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EA729-341C-4898-9A78-590BE66DD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D1C68E1-9C38-4E07-8F58-3964F6349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3E06A4-DED0-45EA-86B2-193D11F4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30/05/2020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55DA0B-8CCE-4CB8-8820-0BFB5E58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21302D-D63F-43BF-A362-4DE6F13E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710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D6852-6F66-4B36-9C6B-59B0925B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5EEB87E-829F-4F5D-A5B5-F1B2631B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05C5AD-6605-4ECC-B761-37FB6BC0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30/05/2020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07BE31-6083-43F6-80B7-88F934F0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5C373E-83E3-48E4-87B9-B652C2E5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3296686-98FD-4DB4-B884-B068B3434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0A796A3-5C65-4F64-82A3-C2A734CE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809FFB-7153-4DB9-A6EB-7B6DDFDD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30/05/2020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1A6293-4BF7-45B4-BDCC-0B158B65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989B61-495B-4699-A3CB-CB253BC8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82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507A7-4D50-495E-A5C4-012DF74E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3C34F4-AAAD-435A-A930-01333DAF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5AED6A-222E-42AD-A0E0-656C8929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30/05/2020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D47489-71BE-4FB8-9663-F0E63289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93A054-4BF1-4C7F-AFF3-73CE1FD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39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9B6B2-3834-4967-BE18-35119B0D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F3F741-7B55-4626-84ED-F227E9CD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AC7D5B-168A-4275-ABCF-118E6B9C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30/05/2020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077556-2D95-45BE-B5C5-7B7897C3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001162-5113-44EF-913A-46163BAD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58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9DD57-4905-450D-BC10-15DB689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EBF975-0E51-43D2-A1BF-E96655E8E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3C6CF9D-9DC2-40DC-8D12-487AA3E42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9025F2-5C87-43F2-8AFD-6570FA00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30/05/2020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C0C0441-8AB5-41C0-9FEE-A68D96D2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E1FFDA-59A4-4AFA-B433-89D3B54E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91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AC8EE-15AA-4D53-8855-7607F63E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0AD880-6DB1-4545-8C08-439A43FE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764F83C-7D4C-4F95-9E61-D737DE3E2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DF62D44-67A5-4C1B-9BC8-BA78B646F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EE92DCF-8B20-4B21-A00F-7A49C5B31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16C7C18-0815-4F0F-9C95-9A5E2541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30/05/2020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ED05264-323F-49F4-A459-53066615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0062172-0093-4BEB-8923-D8BA4734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55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135FA-C4A5-44D6-987A-55E4A121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B17D8A9-5816-4957-8E46-ED0C7724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30/05/2020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6F606A-E16C-4FD9-9E5A-B3251AA6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3401978-1DD3-4ACE-982D-98325D78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99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D130E01-6F1D-414B-8FEC-9074604B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30/05/2020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8C8BDAF-00AA-4923-B853-2F159A9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39426D4-EB38-41E8-9D98-47DE417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86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8A8CF-A94F-428B-8373-28B74C76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3B6553-9818-47DC-8FF3-9A6BFD24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07AC6B5-D544-437D-B235-45BDCE92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E51F0A-616F-4F3A-A71B-4B0827CF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30/05/2020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39D5B59-6F84-4D63-A402-4443373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AA5FBB-283A-4ED2-921F-EDFC724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3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8FF9A-2F71-4556-A138-0182813E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434C7D4-AAC5-486D-BFFA-1D0D8DA94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8E1CF5-36CE-4F9C-81CA-44F962C2D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5FB60A1-5508-40EB-A336-90870DC9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30/05/2020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FF14366-D72F-4D3C-846F-BCC91794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29CE40B-F2DD-45D8-A511-FA6CCE20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99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9D54010-0E03-4C56-8631-DE620090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0DBB666-65C0-40B0-B758-B79EBB25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4EC5F4-7203-4C34-B48E-840A3EFE5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7F75-2227-4511-94EA-2EC7D078D5F4}" type="datetimeFigureOut">
              <a:rPr lang="en-DK" smtClean="0"/>
              <a:t>30/05/2020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AA4DC9-39F0-4F9B-B4B8-2CF6963E1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E390F-93CB-4B58-99F9-57E8631D8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26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53BE6-9C3C-418E-8651-F28577692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K" dirty="0"/>
              <a:t>p</a:t>
            </a:r>
            <a:r>
              <a:rPr lang="en-US" dirty="0"/>
              <a:t>ø</a:t>
            </a:r>
            <a:r>
              <a:rPr lang="en-DK" dirty="0"/>
              <a:t>r</a:t>
            </a:r>
            <a:r>
              <a:rPr lang="en-US" dirty="0"/>
              <a:t>g</a:t>
            </a:r>
            <a:r>
              <a:rPr lang="en-DK" dirty="0"/>
              <a:t>s</a:t>
            </a:r>
            <a:r>
              <a:rPr lang="en-US" dirty="0"/>
              <a:t>m</a:t>
            </a:r>
            <a:r>
              <a:rPr lang="en-DK" dirty="0"/>
              <a:t>å</a:t>
            </a:r>
            <a:r>
              <a:rPr lang="en-US" dirty="0"/>
              <a:t>l</a:t>
            </a:r>
            <a:r>
              <a:rPr lang="en-DK" dirty="0"/>
              <a:t> 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0C1F06-30E7-494D-A90C-2C1BFCDDD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Redegør for .Nets komponentmodel og </a:t>
            </a:r>
            <a:r>
              <a:rPr lang="da-DK" dirty="0" err="1"/>
              <a:t>Lifecycle</a:t>
            </a:r>
            <a:r>
              <a:rPr lang="da-DK" dirty="0"/>
              <a:t> Management. Samt vis og forklar hvorledes man kan udvikle og anvende komponenter i</a:t>
            </a:r>
            <a:r>
              <a:rPr lang="en-DK" dirty="0"/>
              <a:t> </a:t>
            </a:r>
            <a:r>
              <a:rPr lang="da-DK" dirty="0"/>
              <a:t>C#.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6912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C1235-4C01-4A2C-8C9E-154FC3AA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l</a:t>
            </a:r>
            <a:r>
              <a:rPr lang="en-DK" dirty="0"/>
              <a:t>e </a:t>
            </a:r>
            <a:r>
              <a:rPr lang="en-US" dirty="0" err="1"/>
              <a:t>i</a:t>
            </a:r>
            <a:r>
              <a:rPr lang="en-DK" dirty="0"/>
              <a:t> .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T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674650-3316-463E-8EF5-A2EFC8895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5704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13089-72EC-4ED7-9E33-99BD386B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DK" dirty="0" err="1"/>
              <a:t>ifecycle</a:t>
            </a:r>
            <a:r>
              <a:rPr lang="en-DK" dirty="0"/>
              <a:t> management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967604-D824-4702-8D3C-1251F9A6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130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4BE50446-4A4E-445B-8921-5CCB4DC20FE3}"/>
              </a:ext>
            </a:extLst>
          </p:cNvPr>
          <p:cNvSpPr txBox="1"/>
          <p:nvPr/>
        </p:nvSpPr>
        <p:spPr>
          <a:xfrm>
            <a:off x="1800225" y="512759"/>
            <a:ext cx="712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</a:t>
            </a:r>
            <a:r>
              <a:rPr lang="en-DK" sz="3600" dirty="0"/>
              <a:t>x</a:t>
            </a:r>
            <a:r>
              <a:rPr lang="en-US" sz="3600" dirty="0"/>
              <a:t>e</a:t>
            </a:r>
            <a:r>
              <a:rPr lang="en-DK" sz="3600" dirty="0"/>
              <a:t>c</a:t>
            </a:r>
            <a:r>
              <a:rPr lang="en-US" sz="3600" dirty="0"/>
              <a:t>u</a:t>
            </a:r>
            <a:r>
              <a:rPr lang="en-DK" sz="3600" dirty="0"/>
              <a:t>t</a:t>
            </a:r>
            <a:r>
              <a:rPr lang="en-US" sz="3600" dirty="0" err="1"/>
              <a:t>i</a:t>
            </a:r>
            <a:r>
              <a:rPr lang="en-DK" sz="3600" dirty="0"/>
              <a:t>o</a:t>
            </a:r>
            <a:r>
              <a:rPr lang="en-US" sz="3600" dirty="0"/>
              <a:t>n</a:t>
            </a:r>
            <a:r>
              <a:rPr lang="en-DK" sz="3600" dirty="0"/>
              <a:t> </a:t>
            </a:r>
            <a:r>
              <a:rPr lang="en-US" sz="3600" dirty="0"/>
              <a:t>m</a:t>
            </a:r>
            <a:r>
              <a:rPr lang="en-DK" sz="3600" dirty="0"/>
              <a:t>o</a:t>
            </a:r>
            <a:r>
              <a:rPr lang="en-US" sz="3600" dirty="0"/>
              <a:t>d</a:t>
            </a:r>
            <a:r>
              <a:rPr lang="en-DK" sz="3600" dirty="0"/>
              <a:t>e</a:t>
            </a:r>
            <a:r>
              <a:rPr lang="en-US" sz="3600" dirty="0"/>
              <a:t>l</a:t>
            </a:r>
            <a:endParaRPr lang="en-DK" sz="3600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2FD489FD-BD81-409F-A50A-B74BB6160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288" y="1089136"/>
            <a:ext cx="9594162" cy="50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6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38375-C164-4BBA-A099-8964782D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s</a:t>
            </a:r>
            <a:r>
              <a:rPr lang="en-US" dirty="0" err="1"/>
              <a:t>i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 err="1"/>
              <a:t>i</a:t>
            </a:r>
            <a:r>
              <a:rPr lang="en-US" dirty="0"/>
              <a:t>n</a:t>
            </a:r>
            <a:r>
              <a:rPr lang="en-DK" dirty="0"/>
              <a:t>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92F952-9F05-439A-88A5-44441D65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1321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26FC1-AF13-46C0-8516-F5202132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203018-6F11-486A-AD54-5963005F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522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71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Spørgsmål 3</vt:lpstr>
      <vt:lpstr>Dele i .NET</vt:lpstr>
      <vt:lpstr>Lifecycle management</vt:lpstr>
      <vt:lpstr>PowerPoint-præsentation</vt:lpstr>
      <vt:lpstr>versionering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3</dc:title>
  <dc:creator>Abdul-Rahman Barakeh</dc:creator>
  <cp:lastModifiedBy>Abdul-Rahman Barakeh</cp:lastModifiedBy>
  <cp:revision>6</cp:revision>
  <dcterms:created xsi:type="dcterms:W3CDTF">2020-05-30T13:12:14Z</dcterms:created>
  <dcterms:modified xsi:type="dcterms:W3CDTF">2020-05-31T21:29:33Z</dcterms:modified>
</cp:coreProperties>
</file>