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66" r:id="rId4"/>
    <p:sldId id="267" r:id="rId5"/>
    <p:sldId id="268" r:id="rId6"/>
    <p:sldId id="257" r:id="rId7"/>
    <p:sldId id="258" r:id="rId8"/>
    <p:sldId id="259" r:id="rId9"/>
    <p:sldId id="260" r:id="rId10"/>
    <p:sldId id="262" r:id="rId11"/>
    <p:sldId id="269" r:id="rId12"/>
    <p:sldId id="264" r:id="rId1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DC0A33-77A7-421D-8A2B-715210F7F758}" v="1" dt="2020-06-10T10:53:21.3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-Rahman Barakeh" userId="4e39f280a93a8fd9" providerId="LiveId" clId="{00DC0A33-77A7-421D-8A2B-715210F7F758}"/>
    <pc:docChg chg="addSld delSld modSld">
      <pc:chgData name="Abdul-Rahman Barakeh" userId="4e39f280a93a8fd9" providerId="LiveId" clId="{00DC0A33-77A7-421D-8A2B-715210F7F758}" dt="2020-06-10T10:53:24.328" v="1" actId="2696"/>
      <pc:docMkLst>
        <pc:docMk/>
      </pc:docMkLst>
      <pc:sldChg chg="del">
        <pc:chgData name="Abdul-Rahman Barakeh" userId="4e39f280a93a8fd9" providerId="LiveId" clId="{00DC0A33-77A7-421D-8A2B-715210F7F758}" dt="2020-06-10T10:53:24.328" v="1" actId="2696"/>
        <pc:sldMkLst>
          <pc:docMk/>
          <pc:sldMk cId="1263600801" sldId="263"/>
        </pc:sldMkLst>
      </pc:sldChg>
      <pc:sldChg chg="add">
        <pc:chgData name="Abdul-Rahman Barakeh" userId="4e39f280a93a8fd9" providerId="LiveId" clId="{00DC0A33-77A7-421D-8A2B-715210F7F758}" dt="2020-06-10T10:53:21.319" v="0"/>
        <pc:sldMkLst>
          <pc:docMk/>
          <pc:sldMk cId="2814476268" sldId="265"/>
        </pc:sldMkLst>
      </pc:sldChg>
      <pc:sldChg chg="add">
        <pc:chgData name="Abdul-Rahman Barakeh" userId="4e39f280a93a8fd9" providerId="LiveId" clId="{00DC0A33-77A7-421D-8A2B-715210F7F758}" dt="2020-06-10T10:53:21.319" v="0"/>
        <pc:sldMkLst>
          <pc:docMk/>
          <pc:sldMk cId="1342552506" sldId="266"/>
        </pc:sldMkLst>
      </pc:sldChg>
      <pc:sldChg chg="add">
        <pc:chgData name="Abdul-Rahman Barakeh" userId="4e39f280a93a8fd9" providerId="LiveId" clId="{00DC0A33-77A7-421D-8A2B-715210F7F758}" dt="2020-06-10T10:53:21.319" v="0"/>
        <pc:sldMkLst>
          <pc:docMk/>
          <pc:sldMk cId="605264528" sldId="267"/>
        </pc:sldMkLst>
      </pc:sldChg>
      <pc:sldChg chg="add setBg">
        <pc:chgData name="Abdul-Rahman Barakeh" userId="4e39f280a93a8fd9" providerId="LiveId" clId="{00DC0A33-77A7-421D-8A2B-715210F7F758}" dt="2020-06-10T10:53:21.319" v="0"/>
        <pc:sldMkLst>
          <pc:docMk/>
          <pc:sldMk cId="1306567364" sldId="2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EB860-629F-4075-AAE7-BB6DCDDAED9C}" type="datetimeFigureOut">
              <a:rPr lang="da-DK" smtClean="0"/>
              <a:t>17-08-2020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71020B-1081-470B-AD28-0EA3D928AC2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60901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1020B-1081-470B-AD28-0EA3D928AC26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07521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1020B-1081-470B-AD28-0EA3D928AC26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39832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1020B-1081-470B-AD28-0EA3D928AC26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88956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047A8B-120C-4302-ABF6-4E11A7364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F26F56A0-6F8B-48A9-B116-160D7458D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46797A4-A0CB-4B3F-AF4A-F99FB9D0C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88C-E74F-4F83-8559-C2ED0921D0AE}" type="datetimeFigureOut">
              <a:rPr lang="da-DK" smtClean="0"/>
              <a:t>17-08-2020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AABC3E4-A319-41AE-A237-54910B23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CB323F4-5014-4C17-BC43-8B9B20569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D197-91FA-433D-8B5F-84EFFA67F9D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2606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BCB05C-DCD0-4314-87E5-ACCF2B81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84D78F04-D05D-48CD-952A-03564A395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39B8109-4A81-48A8-B32B-96EB53628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88C-E74F-4F83-8559-C2ED0921D0AE}" type="datetimeFigureOut">
              <a:rPr lang="da-DK" smtClean="0"/>
              <a:t>17-08-2020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29B1997-FFDF-445F-8738-73CF1FF0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E628E03-801F-4D8B-AFD2-45D2AF6B8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D197-91FA-433D-8B5F-84EFFA67F9D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66566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4DC361E2-C113-4ECB-BFDB-9C99DE0FE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272041A-9A3F-4425-A292-AD9AE9BBF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D87A4FD-E56C-4599-9E43-1994EACD0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88C-E74F-4F83-8559-C2ED0921D0AE}" type="datetimeFigureOut">
              <a:rPr lang="da-DK" smtClean="0"/>
              <a:t>17-08-2020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FE5E24C-1B88-47D9-A978-90CDA3096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BA82AB2-A471-4D95-9822-02BC695AA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D197-91FA-433D-8B5F-84EFFA67F9D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3398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7B6F96-7438-4E56-B0CC-0C101FDCD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E44A5D9-6EB2-44F9-8E8C-47ED0799E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6835991-7B91-4EEA-BD9D-70597FE0F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88C-E74F-4F83-8559-C2ED0921D0AE}" type="datetimeFigureOut">
              <a:rPr lang="da-DK" smtClean="0"/>
              <a:t>17-08-2020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9B24CF9-760B-418F-9FF7-5D9F5AE37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C6D10D7-ADB8-436E-BA59-8761495E7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D197-91FA-433D-8B5F-84EFFA67F9D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1916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A6A48-2234-48F7-8BA2-CD740BDFA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F0FE63E-C8E6-4D18-8CAF-C83005473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9355761-DB39-43DD-B4CA-C9158E03A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88C-E74F-4F83-8559-C2ED0921D0AE}" type="datetimeFigureOut">
              <a:rPr lang="da-DK" smtClean="0"/>
              <a:t>17-08-2020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376D8EE-76EB-4945-A437-889CE1B81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EA7D197-DCEF-4256-A937-9FB2731AF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D197-91FA-433D-8B5F-84EFFA67F9D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8023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B62908-DB43-41E8-8762-56FDA12DD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585A870-35D8-4AF5-B8C2-C721B6C563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AAA42DB-320B-4D45-9432-373F5C8E5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D807509-A33A-4920-B233-065C74607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88C-E74F-4F83-8559-C2ED0921D0AE}" type="datetimeFigureOut">
              <a:rPr lang="da-DK" smtClean="0"/>
              <a:t>17-08-2020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2F9587E-5DBD-44B4-9A17-21DD9A26F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FFFD65F-844B-487F-90F6-2740B6C4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D197-91FA-433D-8B5F-84EFFA67F9D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80738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318621-5D20-4101-B159-93267E617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DF66198-7292-4662-BE82-EEB65013F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70BAEA8-9FBF-422E-8260-5912E6228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7C097A60-0C5C-48D3-9566-B546F9DA9C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CB2EECFF-AD2A-4B23-86D3-D7ED5ECEEA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A71DE8FC-A0A7-4A49-8825-0ED8C768C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88C-E74F-4F83-8559-C2ED0921D0AE}" type="datetimeFigureOut">
              <a:rPr lang="da-DK" smtClean="0"/>
              <a:t>17-08-2020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B6134F4A-0148-41A9-A4FC-7C60DD86C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76B08B28-3375-454D-894F-E2AC4BE7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D197-91FA-433D-8B5F-84EFFA67F9D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54718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2069C-3E58-4BFE-8C52-B4ADFA947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0D14196-E2B8-45CC-959E-30907B661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88C-E74F-4F83-8559-C2ED0921D0AE}" type="datetimeFigureOut">
              <a:rPr lang="da-DK" smtClean="0"/>
              <a:t>17-08-2020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5480BA12-C9B4-41B5-A8CE-40A897600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81F3C08F-C6AE-430F-B62B-1571E0590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D197-91FA-433D-8B5F-84EFFA67F9D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1495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91E5887D-6BA7-43CD-BBC6-1FE2A4E8A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88C-E74F-4F83-8559-C2ED0921D0AE}" type="datetimeFigureOut">
              <a:rPr lang="da-DK" smtClean="0"/>
              <a:t>17-08-2020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E61ACBEC-0121-407F-BC7C-7AE4FE166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84EEE54B-0ACE-4B43-A284-E59EA6112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D197-91FA-433D-8B5F-84EFFA67F9D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3940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C74213-42D1-49EA-BCC4-26A2AEA66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43CF7BA-B384-4692-8256-CBE258E11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C014689-F573-4CCC-B210-781A9CF7E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B97A633-1E34-49A7-9561-648037B91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88C-E74F-4F83-8559-C2ED0921D0AE}" type="datetimeFigureOut">
              <a:rPr lang="da-DK" smtClean="0"/>
              <a:t>17-08-2020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5B7B647-1BE6-4A37-A49A-5B024DBDC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D9D64B6-DF76-481D-AC21-B8CE614C7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D197-91FA-433D-8B5F-84EFFA67F9D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7162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30D3C0-F27C-430F-9F3B-D1BE32688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87B5AAF3-FFA8-43DD-BA33-ECA976B765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FED3240-46BA-444A-9D38-40DC364B9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F4930A3-0017-46C7-97CD-0C57FFD5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88C-E74F-4F83-8559-C2ED0921D0AE}" type="datetimeFigureOut">
              <a:rPr lang="da-DK" smtClean="0"/>
              <a:t>17-08-2020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20A0273-7372-49BC-ADF5-E750D0D3B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1BCC3D1-B3EC-4A65-97A9-B1C08FF09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D197-91FA-433D-8B5F-84EFFA67F9D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70625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B95E2D87-EDDB-4D7A-BBFC-4687BEDA0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BCB07E9-9408-402E-B060-CB254D785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A2538EB-EE23-464A-A2DC-D3CA253224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1C88C-E74F-4F83-8559-C2ED0921D0AE}" type="datetimeFigureOut">
              <a:rPr lang="da-DK" smtClean="0"/>
              <a:t>17-08-2020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FD28D16-B9D6-4914-90CC-E97E3D84F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6B8AE84-7878-4235-8F32-2D852841F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0D197-91FA-433D-8B5F-84EFFA67F9D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023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52C4D3-2793-4263-B206-7AF66F2F9B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SPØRGSMÅL 2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4713082-D4FE-420F-9DCD-F8F1315755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Redegør for ideerne bag komponentbaseret programudvikling og redegør for udvikling og brug af DLL-</a:t>
            </a:r>
            <a:r>
              <a:rPr lang="da-DK" dirty="0" err="1"/>
              <a:t>fileri</a:t>
            </a:r>
            <a:r>
              <a:rPr lang="da-DK" dirty="0"/>
              <a:t> C++ samt vis og forklar hvorledes man kan udvikle og anvende plugins i C++.</a:t>
            </a:r>
          </a:p>
        </p:txBody>
      </p:sp>
    </p:spTree>
    <p:extLst>
      <p:ext uri="{BB962C8B-B14F-4D97-AF65-F5344CB8AC3E}">
        <p14:creationId xmlns:p14="http://schemas.microsoft.com/office/powerpoint/2010/main" val="1818237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7C170-8015-4133-8C76-D329ECE0D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Name mangling I C++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B8B2559-E697-44E0-86B9-291B9F229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C++ </a:t>
            </a:r>
            <a:r>
              <a:rPr lang="en-GB" dirty="0" err="1"/>
              <a:t>compileren</a:t>
            </a:r>
            <a:r>
              <a:rPr lang="en-GB" dirty="0"/>
              <a:t> </a:t>
            </a:r>
            <a:r>
              <a:rPr lang="en-GB" dirty="0" err="1"/>
              <a:t>mangler</a:t>
            </a:r>
            <a:r>
              <a:rPr lang="en-GB" dirty="0"/>
              <a:t> </a:t>
            </a:r>
            <a:r>
              <a:rPr lang="en-GB" dirty="0" err="1"/>
              <a:t>navnene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funktionerne</a:t>
            </a:r>
            <a:r>
              <a:rPr lang="en-GB" dirty="0"/>
              <a:t> I DLL </a:t>
            </a:r>
            <a:r>
              <a:rPr lang="en-GB" dirty="0" err="1"/>
              <a:t>filerne</a:t>
            </a:r>
            <a:r>
              <a:rPr lang="en-GB" dirty="0"/>
              <a:t>.</a:t>
            </a:r>
          </a:p>
          <a:p>
            <a:r>
              <a:rPr lang="en-GB" dirty="0"/>
              <a:t>Kan </a:t>
            </a:r>
            <a:r>
              <a:rPr lang="en-GB" dirty="0" err="1"/>
              <a:t>ses</a:t>
            </a:r>
            <a:r>
              <a:rPr lang="en-GB" dirty="0"/>
              <a:t> </a:t>
            </a:r>
            <a:r>
              <a:rPr lang="en-GB" dirty="0" err="1"/>
              <a:t>når</a:t>
            </a:r>
            <a:r>
              <a:rPr lang="en-GB" dirty="0"/>
              <a:t> man dumper </a:t>
            </a:r>
            <a:r>
              <a:rPr lang="en-GB" dirty="0" err="1"/>
              <a:t>data’en</a:t>
            </a:r>
            <a:r>
              <a:rPr lang="en-GB" dirty="0"/>
              <a:t> </a:t>
            </a:r>
            <a:r>
              <a:rPr lang="en-GB" dirty="0" err="1"/>
              <a:t>fra</a:t>
            </a:r>
            <a:r>
              <a:rPr lang="en-GB" dirty="0"/>
              <a:t> </a:t>
            </a:r>
            <a:r>
              <a:rPr lang="en-GB" dirty="0" err="1"/>
              <a:t>DLL’filen</a:t>
            </a:r>
            <a:r>
              <a:rPr lang="en-GB" dirty="0"/>
              <a:t> I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cmd</a:t>
            </a:r>
            <a:endParaRPr lang="en-GB" dirty="0"/>
          </a:p>
          <a:p>
            <a:r>
              <a:rPr lang="en-GB" dirty="0" err="1"/>
              <a:t>På</a:t>
            </a:r>
            <a:r>
              <a:rPr lang="en-GB" dirty="0"/>
              <a:t> den made </a:t>
            </a:r>
            <a:r>
              <a:rPr lang="en-GB" dirty="0" err="1"/>
              <a:t>kan</a:t>
            </a:r>
            <a:r>
              <a:rPr lang="en-GB" dirty="0"/>
              <a:t> den </a:t>
            </a:r>
            <a:r>
              <a:rPr lang="en-GB" dirty="0" err="1"/>
              <a:t>sikre</a:t>
            </a:r>
            <a:r>
              <a:rPr lang="en-GB" dirty="0"/>
              <a:t> type </a:t>
            </a:r>
            <a:r>
              <a:rPr lang="en-GB" dirty="0" err="1"/>
              <a:t>sikkerhed</a:t>
            </a:r>
            <a:r>
              <a:rPr lang="en-GB" dirty="0"/>
              <a:t> </a:t>
            </a:r>
          </a:p>
          <a:p>
            <a:r>
              <a:rPr lang="en-GB" dirty="0" err="1"/>
              <a:t>Grundet</a:t>
            </a:r>
            <a:r>
              <a:rPr lang="en-GB" dirty="0"/>
              <a:t> at object </a:t>
            </a:r>
            <a:r>
              <a:rPr lang="en-GB" dirty="0" err="1"/>
              <a:t>filen</a:t>
            </a:r>
            <a:r>
              <a:rPr lang="en-GB" dirty="0"/>
              <a:t> </a:t>
            </a:r>
            <a:r>
              <a:rPr lang="en-GB" dirty="0" err="1"/>
              <a:t>ikke</a:t>
            </a:r>
            <a:r>
              <a:rPr lang="en-GB" dirty="0"/>
              <a:t> </a:t>
            </a:r>
            <a:r>
              <a:rPr lang="en-GB" dirty="0" err="1"/>
              <a:t>kender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overloaded </a:t>
            </a:r>
            <a:r>
              <a:rPr lang="en-GB" dirty="0" err="1"/>
              <a:t>funktioner</a:t>
            </a:r>
            <a:r>
              <a:rPr lang="en-GB" dirty="0"/>
              <a:t>,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navnene</a:t>
            </a:r>
            <a:r>
              <a:rPr lang="en-GB" dirty="0"/>
              <a:t> </a:t>
            </a:r>
            <a:r>
              <a:rPr lang="en-GB" dirty="0" err="1"/>
              <a:t>nød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at </a:t>
            </a:r>
            <a:r>
              <a:rPr lang="en-GB" dirty="0" err="1"/>
              <a:t>være</a:t>
            </a:r>
            <a:r>
              <a:rPr lang="en-GB" dirty="0"/>
              <a:t> </a:t>
            </a:r>
            <a:r>
              <a:rPr lang="en-GB" dirty="0" err="1"/>
              <a:t>manglede</a:t>
            </a:r>
            <a:r>
              <a:rPr lang="en-GB" dirty="0"/>
              <a:t>, </a:t>
            </a:r>
            <a:r>
              <a:rPr lang="en-GB" dirty="0" err="1"/>
              <a:t>så</a:t>
            </a:r>
            <a:r>
              <a:rPr lang="en-GB" dirty="0"/>
              <a:t> der </a:t>
            </a:r>
            <a:r>
              <a:rPr lang="en-GB" dirty="0" err="1"/>
              <a:t>ikke</a:t>
            </a:r>
            <a:r>
              <a:rPr lang="en-GB" dirty="0"/>
              <a:t> </a:t>
            </a:r>
            <a:r>
              <a:rPr lang="en-GB" dirty="0" err="1"/>
              <a:t>opstår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fejl</a:t>
            </a:r>
            <a:r>
              <a:rPr lang="en-GB" dirty="0"/>
              <a:t> om </a:t>
            </a:r>
            <a:r>
              <a:rPr lang="en-GB" dirty="0" err="1"/>
              <a:t>redundance</a:t>
            </a:r>
            <a:endParaRPr lang="en-GB" dirty="0"/>
          </a:p>
          <a:p>
            <a:r>
              <a:rPr lang="en-GB" dirty="0" err="1"/>
              <a:t>Hvis</a:t>
            </a:r>
            <a:r>
              <a:rPr lang="en-GB" dirty="0"/>
              <a:t> der I </a:t>
            </a:r>
            <a:r>
              <a:rPr lang="en-GB" dirty="0" err="1"/>
              <a:t>koden</a:t>
            </a:r>
            <a:r>
              <a:rPr lang="en-GB" dirty="0"/>
              <a:t>   </a:t>
            </a:r>
            <a:r>
              <a:rPr lang="en-GB" dirty="0" err="1"/>
              <a:t>skrives</a:t>
            </a:r>
            <a:r>
              <a:rPr lang="en-GB" dirty="0"/>
              <a:t> </a:t>
            </a:r>
            <a:r>
              <a:rPr lang="en-GB" i="1" dirty="0"/>
              <a:t>extern “C”,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dette</a:t>
            </a:r>
            <a:r>
              <a:rPr lang="en-GB" dirty="0"/>
              <a:t> </a:t>
            </a:r>
            <a:r>
              <a:rPr lang="en-GB" dirty="0" err="1"/>
              <a:t>forhindres</a:t>
            </a:r>
            <a:r>
              <a:rPr lang="en-GB" dirty="0"/>
              <a:t>, dog </a:t>
            </a:r>
            <a:r>
              <a:rPr lang="en-GB" dirty="0" err="1"/>
              <a:t>forhindre</a:t>
            </a:r>
            <a:r>
              <a:rPr lang="en-GB" dirty="0"/>
              <a:t> det I </a:t>
            </a:r>
            <a:r>
              <a:rPr lang="en-GB" dirty="0" err="1"/>
              <a:t>brugen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funktions</a:t>
            </a:r>
            <a:r>
              <a:rPr lang="en-GB" dirty="0"/>
              <a:t> overload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41408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1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C6CC75F-B426-4B2E-994E-C8CCD38E7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745" y="365125"/>
            <a:ext cx="9174788" cy="1325563"/>
          </a:xfrm>
        </p:spPr>
        <p:txBody>
          <a:bodyPr>
            <a:normAutofit/>
          </a:bodyPr>
          <a:lstStyle/>
          <a:p>
            <a:r>
              <a:rPr lang="da-DK" dirty="0"/>
              <a:t>COM DLL (</a:t>
            </a:r>
            <a:r>
              <a:rPr lang="da-DK" dirty="0" err="1"/>
              <a:t>object</a:t>
            </a:r>
            <a:r>
              <a:rPr lang="da-DK" dirty="0"/>
              <a:t> </a:t>
            </a:r>
            <a:r>
              <a:rPr lang="da-DK" dirty="0" err="1"/>
              <a:t>creation</a:t>
            </a:r>
            <a:r>
              <a:rPr lang="da-DK" dirty="0"/>
              <a:t>)</a:t>
            </a:r>
          </a:p>
        </p:txBody>
      </p:sp>
      <p:pic>
        <p:nvPicPr>
          <p:cNvPr id="1025" name="Picture 1" descr="Creation sequence of an object from a COM DLL serve &#10;I &#10;6 &#10;Client &#10;Call CoGetClassObject &#10;Call Createlnstance &#10;Use object &#10;COM &#10;CoGetClassObject &#10;Object &#10;Interfaces &#10;10 &#10;7 &#10;9 &#10;Look up Class in regDB &#10;ICIassFactory &#10;Look up DLL in regDB &#10;CoLoadLibrary on DLL &#10;GetProcAddress on &#10;DilGetC1assObject &#10;Return class factory &#10;pointer to user &#10;2 &#10;3 &#10;5 &#10;DLL &#10;Object &#10;8 &#10;Class Factory: &#10;Creates Object &#10;4 &#10;DllGetClassObject &#10;Create class factory &#10;Return ICIassFactory ">
            <a:extLst>
              <a:ext uri="{FF2B5EF4-FFF2-40B4-BE49-F238E27FC236}">
                <a16:creationId xmlns:a16="http://schemas.microsoft.com/office/drawing/2014/main" id="{73420442-EDF1-4F26-9D29-1B4149788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1690" y="1830408"/>
            <a:ext cx="4464870" cy="434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6150888-1653-44E4-BA77-B3C0860C3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8255" y="2022601"/>
            <a:ext cx="6810277" cy="4154361"/>
          </a:xfrm>
        </p:spPr>
        <p:txBody>
          <a:bodyPr>
            <a:normAutofit lnSpcReduction="10000"/>
          </a:bodyPr>
          <a:lstStyle/>
          <a:p>
            <a:r>
              <a:rPr lang="en-US" sz="1700" dirty="0"/>
              <a:t>HOW A CLIENT USES A DLL WITH A COM(Component Object Model)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1700" dirty="0"/>
              <a:t>Client(exe) calls </a:t>
            </a:r>
            <a:r>
              <a:rPr lang="en-US" sz="1700" dirty="0" err="1"/>
              <a:t>COGetClassObject</a:t>
            </a:r>
            <a:endParaRPr lang="en-US" sz="1700" dirty="0"/>
          </a:p>
          <a:p>
            <a:pPr marL="514350" indent="-514350" fontAlgn="ctr">
              <a:buFont typeface="+mj-lt"/>
              <a:buAutoNum type="arabicPeriod"/>
            </a:pPr>
            <a:r>
              <a:rPr lang="en-US" sz="1700" dirty="0" err="1"/>
              <a:t>CoLoadLibrary</a:t>
            </a:r>
            <a:r>
              <a:rPr lang="en-US" sz="1700" dirty="0"/>
              <a:t> Loads the whole DLL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1700" dirty="0" err="1"/>
              <a:t>GetProcAddress</a:t>
            </a:r>
            <a:r>
              <a:rPr lang="en-US" sz="1700" dirty="0"/>
              <a:t> to get DLL class object, that initiates step 4 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1700" dirty="0"/>
              <a:t>Creates class factory, so that an object can be created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1700" dirty="0"/>
              <a:t>Class factory interface is returned to COM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1700" dirty="0"/>
              <a:t>Pointer of </a:t>
            </a:r>
            <a:r>
              <a:rPr lang="en-US" sz="1700" dirty="0" err="1"/>
              <a:t>factoryclass</a:t>
            </a:r>
            <a:r>
              <a:rPr lang="en-US" sz="1700" dirty="0"/>
              <a:t> that spawns the DLL object  is returned to client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1700" dirty="0"/>
              <a:t>Create instance spawns a class factory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1700" dirty="0"/>
              <a:t>Object is created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1700" dirty="0"/>
              <a:t>Pointer returned 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1700" dirty="0"/>
              <a:t>Client uses Object interface successfully</a:t>
            </a:r>
          </a:p>
          <a:p>
            <a:endParaRPr lang="da-DK" sz="1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7A9992-4426-46F0-BD44-822047F30458}"/>
              </a:ext>
            </a:extLst>
          </p:cNvPr>
          <p:cNvSpPr txBox="1"/>
          <p:nvPr/>
        </p:nvSpPr>
        <p:spPr>
          <a:xfrm>
            <a:off x="630314" y="6492875"/>
            <a:ext cx="3320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chemeClr val="bg1"/>
                </a:solidFill>
              </a:rPr>
              <a:t>Kilde: Lektions Slides</a:t>
            </a:r>
          </a:p>
        </p:txBody>
      </p:sp>
    </p:spTree>
    <p:extLst>
      <p:ext uri="{BB962C8B-B14F-4D97-AF65-F5344CB8AC3E}">
        <p14:creationId xmlns:p14="http://schemas.microsoft.com/office/powerpoint/2010/main" val="3855326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006624-CB14-4B5F-9C6C-8C0D58D8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Demo?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EB221B9-8A86-4719-9F30-11B5B35E6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45412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3FF6B-04C0-464E-B74C-302CF89DE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DK" dirty="0"/>
              <a:t>v</a:t>
            </a:r>
            <a:r>
              <a:rPr lang="en-US" dirty="0"/>
              <a:t>a</a:t>
            </a:r>
            <a:r>
              <a:rPr lang="en-DK" dirty="0"/>
              <a:t>d </a:t>
            </a:r>
            <a:r>
              <a:rPr lang="en-US" dirty="0"/>
              <a:t>e</a:t>
            </a:r>
            <a:r>
              <a:rPr lang="en-DK" dirty="0"/>
              <a:t>r </a:t>
            </a:r>
            <a:r>
              <a:rPr lang="en-US" dirty="0"/>
              <a:t>e</a:t>
            </a:r>
            <a:r>
              <a:rPr lang="en-DK" dirty="0"/>
              <a:t>t </a:t>
            </a:r>
            <a:r>
              <a:rPr lang="en-DK" dirty="0" err="1"/>
              <a:t>komponent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ADE938E-6F71-46E5-9FF3-53BAB0A95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DK" dirty="0"/>
              <a:t>n del af et større system</a:t>
            </a:r>
            <a:endParaRPr lang="da-DK" dirty="0"/>
          </a:p>
          <a:p>
            <a:r>
              <a:rPr lang="da-DK" dirty="0"/>
              <a:t>En applikation, som er færdigudviklet og </a:t>
            </a:r>
            <a:r>
              <a:rPr lang="da-DK" dirty="0" err="1"/>
              <a:t>deployet</a:t>
            </a:r>
            <a:r>
              <a:rPr lang="da-DK" dirty="0"/>
              <a:t>, samt testet</a:t>
            </a:r>
            <a:endParaRPr lang="en-DK" dirty="0"/>
          </a:p>
          <a:p>
            <a:r>
              <a:rPr lang="en-US" dirty="0"/>
              <a:t>K</a:t>
            </a:r>
            <a:r>
              <a:rPr lang="en-DK" dirty="0"/>
              <a:t>a</a:t>
            </a:r>
            <a:r>
              <a:rPr lang="en-US" dirty="0"/>
              <a:t>n</a:t>
            </a:r>
            <a:r>
              <a:rPr lang="en-DK" dirty="0"/>
              <a:t> </a:t>
            </a:r>
            <a:r>
              <a:rPr lang="en-US" dirty="0"/>
              <a:t>u</a:t>
            </a:r>
            <a:r>
              <a:rPr lang="en-DK" dirty="0"/>
              <a:t>d</a:t>
            </a:r>
            <a:r>
              <a:rPr lang="en-US" dirty="0"/>
              <a:t>s</a:t>
            </a:r>
            <a:r>
              <a:rPr lang="en-DK" dirty="0"/>
              <a:t>k</a:t>
            </a:r>
            <a:r>
              <a:rPr lang="en-US" dirty="0" err="1"/>
              <a:t>i</a:t>
            </a:r>
            <a:r>
              <a:rPr lang="en-DK" dirty="0"/>
              <a:t>f</a:t>
            </a:r>
            <a:r>
              <a:rPr lang="en-US" dirty="0"/>
              <a:t>t</a:t>
            </a:r>
            <a:r>
              <a:rPr lang="en-DK" dirty="0"/>
              <a:t>e</a:t>
            </a:r>
            <a:r>
              <a:rPr lang="en-US" dirty="0"/>
              <a:t>s</a:t>
            </a:r>
            <a:r>
              <a:rPr lang="en-DK" dirty="0"/>
              <a:t> </a:t>
            </a:r>
            <a:r>
              <a:rPr lang="en-US" dirty="0"/>
              <a:t>u</a:t>
            </a:r>
            <a:r>
              <a:rPr lang="en-DK" dirty="0"/>
              <a:t>d</a:t>
            </a:r>
            <a:r>
              <a:rPr lang="en-US" dirty="0"/>
              <a:t>e</a:t>
            </a:r>
            <a:r>
              <a:rPr lang="en-DK" dirty="0"/>
              <a:t>n </a:t>
            </a:r>
            <a:r>
              <a:rPr lang="en-US" dirty="0"/>
              <a:t>a</a:t>
            </a:r>
            <a:r>
              <a:rPr lang="en-DK" dirty="0"/>
              <a:t>t </a:t>
            </a:r>
            <a:r>
              <a:rPr lang="en-US" dirty="0"/>
              <a:t>ø</a:t>
            </a:r>
            <a:r>
              <a:rPr lang="en-DK" dirty="0"/>
              <a:t>d</a:t>
            </a:r>
            <a:r>
              <a:rPr lang="en-US" dirty="0"/>
              <a:t>e</a:t>
            </a:r>
            <a:r>
              <a:rPr lang="en-DK" dirty="0"/>
              <a:t>l</a:t>
            </a:r>
            <a:r>
              <a:rPr lang="en-US" dirty="0"/>
              <a:t>æ</a:t>
            </a:r>
            <a:r>
              <a:rPr lang="en-DK" dirty="0"/>
              <a:t>g</a:t>
            </a:r>
            <a:r>
              <a:rPr lang="en-US" dirty="0"/>
              <a:t>g</a:t>
            </a:r>
            <a:r>
              <a:rPr lang="en-DK" dirty="0"/>
              <a:t>e </a:t>
            </a:r>
            <a:r>
              <a:rPr lang="en-US" dirty="0"/>
              <a:t>s</a:t>
            </a:r>
            <a:r>
              <a:rPr lang="en-DK" dirty="0" err="1"/>
              <a:t>ystem</a:t>
            </a:r>
            <a:r>
              <a:rPr lang="en-US" dirty="0"/>
              <a:t>e</a:t>
            </a:r>
            <a:r>
              <a:rPr lang="en-DK" dirty="0"/>
              <a:t>t</a:t>
            </a:r>
          </a:p>
          <a:p>
            <a:r>
              <a:rPr lang="en-US" dirty="0"/>
              <a:t>Software components are binary units of independent production, acquisition, and deployment that interact to form a functioning system.[Szyperski1999]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814476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253F8B-EC94-40A3-B2D7-93A7969DE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 err="1"/>
              <a:t>Hvorfor</a:t>
            </a:r>
            <a:r>
              <a:rPr lang="en-DK" dirty="0"/>
              <a:t> </a:t>
            </a:r>
            <a:r>
              <a:rPr lang="en-DK" dirty="0" err="1"/>
              <a:t>komponenter</a:t>
            </a:r>
            <a:r>
              <a:rPr lang="en-DK" dirty="0"/>
              <a:t>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FE45F94-B3C7-409F-9D89-39670F647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DK" dirty="0"/>
              <a:t>r</a:t>
            </a:r>
            <a:r>
              <a:rPr lang="en-US" dirty="0"/>
              <a:t>e</a:t>
            </a:r>
            <a:r>
              <a:rPr lang="en-DK" dirty="0"/>
              <a:t>m</a:t>
            </a:r>
            <a:r>
              <a:rPr lang="en-US" dirty="0"/>
              <a:t>m</a:t>
            </a:r>
            <a:r>
              <a:rPr lang="en-DK" dirty="0" err="1"/>
              <a:t>er</a:t>
            </a:r>
            <a:r>
              <a:rPr lang="en-DK" dirty="0"/>
              <a:t> </a:t>
            </a:r>
            <a:r>
              <a:rPr lang="en-DK" dirty="0" err="1"/>
              <a:t>idéen</a:t>
            </a:r>
            <a:r>
              <a:rPr lang="en-DK" dirty="0"/>
              <a:t> om </a:t>
            </a:r>
            <a:r>
              <a:rPr lang="en-DK" dirty="0" err="1"/>
              <a:t>genbrug</a:t>
            </a:r>
            <a:r>
              <a:rPr lang="en-DK" dirty="0"/>
              <a:t> </a:t>
            </a:r>
            <a:r>
              <a:rPr lang="en-DK" dirty="0" err="1"/>
              <a:t>af</a:t>
            </a:r>
            <a:r>
              <a:rPr lang="en-DK" dirty="0"/>
              <a:t> ko</a:t>
            </a:r>
            <a:r>
              <a:rPr lang="en-US" dirty="0"/>
              <a:t>d</a:t>
            </a:r>
            <a:r>
              <a:rPr lang="en-DK" dirty="0"/>
              <a:t>e</a:t>
            </a:r>
          </a:p>
          <a:p>
            <a:r>
              <a:rPr lang="en-DK" dirty="0" err="1"/>
              <a:t>Gør</a:t>
            </a:r>
            <a:r>
              <a:rPr lang="en-DK" dirty="0"/>
              <a:t> det </a:t>
            </a:r>
            <a:r>
              <a:rPr lang="en-DK" dirty="0" err="1"/>
              <a:t>muligt</a:t>
            </a:r>
            <a:r>
              <a:rPr lang="en-DK" dirty="0"/>
              <a:t> at </a:t>
            </a:r>
            <a:r>
              <a:rPr lang="en-DK" dirty="0" err="1"/>
              <a:t>specialisere</a:t>
            </a:r>
            <a:r>
              <a:rPr lang="en-DK" dirty="0"/>
              <a:t> sig </a:t>
            </a:r>
            <a:r>
              <a:rPr lang="en-DK" dirty="0" err="1"/>
              <a:t>i</a:t>
            </a:r>
            <a:r>
              <a:rPr lang="en-DK" dirty="0"/>
              <a:t> sin </a:t>
            </a:r>
            <a:r>
              <a:rPr lang="en-DK" dirty="0" err="1"/>
              <a:t>egen</a:t>
            </a:r>
            <a:r>
              <a:rPr lang="en-DK" dirty="0"/>
              <a:t> del, </a:t>
            </a:r>
            <a:r>
              <a:rPr lang="en-US" dirty="0"/>
              <a:t>u</a:t>
            </a:r>
            <a:r>
              <a:rPr lang="en-DK" dirty="0"/>
              <a:t>d</a:t>
            </a:r>
            <a:r>
              <a:rPr lang="en-US" dirty="0"/>
              <a:t>e</a:t>
            </a:r>
            <a:r>
              <a:rPr lang="en-DK" dirty="0"/>
              <a:t>n </a:t>
            </a:r>
            <a:r>
              <a:rPr lang="en-US" dirty="0"/>
              <a:t>a</a:t>
            </a:r>
            <a:r>
              <a:rPr lang="en-DK" dirty="0"/>
              <a:t>t </a:t>
            </a:r>
            <a:r>
              <a:rPr lang="en-US" dirty="0"/>
              <a:t>t</a:t>
            </a:r>
            <a:r>
              <a:rPr lang="en-DK" dirty="0"/>
              <a:t>æ</a:t>
            </a:r>
            <a:r>
              <a:rPr lang="en-US" dirty="0"/>
              <a:t>n</a:t>
            </a:r>
            <a:r>
              <a:rPr lang="en-DK" dirty="0"/>
              <a:t>k</a:t>
            </a:r>
            <a:r>
              <a:rPr lang="en-US" dirty="0"/>
              <a:t>e</a:t>
            </a:r>
            <a:r>
              <a:rPr lang="en-DK" dirty="0"/>
              <a:t> </a:t>
            </a:r>
            <a:r>
              <a:rPr lang="en-US" dirty="0"/>
              <a:t>p</a:t>
            </a:r>
            <a:r>
              <a:rPr lang="en-DK" dirty="0"/>
              <a:t>å </a:t>
            </a:r>
            <a:r>
              <a:rPr lang="en-US" dirty="0"/>
              <a:t>a</a:t>
            </a:r>
            <a:r>
              <a:rPr lang="en-DK" dirty="0"/>
              <a:t>n</a:t>
            </a:r>
            <a:r>
              <a:rPr lang="en-US" dirty="0"/>
              <a:t>d</a:t>
            </a:r>
            <a:r>
              <a:rPr lang="en-DK" dirty="0"/>
              <a:t>r</a:t>
            </a:r>
            <a:r>
              <a:rPr lang="en-US" dirty="0"/>
              <a:t>e</a:t>
            </a:r>
            <a:r>
              <a:rPr lang="en-DK" dirty="0"/>
              <a:t> </a:t>
            </a:r>
            <a:r>
              <a:rPr lang="en-US" dirty="0"/>
              <a:t>d</a:t>
            </a:r>
            <a:r>
              <a:rPr lang="en-DK" dirty="0"/>
              <a:t>e</a:t>
            </a:r>
            <a:r>
              <a:rPr lang="en-US" dirty="0"/>
              <a:t>l</a:t>
            </a:r>
            <a:r>
              <a:rPr lang="en-DK" dirty="0"/>
              <a:t>e, </a:t>
            </a:r>
            <a:r>
              <a:rPr lang="en-US" dirty="0"/>
              <a:t>d</a:t>
            </a:r>
            <a:r>
              <a:rPr lang="en-DK" dirty="0"/>
              <a:t>a </a:t>
            </a:r>
            <a:r>
              <a:rPr lang="en-US" dirty="0"/>
              <a:t>d</a:t>
            </a:r>
            <a:r>
              <a:rPr lang="en-DK" dirty="0"/>
              <a:t>e </a:t>
            </a:r>
            <a:r>
              <a:rPr lang="en-US" dirty="0"/>
              <a:t>k</a:t>
            </a:r>
            <a:r>
              <a:rPr lang="en-DK" dirty="0"/>
              <a:t>a</a:t>
            </a:r>
            <a:r>
              <a:rPr lang="en-US" dirty="0"/>
              <a:t>n</a:t>
            </a:r>
            <a:r>
              <a:rPr lang="en-DK" dirty="0"/>
              <a:t> </a:t>
            </a:r>
            <a:r>
              <a:rPr lang="en-US" dirty="0"/>
              <a:t>h</a:t>
            </a:r>
            <a:r>
              <a:rPr lang="en-DK" dirty="0"/>
              <a:t>e</a:t>
            </a:r>
            <a:r>
              <a:rPr lang="en-US" dirty="0"/>
              <a:t>n</a:t>
            </a:r>
            <a:r>
              <a:rPr lang="en-DK" dirty="0"/>
              <a:t>t</a:t>
            </a:r>
            <a:r>
              <a:rPr lang="en-US" dirty="0"/>
              <a:t>e</a:t>
            </a:r>
            <a:r>
              <a:rPr lang="en-DK" dirty="0"/>
              <a:t>s </a:t>
            </a:r>
            <a:r>
              <a:rPr lang="en-US" dirty="0"/>
              <a:t>f</a:t>
            </a:r>
            <a:r>
              <a:rPr lang="en-DK" dirty="0"/>
              <a:t>r</a:t>
            </a:r>
            <a:r>
              <a:rPr lang="en-US" dirty="0"/>
              <a:t>a</a:t>
            </a:r>
            <a:r>
              <a:rPr lang="en-DK" dirty="0"/>
              <a:t> </a:t>
            </a:r>
            <a:r>
              <a:rPr lang="en-US" dirty="0"/>
              <a:t>a</a:t>
            </a:r>
            <a:r>
              <a:rPr lang="en-DK" dirty="0"/>
              <a:t>n</a:t>
            </a:r>
            <a:r>
              <a:rPr lang="en-US" dirty="0"/>
              <a:t>d</a:t>
            </a:r>
            <a:r>
              <a:rPr lang="en-DK" dirty="0"/>
              <a:t>r</a:t>
            </a:r>
            <a:r>
              <a:rPr lang="en-US" dirty="0"/>
              <a:t>e</a:t>
            </a:r>
            <a:r>
              <a:rPr lang="en-DK" dirty="0"/>
              <a:t> </a:t>
            </a:r>
            <a:r>
              <a:rPr lang="en-US" dirty="0"/>
              <a:t>v</a:t>
            </a:r>
            <a:r>
              <a:rPr lang="en-DK" dirty="0" err="1"/>
              <a:t>i</a:t>
            </a:r>
            <a:r>
              <a:rPr lang="en-US" dirty="0"/>
              <a:t>r</a:t>
            </a:r>
            <a:r>
              <a:rPr lang="en-DK" dirty="0"/>
              <a:t>k</a:t>
            </a:r>
            <a:r>
              <a:rPr lang="en-US" dirty="0"/>
              <a:t>s</a:t>
            </a:r>
            <a:r>
              <a:rPr lang="en-DK" dirty="0"/>
              <a:t>o</a:t>
            </a:r>
            <a:r>
              <a:rPr lang="en-US" dirty="0"/>
              <a:t>m</a:t>
            </a:r>
            <a:r>
              <a:rPr lang="en-DK" dirty="0"/>
              <a:t>h</a:t>
            </a:r>
            <a:r>
              <a:rPr lang="en-US" dirty="0"/>
              <a:t>e</a:t>
            </a:r>
            <a:r>
              <a:rPr lang="en-DK" dirty="0"/>
              <a:t>d</a:t>
            </a:r>
            <a:r>
              <a:rPr lang="en-US" dirty="0"/>
              <a:t>e</a:t>
            </a:r>
            <a:r>
              <a:rPr lang="en-DK" dirty="0"/>
              <a:t>r, </a:t>
            </a:r>
            <a:r>
              <a:rPr lang="en-DK" dirty="0" err="1"/>
              <a:t>og</a:t>
            </a:r>
            <a:r>
              <a:rPr lang="en-DK" dirty="0"/>
              <a:t> </a:t>
            </a:r>
            <a:r>
              <a:rPr lang="en-DK" dirty="0" err="1"/>
              <a:t>er</a:t>
            </a:r>
            <a:r>
              <a:rPr lang="en-DK" dirty="0"/>
              <a:t> </a:t>
            </a:r>
            <a:r>
              <a:rPr lang="en-DK" dirty="0" err="1"/>
              <a:t>derfor</a:t>
            </a:r>
            <a:r>
              <a:rPr lang="en-DK" dirty="0"/>
              <a:t> mere </a:t>
            </a:r>
            <a:r>
              <a:rPr lang="en-DK" dirty="0" err="1"/>
              <a:t>moden</a:t>
            </a:r>
            <a:r>
              <a:rPr lang="en-DK" dirty="0"/>
              <a:t>.</a:t>
            </a:r>
          </a:p>
          <a:p>
            <a:r>
              <a:rPr lang="en-DK" dirty="0"/>
              <a:t>E</a:t>
            </a:r>
            <a:r>
              <a:rPr lang="en-US" dirty="0"/>
              <a:t>t</a:t>
            </a:r>
            <a:r>
              <a:rPr lang="en-DK" dirty="0"/>
              <a:t> </a:t>
            </a:r>
            <a:r>
              <a:rPr lang="en-DK" dirty="0" err="1"/>
              <a:t>komponent</a:t>
            </a:r>
            <a:r>
              <a:rPr lang="en-DK" dirty="0"/>
              <a:t> </a:t>
            </a:r>
            <a:r>
              <a:rPr lang="en-DK" dirty="0" err="1"/>
              <a:t>er</a:t>
            </a:r>
            <a:r>
              <a:rPr lang="en-DK" dirty="0"/>
              <a:t> </a:t>
            </a:r>
            <a:r>
              <a:rPr lang="en-DK" dirty="0" err="1"/>
              <a:t>færdig</a:t>
            </a:r>
            <a:r>
              <a:rPr lang="en-DK" dirty="0"/>
              <a:t> </a:t>
            </a:r>
            <a:r>
              <a:rPr lang="en-DK" dirty="0" err="1"/>
              <a:t>udviklet</a:t>
            </a:r>
            <a:r>
              <a:rPr lang="en-DK" dirty="0"/>
              <a:t>, </a:t>
            </a:r>
            <a:r>
              <a:rPr lang="en-US" dirty="0"/>
              <a:t>d</a:t>
            </a:r>
            <a:r>
              <a:rPr lang="en-DK" dirty="0"/>
              <a:t>e</a:t>
            </a:r>
            <a:r>
              <a:rPr lang="en-US" dirty="0"/>
              <a:t>p</a:t>
            </a:r>
            <a:r>
              <a:rPr lang="en-DK" dirty="0"/>
              <a:t>l</a:t>
            </a:r>
            <a:r>
              <a:rPr lang="en-US" dirty="0"/>
              <a:t>o</a:t>
            </a:r>
            <a:r>
              <a:rPr lang="en-DK" dirty="0"/>
              <a:t>yet </a:t>
            </a:r>
            <a:r>
              <a:rPr lang="en-DK" dirty="0" err="1"/>
              <a:t>og</a:t>
            </a:r>
            <a:r>
              <a:rPr lang="en-DK" dirty="0"/>
              <a:t> test</a:t>
            </a:r>
            <a:r>
              <a:rPr lang="en-US" dirty="0"/>
              <a:t>e</a:t>
            </a:r>
            <a:r>
              <a:rPr lang="en-DK" dirty="0"/>
              <a:t>t. </a:t>
            </a:r>
          </a:p>
          <a:p>
            <a:r>
              <a:rPr lang="en-DK" dirty="0"/>
              <a:t>Man </a:t>
            </a:r>
            <a:r>
              <a:rPr lang="en-DK" dirty="0" err="1"/>
              <a:t>kan</a:t>
            </a:r>
            <a:r>
              <a:rPr lang="en-DK" dirty="0"/>
              <a:t> </a:t>
            </a:r>
            <a:r>
              <a:rPr lang="en-DK" dirty="0" err="1"/>
              <a:t>sikre</a:t>
            </a:r>
            <a:r>
              <a:rPr lang="en-DK" dirty="0"/>
              <a:t> sig at det har </a:t>
            </a:r>
            <a:r>
              <a:rPr lang="en-DK" dirty="0" err="1"/>
              <a:t>udfyldt</a:t>
            </a:r>
            <a:r>
              <a:rPr lang="en-DK" dirty="0"/>
              <a:t> </a:t>
            </a:r>
            <a:r>
              <a:rPr lang="en-DK" dirty="0" err="1"/>
              <a:t>alle</a:t>
            </a:r>
            <a:r>
              <a:rPr lang="en-DK" dirty="0"/>
              <a:t> </a:t>
            </a:r>
            <a:r>
              <a:rPr lang="en-DK" dirty="0" err="1"/>
              <a:t>edgecases</a:t>
            </a:r>
            <a:r>
              <a:rPr lang="en-DK" dirty="0"/>
              <a:t>.</a:t>
            </a:r>
          </a:p>
          <a:p>
            <a:r>
              <a:rPr lang="en-DK" dirty="0" err="1"/>
              <a:t>Kost</a:t>
            </a:r>
            <a:endParaRPr lang="en-DK" dirty="0"/>
          </a:p>
          <a:p>
            <a:pPr lvl="1"/>
            <a:r>
              <a:rPr lang="en-US" dirty="0"/>
              <a:t>K</a:t>
            </a:r>
            <a:r>
              <a:rPr lang="en-DK" dirty="0" err="1"/>
              <a:t>oster</a:t>
            </a:r>
            <a:r>
              <a:rPr lang="en-DK" dirty="0"/>
              <a:t> </a:t>
            </a:r>
            <a:r>
              <a:rPr lang="en-DK" dirty="0" err="1"/>
              <a:t>mindre</a:t>
            </a:r>
            <a:r>
              <a:rPr lang="en-DK" dirty="0"/>
              <a:t> at </a:t>
            </a:r>
            <a:r>
              <a:rPr lang="en-DK" dirty="0" err="1"/>
              <a:t>bruge</a:t>
            </a:r>
            <a:r>
              <a:rPr lang="en-DK" dirty="0"/>
              <a:t> </a:t>
            </a:r>
            <a:r>
              <a:rPr lang="en-DK" dirty="0" err="1"/>
              <a:t>komponente</a:t>
            </a:r>
            <a:r>
              <a:rPr lang="en-US" dirty="0"/>
              <a:t>r</a:t>
            </a:r>
            <a:r>
              <a:rPr lang="en-DK" dirty="0"/>
              <a:t> </a:t>
            </a:r>
            <a:r>
              <a:rPr lang="en-US" dirty="0"/>
              <a:t>f</a:t>
            </a:r>
            <a:r>
              <a:rPr lang="en-DK" dirty="0"/>
              <a:t>o</a:t>
            </a:r>
            <a:r>
              <a:rPr lang="en-US" dirty="0"/>
              <a:t>r</a:t>
            </a:r>
            <a:r>
              <a:rPr lang="en-DK" dirty="0"/>
              <a:t>d</a:t>
            </a:r>
            <a:r>
              <a:rPr lang="en-US" dirty="0" err="1"/>
              <a:t>i</a:t>
            </a:r>
            <a:r>
              <a:rPr lang="en-DK" dirty="0"/>
              <a:t> </a:t>
            </a:r>
            <a:r>
              <a:rPr lang="en-US" dirty="0"/>
              <a:t>u</a:t>
            </a:r>
            <a:r>
              <a:rPr lang="en-DK" dirty="0"/>
              <a:t>d</a:t>
            </a:r>
            <a:r>
              <a:rPr lang="en-US" dirty="0"/>
              <a:t>v</a:t>
            </a:r>
            <a:r>
              <a:rPr lang="en-DK" dirty="0" err="1"/>
              <a:t>i</a:t>
            </a:r>
            <a:r>
              <a:rPr lang="en-US" dirty="0"/>
              <a:t>k</a:t>
            </a:r>
            <a:r>
              <a:rPr lang="en-DK" dirty="0"/>
              <a:t>l</a:t>
            </a:r>
            <a:r>
              <a:rPr lang="en-US" dirty="0" err="1"/>
              <a:t>i</a:t>
            </a:r>
            <a:r>
              <a:rPr lang="en-DK" dirty="0"/>
              <a:t>n</a:t>
            </a:r>
            <a:r>
              <a:rPr lang="en-US" dirty="0"/>
              <a:t>g</a:t>
            </a:r>
            <a:r>
              <a:rPr lang="en-DK" dirty="0"/>
              <a:t>s </a:t>
            </a:r>
            <a:r>
              <a:rPr lang="en-DK" dirty="0" err="1"/>
              <a:t>tid</a:t>
            </a:r>
            <a:r>
              <a:rPr lang="en-DK" dirty="0"/>
              <a:t> reducers.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342552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296F5A-2267-4F11-B5BF-BF95E7880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DK" dirty="0"/>
              <a:t>v</a:t>
            </a:r>
            <a:r>
              <a:rPr lang="en-US" dirty="0"/>
              <a:t>o</a:t>
            </a:r>
            <a:r>
              <a:rPr lang="en-DK" dirty="0"/>
              <a:t>r</a:t>
            </a:r>
            <a:r>
              <a:rPr lang="en-US" dirty="0"/>
              <a:t>d</a:t>
            </a:r>
            <a:r>
              <a:rPr lang="en-DK" dirty="0"/>
              <a:t>a</a:t>
            </a:r>
            <a:r>
              <a:rPr lang="en-US" dirty="0"/>
              <a:t>n</a:t>
            </a:r>
            <a:r>
              <a:rPr lang="en-DK" dirty="0"/>
              <a:t> </a:t>
            </a:r>
            <a:r>
              <a:rPr lang="en-DK" dirty="0" err="1"/>
              <a:t>kommunikere</a:t>
            </a:r>
            <a:r>
              <a:rPr lang="en-DK" dirty="0"/>
              <a:t> </a:t>
            </a:r>
            <a:r>
              <a:rPr lang="en-DK" dirty="0" err="1"/>
              <a:t>komponenter</a:t>
            </a:r>
            <a:r>
              <a:rPr lang="en-DK" dirty="0"/>
              <a:t>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684520F-BB3A-4C13-9EC8-EA02E1F50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DK" dirty="0"/>
              <a:t>n</a:t>
            </a:r>
            <a:r>
              <a:rPr lang="en-US" dirty="0"/>
              <a:t>t</a:t>
            </a:r>
            <a:r>
              <a:rPr lang="en-DK" dirty="0"/>
              <a:t>e</a:t>
            </a:r>
            <a:r>
              <a:rPr lang="en-US" dirty="0"/>
              <a:t>r</a:t>
            </a:r>
            <a:r>
              <a:rPr lang="en-DK" dirty="0"/>
              <a:t>f</a:t>
            </a:r>
            <a:r>
              <a:rPr lang="en-US" dirty="0"/>
              <a:t>a</a:t>
            </a:r>
            <a:r>
              <a:rPr lang="en-DK" dirty="0"/>
              <a:t>c</a:t>
            </a:r>
            <a:r>
              <a:rPr lang="en-US" dirty="0"/>
              <a:t>e</a:t>
            </a:r>
            <a:r>
              <a:rPr lang="en-DK" dirty="0"/>
              <a:t>s</a:t>
            </a:r>
          </a:p>
          <a:p>
            <a:r>
              <a:rPr lang="en-DK" dirty="0"/>
              <a:t>Kan </a:t>
            </a:r>
            <a:r>
              <a:rPr lang="en-DK" dirty="0" err="1"/>
              <a:t>komme</a:t>
            </a:r>
            <a:r>
              <a:rPr lang="en-DK" dirty="0"/>
              <a:t> </a:t>
            </a:r>
            <a:r>
              <a:rPr lang="en-DK" dirty="0" err="1"/>
              <a:t>i</a:t>
            </a:r>
            <a:r>
              <a:rPr lang="en-DK" dirty="0"/>
              <a:t> form </a:t>
            </a:r>
            <a:r>
              <a:rPr lang="en-DK" dirty="0" err="1"/>
              <a:t>af</a:t>
            </a:r>
            <a:r>
              <a:rPr lang="en-DK" dirty="0"/>
              <a:t> </a:t>
            </a:r>
            <a:r>
              <a:rPr lang="en-DK" dirty="0" err="1"/>
              <a:t>dll</a:t>
            </a:r>
            <a:r>
              <a:rPr lang="en-DK" dirty="0"/>
              <a:t>-, </a:t>
            </a:r>
            <a:r>
              <a:rPr lang="en-US" dirty="0"/>
              <a:t>e</a:t>
            </a:r>
            <a:r>
              <a:rPr lang="en-DK" dirty="0"/>
              <a:t>x</a:t>
            </a:r>
            <a:r>
              <a:rPr lang="en-US" dirty="0"/>
              <a:t>e</a:t>
            </a:r>
            <a:r>
              <a:rPr lang="en-DK" dirty="0"/>
              <a:t>-, </a:t>
            </a:r>
            <a:r>
              <a:rPr lang="en-DK" dirty="0" err="1"/>
              <a:t>konfigurations</a:t>
            </a:r>
            <a:r>
              <a:rPr lang="en-US" dirty="0"/>
              <a:t>f</a:t>
            </a:r>
            <a:r>
              <a:rPr lang="en-DK" dirty="0" err="1"/>
              <a:t>i</a:t>
            </a:r>
            <a:r>
              <a:rPr lang="en-US" dirty="0"/>
              <a:t>l</a:t>
            </a:r>
            <a:r>
              <a:rPr lang="en-DK" dirty="0"/>
              <a:t>e</a:t>
            </a:r>
            <a:r>
              <a:rPr lang="en-US" dirty="0"/>
              <a:t>r</a:t>
            </a:r>
            <a:r>
              <a:rPr lang="en-DK" dirty="0"/>
              <a:t>, </a:t>
            </a:r>
            <a:r>
              <a:rPr lang="en-US" dirty="0"/>
              <a:t>s</a:t>
            </a:r>
            <a:r>
              <a:rPr lang="en-DK" dirty="0"/>
              <a:t>a</a:t>
            </a:r>
            <a:r>
              <a:rPr lang="en-US" dirty="0"/>
              <a:t>m</a:t>
            </a:r>
            <a:r>
              <a:rPr lang="en-DK" dirty="0"/>
              <a:t>t </a:t>
            </a:r>
            <a:r>
              <a:rPr lang="en-US" dirty="0"/>
              <a:t>a</a:t>
            </a:r>
            <a:r>
              <a:rPr lang="en-DK" dirty="0"/>
              <a:t>n</a:t>
            </a:r>
            <a:r>
              <a:rPr lang="en-US" dirty="0"/>
              <a:t>d</a:t>
            </a:r>
            <a:r>
              <a:rPr lang="en-DK" dirty="0"/>
              <a:t>r</a:t>
            </a:r>
            <a:r>
              <a:rPr lang="en-US" dirty="0"/>
              <a:t>e</a:t>
            </a:r>
            <a:endParaRPr lang="en-DK" dirty="0"/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605264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46F08F-FD46-46D4-A388-A9A887B37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DK" dirty="0"/>
              <a:t>K</a:t>
            </a:r>
            <a:r>
              <a:rPr lang="en-US" dirty="0"/>
              <a:t>o</a:t>
            </a:r>
            <a:r>
              <a:rPr lang="en-DK" dirty="0"/>
              <a:t>m</a:t>
            </a:r>
            <a:r>
              <a:rPr lang="en-US" dirty="0"/>
              <a:t>p</a:t>
            </a:r>
            <a:r>
              <a:rPr lang="en-DK" dirty="0"/>
              <a:t>o</a:t>
            </a:r>
            <a:r>
              <a:rPr lang="en-US" dirty="0"/>
              <a:t>n</a:t>
            </a:r>
            <a:r>
              <a:rPr lang="en-DK" dirty="0"/>
              <a:t>e</a:t>
            </a:r>
            <a:r>
              <a:rPr lang="en-US" dirty="0"/>
              <a:t>n</a:t>
            </a:r>
            <a:r>
              <a:rPr lang="en-DK" dirty="0"/>
              <a:t>t </a:t>
            </a:r>
            <a:r>
              <a:rPr lang="en-US" dirty="0"/>
              <a:t>A</a:t>
            </a:r>
            <a:r>
              <a:rPr lang="en-DK" dirty="0"/>
              <a:t>r</a:t>
            </a:r>
            <a:r>
              <a:rPr lang="en-US" dirty="0"/>
              <a:t>k</a:t>
            </a:r>
            <a:r>
              <a:rPr lang="en-DK" dirty="0" err="1"/>
              <a:t>i</a:t>
            </a:r>
            <a:r>
              <a:rPr lang="en-US" dirty="0"/>
              <a:t>t</a:t>
            </a:r>
            <a:r>
              <a:rPr lang="en-DK" dirty="0"/>
              <a:t>e</a:t>
            </a:r>
            <a:r>
              <a:rPr lang="en-US" dirty="0"/>
              <a:t>k</a:t>
            </a:r>
            <a:r>
              <a:rPr lang="en-DK" dirty="0"/>
              <a:t>t</a:t>
            </a:r>
            <a:r>
              <a:rPr lang="en-US" dirty="0"/>
              <a:t>u</a:t>
            </a:r>
            <a:r>
              <a:rPr lang="en-DK" dirty="0"/>
              <a:t>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23E08D-E752-4E7A-9514-E51A02E01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DK" sz="2000" dirty="0"/>
              <a:t>F</a:t>
            </a:r>
            <a:r>
              <a:rPr lang="en-US" sz="2000" dirty="0"/>
              <a:t>o</a:t>
            </a:r>
            <a:r>
              <a:rPr lang="en-DK" sz="2000" dirty="0" err="1"/>
              <a:t>rs</a:t>
            </a:r>
            <a:r>
              <a:rPr lang="en-US" sz="2000" dirty="0"/>
              <a:t>k</a:t>
            </a:r>
            <a:r>
              <a:rPr lang="en-DK" sz="2000" dirty="0"/>
              <a:t>e</a:t>
            </a:r>
            <a:r>
              <a:rPr lang="en-US" sz="2000" dirty="0"/>
              <a:t>l</a:t>
            </a:r>
            <a:r>
              <a:rPr lang="en-DK" sz="2000" dirty="0"/>
              <a:t> </a:t>
            </a:r>
            <a:r>
              <a:rPr lang="en-US" sz="2000" dirty="0"/>
              <a:t>p</a:t>
            </a:r>
            <a:r>
              <a:rPr lang="en-DK" sz="2000" dirty="0"/>
              <a:t>å </a:t>
            </a:r>
            <a:r>
              <a:rPr lang="en-US" sz="2000" dirty="0"/>
              <a:t>O</a:t>
            </a:r>
            <a:r>
              <a:rPr lang="en-DK" sz="2000" dirty="0"/>
              <a:t>O</a:t>
            </a:r>
            <a:r>
              <a:rPr lang="en-US" sz="2000" dirty="0"/>
              <a:t>P</a:t>
            </a:r>
            <a:r>
              <a:rPr lang="en-DK" sz="2000" dirty="0"/>
              <a:t> </a:t>
            </a:r>
            <a:r>
              <a:rPr lang="en-US" sz="2000" dirty="0"/>
              <a:t>o</a:t>
            </a:r>
            <a:r>
              <a:rPr lang="en-DK" sz="2000" dirty="0"/>
              <a:t>g </a:t>
            </a:r>
            <a:r>
              <a:rPr lang="en-US" sz="2000" dirty="0"/>
              <a:t>C</a:t>
            </a:r>
            <a:r>
              <a:rPr lang="en-DK" sz="2000" dirty="0"/>
              <a:t>B</a:t>
            </a:r>
            <a:r>
              <a:rPr lang="en-US" sz="2000" dirty="0"/>
              <a:t>D</a:t>
            </a:r>
            <a:endParaRPr lang="en-DK" sz="2000" dirty="0"/>
          </a:p>
          <a:p>
            <a:pPr lvl="1"/>
            <a:r>
              <a:rPr lang="en-DK" sz="1600" dirty="0"/>
              <a:t>CBD </a:t>
            </a:r>
            <a:r>
              <a:rPr lang="en-DK" sz="1600" dirty="0" err="1"/>
              <a:t>er</a:t>
            </a:r>
            <a:r>
              <a:rPr lang="en-DK" sz="1600" dirty="0"/>
              <a:t> </a:t>
            </a:r>
            <a:r>
              <a:rPr lang="en-DK" sz="1600" dirty="0" err="1"/>
              <a:t>allerede</a:t>
            </a:r>
            <a:r>
              <a:rPr lang="en-DK" sz="1600" dirty="0"/>
              <a:t> deployed </a:t>
            </a:r>
            <a:r>
              <a:rPr lang="en-US" sz="1600" dirty="0"/>
              <a:t>o</a:t>
            </a:r>
            <a:r>
              <a:rPr lang="en-DK" sz="1600" dirty="0"/>
              <a:t>g </a:t>
            </a:r>
            <a:r>
              <a:rPr lang="en-US" sz="1600" dirty="0"/>
              <a:t>t</a:t>
            </a:r>
            <a:r>
              <a:rPr lang="en-DK" sz="1600" dirty="0"/>
              <a:t>e</a:t>
            </a:r>
            <a:r>
              <a:rPr lang="en-US" sz="1600" dirty="0"/>
              <a:t>s</a:t>
            </a:r>
            <a:r>
              <a:rPr lang="en-DK" sz="1600" dirty="0"/>
              <a:t>t</a:t>
            </a:r>
            <a:r>
              <a:rPr lang="en-US" sz="1600" dirty="0"/>
              <a:t>e</a:t>
            </a:r>
            <a:r>
              <a:rPr lang="en-DK" sz="1600" dirty="0"/>
              <a:t>d</a:t>
            </a:r>
          </a:p>
          <a:p>
            <a:pPr lvl="1"/>
            <a:r>
              <a:rPr lang="en-DK" sz="1600" dirty="0"/>
              <a:t>CBD </a:t>
            </a:r>
            <a:r>
              <a:rPr lang="en-DK" sz="1600" dirty="0" err="1"/>
              <a:t>er</a:t>
            </a:r>
            <a:r>
              <a:rPr lang="en-DK" sz="1600" dirty="0"/>
              <a:t> </a:t>
            </a:r>
            <a:r>
              <a:rPr lang="en-DK" sz="1600" dirty="0" err="1"/>
              <a:t>lavet</a:t>
            </a:r>
            <a:r>
              <a:rPr lang="en-DK" sz="1600" dirty="0"/>
              <a:t> med </a:t>
            </a:r>
            <a:r>
              <a:rPr lang="en-DK" sz="1600" dirty="0" err="1"/>
              <a:t>hensigten</a:t>
            </a:r>
            <a:r>
              <a:rPr lang="en-DK" sz="1600" dirty="0"/>
              <a:t> at </a:t>
            </a:r>
            <a:r>
              <a:rPr lang="en-DK" sz="1600" dirty="0" err="1"/>
              <a:t>køre</a:t>
            </a:r>
            <a:r>
              <a:rPr lang="en-DK" sz="1600" dirty="0"/>
              <a:t> </a:t>
            </a:r>
            <a:r>
              <a:rPr lang="en-DK" sz="1600" dirty="0" err="1"/>
              <a:t>på</a:t>
            </a:r>
            <a:r>
              <a:rPr lang="en-DK" sz="1600" dirty="0"/>
              <a:t> b</a:t>
            </a:r>
            <a:r>
              <a:rPr lang="en-US" sz="1600" dirty="0" err="1"/>
              <a:t>ur</a:t>
            </a:r>
            <a:r>
              <a:rPr lang="en-DK" sz="1600" dirty="0"/>
              <a:t>ger </a:t>
            </a:r>
            <a:r>
              <a:rPr lang="en-DK" sz="1600" dirty="0" err="1"/>
              <a:t>miljø</a:t>
            </a:r>
            <a:endParaRPr lang="en-DK" sz="1600" dirty="0"/>
          </a:p>
          <a:p>
            <a:r>
              <a:rPr lang="en-US" sz="1600" dirty="0"/>
              <a:t>“The right architectures and properly managed architecture evolution are probably the most important and challenging aspects of component based software engineering.”</a:t>
            </a:r>
            <a:endParaRPr lang="en-DK" sz="1200" dirty="0"/>
          </a:p>
          <a:p>
            <a:r>
              <a:rPr lang="en-DK" sz="2000" dirty="0" err="1"/>
              <a:t>Overvej</a:t>
            </a:r>
            <a:r>
              <a:rPr lang="en-US" sz="2000" dirty="0"/>
              <a:t>e</a:t>
            </a:r>
            <a:r>
              <a:rPr lang="en-DK" sz="2000" dirty="0"/>
              <a:t>l</a:t>
            </a:r>
            <a:r>
              <a:rPr lang="en-US" sz="2000" dirty="0"/>
              <a:t>s</a:t>
            </a:r>
            <a:r>
              <a:rPr lang="en-DK" sz="2000" dirty="0"/>
              <a:t>e </a:t>
            </a:r>
            <a:r>
              <a:rPr lang="en-US" sz="2000" dirty="0"/>
              <a:t>a</a:t>
            </a:r>
            <a:r>
              <a:rPr lang="en-DK" sz="2000" dirty="0"/>
              <a:t>f </a:t>
            </a:r>
            <a:r>
              <a:rPr lang="en-US" sz="2000" dirty="0"/>
              <a:t>c</a:t>
            </a:r>
            <a:r>
              <a:rPr lang="en-DK" sz="2000" dirty="0" err="1"/>
              <a:t>omponent</a:t>
            </a:r>
            <a:r>
              <a:rPr lang="en-DK" sz="2000" dirty="0"/>
              <a:t> </a:t>
            </a:r>
            <a:r>
              <a:rPr lang="en-DK" sz="2000" dirty="0" err="1"/>
              <a:t>brug</a:t>
            </a:r>
            <a:r>
              <a:rPr lang="en-DK" sz="2000" dirty="0"/>
              <a:t> </a:t>
            </a:r>
            <a:r>
              <a:rPr lang="en-DK" sz="2000" dirty="0" err="1"/>
              <a:t>skal</a:t>
            </a:r>
            <a:r>
              <a:rPr lang="en-DK" sz="2000" dirty="0"/>
              <a:t> </a:t>
            </a:r>
            <a:r>
              <a:rPr lang="en-DK" sz="2000" dirty="0" err="1"/>
              <a:t>ske</a:t>
            </a:r>
            <a:r>
              <a:rPr lang="en-DK" sz="2000" dirty="0"/>
              <a:t> </a:t>
            </a:r>
            <a:r>
              <a:rPr lang="en-DK" sz="2000" dirty="0" err="1"/>
              <a:t>allerede</a:t>
            </a:r>
            <a:r>
              <a:rPr lang="en-DK" sz="2000" dirty="0"/>
              <a:t> </a:t>
            </a:r>
            <a:r>
              <a:rPr lang="en-US" sz="2000" dirty="0"/>
              <a:t>I</a:t>
            </a:r>
            <a:r>
              <a:rPr lang="en-DK" sz="2000" dirty="0"/>
              <a:t> </a:t>
            </a:r>
            <a:r>
              <a:rPr lang="en-DK" sz="2000" dirty="0" err="1"/>
              <a:t>starten</a:t>
            </a:r>
            <a:r>
              <a:rPr lang="en-DK" sz="2000" dirty="0"/>
              <a:t> </a:t>
            </a:r>
            <a:r>
              <a:rPr lang="en-DK" sz="2000" dirty="0" err="1"/>
              <a:t>af</a:t>
            </a:r>
            <a:r>
              <a:rPr lang="en-DK" sz="2000" dirty="0"/>
              <a:t> </a:t>
            </a:r>
            <a:r>
              <a:rPr lang="en-DK" sz="2000" dirty="0" err="1"/>
              <a:t>udviklingen</a:t>
            </a:r>
            <a:endParaRPr lang="en-DK" sz="2000" dirty="0"/>
          </a:p>
          <a:p>
            <a:r>
              <a:rPr lang="en-DK" sz="2000" dirty="0"/>
              <a:t>Se </a:t>
            </a:r>
            <a:r>
              <a:rPr lang="en-DK" sz="2000" dirty="0" err="1"/>
              <a:t>figur</a:t>
            </a:r>
            <a:r>
              <a:rPr lang="en-DK" sz="2000" dirty="0"/>
              <a:t> </a:t>
            </a:r>
            <a:r>
              <a:rPr lang="en-DK" sz="2000" dirty="0" err="1"/>
              <a:t>til</a:t>
            </a:r>
            <a:r>
              <a:rPr lang="en-DK" sz="2000" dirty="0"/>
              <a:t> </a:t>
            </a:r>
            <a:r>
              <a:rPr lang="en-DK" sz="2000" dirty="0" err="1"/>
              <a:t>højre</a:t>
            </a:r>
            <a:endParaRPr lang="en-US" sz="2000" dirty="0"/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633F131F-7D31-499C-BD87-D6ECA5BC3A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33" b="-1"/>
          <a:stretch/>
        </p:blipFill>
        <p:spPr>
          <a:xfrm>
            <a:off x="5120640" y="1904282"/>
            <a:ext cx="6233160" cy="4272681"/>
          </a:xfrm>
          <a:prstGeom prst="rect">
            <a:avLst/>
          </a:prstGeom>
        </p:spPr>
      </p:pic>
      <p:sp>
        <p:nvSpPr>
          <p:cNvPr id="5" name="Tekstfelt 4">
            <a:extLst>
              <a:ext uri="{FF2B5EF4-FFF2-40B4-BE49-F238E27FC236}">
                <a16:creationId xmlns:a16="http://schemas.microsoft.com/office/drawing/2014/main" id="{ED38C288-019A-431C-BB88-914DEBD9833C}"/>
              </a:ext>
            </a:extLst>
          </p:cNvPr>
          <p:cNvSpPr txBox="1"/>
          <p:nvPr/>
        </p:nvSpPr>
        <p:spPr>
          <a:xfrm>
            <a:off x="6810375" y="1456293"/>
            <a:ext cx="4005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  <a:r>
              <a:rPr lang="en-DK" b="1" dirty="0"/>
              <a:t>o</a:t>
            </a:r>
            <a:r>
              <a:rPr lang="en-US" b="1" dirty="0"/>
              <a:t>m</a:t>
            </a:r>
            <a:r>
              <a:rPr lang="en-DK" b="1" dirty="0"/>
              <a:t>p</a:t>
            </a:r>
            <a:r>
              <a:rPr lang="en-US" b="1" dirty="0"/>
              <a:t>o</a:t>
            </a:r>
            <a:r>
              <a:rPr lang="en-DK" b="1" dirty="0"/>
              <a:t>n</a:t>
            </a:r>
            <a:r>
              <a:rPr lang="en-US" b="1" dirty="0"/>
              <a:t>e</a:t>
            </a:r>
            <a:r>
              <a:rPr lang="en-DK" b="1" dirty="0"/>
              <a:t>n</a:t>
            </a:r>
            <a:r>
              <a:rPr lang="en-US" b="1" dirty="0"/>
              <a:t>t</a:t>
            </a:r>
            <a:r>
              <a:rPr lang="en-DK" b="1" dirty="0"/>
              <a:t> </a:t>
            </a:r>
            <a:r>
              <a:rPr lang="en-US" b="1" dirty="0"/>
              <a:t>b</a:t>
            </a:r>
            <a:r>
              <a:rPr lang="en-DK" b="1" dirty="0"/>
              <a:t>a</a:t>
            </a:r>
            <a:r>
              <a:rPr lang="en-US" b="1" dirty="0"/>
              <a:t>s</a:t>
            </a:r>
            <a:r>
              <a:rPr lang="en-DK" b="1" dirty="0"/>
              <a:t>e</a:t>
            </a:r>
            <a:r>
              <a:rPr lang="en-US" b="1" dirty="0"/>
              <a:t>d</a:t>
            </a:r>
            <a:r>
              <a:rPr lang="en-DK" b="1" dirty="0"/>
              <a:t> </a:t>
            </a:r>
            <a:r>
              <a:rPr lang="en-US" b="1" dirty="0"/>
              <a:t>s</a:t>
            </a:r>
            <a:r>
              <a:rPr lang="en-DK" b="1" dirty="0"/>
              <a:t>o</a:t>
            </a:r>
            <a:r>
              <a:rPr lang="en-US" b="1" dirty="0"/>
              <a:t>f</a:t>
            </a:r>
            <a:r>
              <a:rPr lang="en-DK" b="1" dirty="0"/>
              <a:t>t</a:t>
            </a:r>
            <a:r>
              <a:rPr lang="en-US" b="1" dirty="0"/>
              <a:t>w</a:t>
            </a:r>
            <a:r>
              <a:rPr lang="en-DK" b="1" dirty="0"/>
              <a:t>are engineering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97464-3437-41E0-ADD2-EF299F8000C4}"/>
              </a:ext>
            </a:extLst>
          </p:cNvPr>
          <p:cNvSpPr txBox="1"/>
          <p:nvPr/>
        </p:nvSpPr>
        <p:spPr>
          <a:xfrm>
            <a:off x="5637320" y="6176963"/>
            <a:ext cx="3293616" cy="383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Kilde: lektions slides</a:t>
            </a:r>
          </a:p>
        </p:txBody>
      </p:sp>
    </p:spTree>
    <p:extLst>
      <p:ext uri="{BB962C8B-B14F-4D97-AF65-F5344CB8AC3E}">
        <p14:creationId xmlns:p14="http://schemas.microsoft.com/office/powerpoint/2010/main" val="1306567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CAF0D-5D13-427E-84DE-5E2291FFB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 filer I C++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1E83849-E7B1-4C9F-B15F-038E5DEB3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Dynamic Link Library</a:t>
            </a:r>
          </a:p>
          <a:p>
            <a:r>
              <a:rPr lang="en-US" dirty="0" err="1"/>
              <a:t>Opdeling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EXE fil I </a:t>
            </a:r>
            <a:r>
              <a:rPr lang="en-US" dirty="0" err="1"/>
              <a:t>lille</a:t>
            </a:r>
            <a:r>
              <a:rPr lang="en-US" dirty="0"/>
              <a:t> exe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/>
              <a:t>Fordele</a:t>
            </a:r>
            <a:endParaRPr lang="en-US" dirty="0"/>
          </a:p>
          <a:p>
            <a:pPr lvl="1"/>
            <a:r>
              <a:rPr lang="en-US" b="1" dirty="0"/>
              <a:t>Spare system </a:t>
            </a:r>
            <a:r>
              <a:rPr lang="en-US" b="1" dirty="0" err="1"/>
              <a:t>hukkommelse</a:t>
            </a:r>
            <a:r>
              <a:rPr lang="en-US" dirty="0"/>
              <a:t>, da </a:t>
            </a:r>
            <a:r>
              <a:rPr lang="en-US" dirty="0" err="1"/>
              <a:t>alle</a:t>
            </a:r>
            <a:r>
              <a:rPr lang="en-US" dirty="0"/>
              <a:t> processor burger </a:t>
            </a:r>
            <a:r>
              <a:rPr lang="en-US" dirty="0" err="1"/>
              <a:t>samme</a:t>
            </a:r>
            <a:r>
              <a:rPr lang="en-US" dirty="0"/>
              <a:t> DLL.</a:t>
            </a:r>
          </a:p>
          <a:p>
            <a:pPr lvl="1"/>
            <a:r>
              <a:rPr lang="en-US" dirty="0"/>
              <a:t> 1 </a:t>
            </a:r>
            <a:r>
              <a:rPr lang="en-US" dirty="0" err="1"/>
              <a:t>sted</a:t>
            </a:r>
            <a:r>
              <a:rPr lang="en-US" dirty="0"/>
              <a:t> I </a:t>
            </a:r>
            <a:r>
              <a:rPr lang="en-US" dirty="0" err="1"/>
              <a:t>fysisk</a:t>
            </a:r>
            <a:r>
              <a:rPr lang="en-US" dirty="0"/>
              <a:t> memory. Men </a:t>
            </a:r>
            <a:r>
              <a:rPr lang="en-US" dirty="0" err="1"/>
              <a:t>flere</a:t>
            </a:r>
            <a:r>
              <a:rPr lang="en-US" dirty="0"/>
              <a:t> </a:t>
            </a:r>
            <a:r>
              <a:rPr lang="en-US" dirty="0" err="1"/>
              <a:t>steder</a:t>
            </a:r>
            <a:r>
              <a:rPr lang="en-US" dirty="0"/>
              <a:t> I </a:t>
            </a:r>
            <a:r>
              <a:rPr lang="en-US" dirty="0" err="1"/>
              <a:t>virtuel</a:t>
            </a:r>
            <a:r>
              <a:rPr lang="en-US" dirty="0"/>
              <a:t> memory</a:t>
            </a:r>
          </a:p>
          <a:p>
            <a:pPr lvl="1"/>
            <a:r>
              <a:rPr lang="da-DK" b="1" dirty="0"/>
              <a:t>Mindre </a:t>
            </a:r>
            <a:r>
              <a:rPr lang="da-DK" b="1" dirty="0" err="1"/>
              <a:t>linking</a:t>
            </a:r>
            <a:r>
              <a:rPr lang="da-DK" b="1" dirty="0"/>
              <a:t> behøves. </a:t>
            </a:r>
            <a:r>
              <a:rPr lang="da-DK" dirty="0"/>
              <a:t>Så længe interface ikke ændres skal der ikke-</a:t>
            </a:r>
            <a:r>
              <a:rPr lang="da-DK" dirty="0" err="1"/>
              <a:t>recompiles</a:t>
            </a:r>
            <a:r>
              <a:rPr lang="da-DK" dirty="0"/>
              <a:t>.</a:t>
            </a:r>
          </a:p>
          <a:p>
            <a:pPr lvl="1"/>
            <a:r>
              <a:rPr lang="da-DK" b="1" dirty="0"/>
              <a:t>Nemt at opgradere.</a:t>
            </a:r>
            <a:r>
              <a:rPr lang="da-DK" dirty="0"/>
              <a:t>  Det er nemt at modificere </a:t>
            </a:r>
            <a:r>
              <a:rPr lang="da-DK" dirty="0" err="1"/>
              <a:t>DLL’er</a:t>
            </a:r>
            <a:r>
              <a:rPr lang="da-DK" dirty="0"/>
              <a:t> så de kan bruges med nyt hardware.</a:t>
            </a:r>
          </a:p>
          <a:p>
            <a:pPr lvl="1"/>
            <a:r>
              <a:rPr lang="da-DK" b="1" dirty="0"/>
              <a:t>Bred brug. </a:t>
            </a:r>
            <a:r>
              <a:rPr lang="da-DK" dirty="0"/>
              <a:t>Det er muligt at integrer </a:t>
            </a:r>
            <a:r>
              <a:rPr lang="da-DK" dirty="0" err="1"/>
              <a:t>DLL’er</a:t>
            </a:r>
            <a:r>
              <a:rPr lang="da-DK" dirty="0"/>
              <a:t> ind i projekter der ikke bruger samme programmeringssprog, hvis interface overholdes.</a:t>
            </a:r>
          </a:p>
          <a:p>
            <a:pPr lvl="1"/>
            <a:r>
              <a:rPr lang="da-DK" b="1" dirty="0"/>
              <a:t>Nemt at lave internationale versioner af ens kode. (Sprog opdateringer)</a:t>
            </a:r>
          </a:p>
        </p:txBody>
      </p:sp>
    </p:spTree>
    <p:extLst>
      <p:ext uri="{BB962C8B-B14F-4D97-AF65-F5344CB8AC3E}">
        <p14:creationId xmlns:p14="http://schemas.microsoft.com/office/powerpoint/2010/main" val="4021583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786637-53F2-4F62-84B4-FCD71086A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 </a:t>
            </a:r>
            <a:r>
              <a:rPr lang="en-US" dirty="0" err="1"/>
              <a:t>typer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F6FCC34-B566-47D9-80AC-917A57A98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3 </a:t>
            </a:r>
            <a:r>
              <a:rPr lang="en-US" dirty="0" err="1"/>
              <a:t>typer</a:t>
            </a:r>
            <a:r>
              <a:rPr lang="en-US" dirty="0"/>
              <a:t> </a:t>
            </a:r>
            <a:r>
              <a:rPr lang="en-US" dirty="0" err="1"/>
              <a:t>DLL’er</a:t>
            </a:r>
            <a:endParaRPr lang="en-US" dirty="0"/>
          </a:p>
          <a:p>
            <a:r>
              <a:rPr lang="en-US" dirty="0"/>
              <a:t>C-style </a:t>
            </a:r>
            <a:r>
              <a:rPr lang="en-US" dirty="0" err="1"/>
              <a:t>DLL’er</a:t>
            </a:r>
            <a:endParaRPr lang="en-US" dirty="0"/>
          </a:p>
          <a:p>
            <a:pPr lvl="1"/>
            <a:r>
              <a:rPr lang="en-US" dirty="0"/>
              <a:t>Standard DLL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bruges</a:t>
            </a:r>
            <a:r>
              <a:rPr lang="en-US" dirty="0"/>
              <a:t> I windows OS </a:t>
            </a:r>
          </a:p>
          <a:p>
            <a:pPr lvl="1"/>
            <a:r>
              <a:rPr lang="en-US" dirty="0"/>
              <a:t>Custom DLL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udviklere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lave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drivere</a:t>
            </a:r>
            <a:endParaRPr lang="en-US" dirty="0"/>
          </a:p>
          <a:p>
            <a:r>
              <a:rPr lang="en-US" dirty="0"/>
              <a:t>COM DLL</a:t>
            </a:r>
          </a:p>
          <a:p>
            <a:pPr lvl="1"/>
            <a:r>
              <a:rPr lang="da-DK" dirty="0"/>
              <a:t>Minder meget om den traditionelle C-style, da den er opbygget på den.</a:t>
            </a:r>
          </a:p>
          <a:p>
            <a:pPr lvl="1"/>
            <a:r>
              <a:rPr lang="da-DK" dirty="0"/>
              <a:t>Med bedre </a:t>
            </a:r>
            <a:r>
              <a:rPr lang="da-DK" dirty="0" err="1"/>
              <a:t>memory</a:t>
            </a:r>
            <a:r>
              <a:rPr lang="da-DK" dirty="0"/>
              <a:t> management og definerede protokoller</a:t>
            </a:r>
          </a:p>
          <a:p>
            <a:pPr lvl="1"/>
            <a:r>
              <a:rPr lang="da-DK" dirty="0"/>
              <a:t>Har 5 </a:t>
            </a:r>
            <a:r>
              <a:rPr lang="da-DK"/>
              <a:t>specifikke funktioner</a:t>
            </a:r>
            <a:r>
              <a:rPr lang="da-DK" dirty="0"/>
              <a:t>, således at den passer ind i com arkitekturen</a:t>
            </a:r>
          </a:p>
          <a:p>
            <a:r>
              <a:rPr lang="da-DK" dirty="0"/>
              <a:t>.NET DLL</a:t>
            </a:r>
          </a:p>
          <a:p>
            <a:pPr lvl="1"/>
            <a:r>
              <a:rPr lang="da-DK" dirty="0"/>
              <a:t>En nyere måde at lave </a:t>
            </a:r>
            <a:r>
              <a:rPr lang="da-DK" dirty="0" err="1"/>
              <a:t>DLL’er</a:t>
            </a:r>
            <a:r>
              <a:rPr lang="da-DK" dirty="0"/>
              <a:t> på. Anderledes struktur. IL(</a:t>
            </a:r>
            <a:r>
              <a:rPr lang="da-DK" dirty="0" err="1"/>
              <a:t>Intermediat</a:t>
            </a:r>
            <a:r>
              <a:rPr lang="da-DK" dirty="0"/>
              <a:t> </a:t>
            </a:r>
            <a:r>
              <a:rPr lang="da-DK" dirty="0" err="1"/>
              <a:t>language</a:t>
            </a:r>
            <a:r>
              <a:rPr lang="da-DK" dirty="0"/>
              <a:t>) format i stedet for maskine kode.</a:t>
            </a:r>
          </a:p>
        </p:txBody>
      </p:sp>
    </p:spTree>
    <p:extLst>
      <p:ext uri="{BB962C8B-B14F-4D97-AF65-F5344CB8AC3E}">
        <p14:creationId xmlns:p14="http://schemas.microsoft.com/office/powerpoint/2010/main" val="184979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6FF673-A58F-42F7-B20D-86470EC34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DLLmain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A7CD5DC-2BB6-47ED-A1AD-26CA43AB7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DLL’er</a:t>
            </a:r>
            <a:r>
              <a:rPr lang="en-US" dirty="0"/>
              <a:t> har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dllmain</a:t>
            </a:r>
            <a:r>
              <a:rPr lang="en-US" dirty="0"/>
              <a:t> </a:t>
            </a:r>
            <a:r>
              <a:rPr lang="en-US" dirty="0" err="1"/>
              <a:t>funktion</a:t>
            </a:r>
            <a:endParaRPr lang="en-US" dirty="0"/>
          </a:p>
          <a:p>
            <a:r>
              <a:rPr lang="en-US" dirty="0"/>
              <a:t>Den </a:t>
            </a:r>
            <a:r>
              <a:rPr lang="en-US" dirty="0" err="1"/>
              <a:t>bliver</a:t>
            </a:r>
            <a:r>
              <a:rPr lang="en-US" dirty="0"/>
              <a:t> </a:t>
            </a:r>
            <a:r>
              <a:rPr lang="en-US" dirty="0" err="1"/>
              <a:t>kaldt</a:t>
            </a:r>
            <a:r>
              <a:rPr lang="en-US" dirty="0"/>
              <a:t> </a:t>
            </a:r>
            <a:r>
              <a:rPr lang="en-US" dirty="0" err="1"/>
              <a:t>når</a:t>
            </a:r>
            <a:r>
              <a:rPr lang="en-US" dirty="0"/>
              <a:t> den </a:t>
            </a:r>
            <a:r>
              <a:rPr lang="en-US" dirty="0" err="1"/>
              <a:t>loades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unloades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process(</a:t>
            </a:r>
            <a:r>
              <a:rPr lang="en-US" dirty="0" err="1"/>
              <a:t>tråde</a:t>
            </a:r>
            <a:r>
              <a:rPr lang="en-US" dirty="0"/>
              <a:t> </a:t>
            </a:r>
            <a:r>
              <a:rPr lang="en-US" dirty="0" err="1"/>
              <a:t>indgår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C1AE8A54-7668-47E4-9F2B-222D0107D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179" y="2932252"/>
            <a:ext cx="6649293" cy="35606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90DED1-B882-4EE6-AF1B-96C678089BD9}"/>
              </a:ext>
            </a:extLst>
          </p:cNvPr>
          <p:cNvSpPr txBox="1"/>
          <p:nvPr/>
        </p:nvSpPr>
        <p:spPr>
          <a:xfrm>
            <a:off x="2636668" y="6492875"/>
            <a:ext cx="334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Kilde: Lektions Slides</a:t>
            </a:r>
          </a:p>
        </p:txBody>
      </p:sp>
    </p:spTree>
    <p:extLst>
      <p:ext uri="{BB962C8B-B14F-4D97-AF65-F5344CB8AC3E}">
        <p14:creationId xmlns:p14="http://schemas.microsoft.com/office/powerpoint/2010/main" val="2979496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82B97C-04C9-4ABE-91EC-CA64DD373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 linking 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8041F9E-9661-48B7-8241-1FA702F82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C-style</a:t>
            </a:r>
          </a:p>
          <a:p>
            <a:r>
              <a:rPr lang="en-GB" dirty="0"/>
              <a:t>2 </a:t>
            </a:r>
            <a:r>
              <a:rPr lang="en-GB" dirty="0" err="1"/>
              <a:t>metoder</a:t>
            </a:r>
            <a:r>
              <a:rPr lang="en-GB" dirty="0"/>
              <a:t> at </a:t>
            </a:r>
            <a:r>
              <a:rPr lang="en-GB" dirty="0" err="1"/>
              <a:t>kalde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DLL </a:t>
            </a:r>
            <a:r>
              <a:rPr lang="en-GB" dirty="0" err="1"/>
              <a:t>funktionpå</a:t>
            </a:r>
            <a:endParaRPr lang="en-GB" dirty="0"/>
          </a:p>
          <a:p>
            <a:pPr lvl="1"/>
            <a:r>
              <a:rPr lang="da-DK" dirty="0"/>
              <a:t>Load-time </a:t>
            </a:r>
            <a:r>
              <a:rPr lang="da-DK" dirty="0" err="1"/>
              <a:t>dynamic</a:t>
            </a:r>
            <a:r>
              <a:rPr lang="da-DK" dirty="0"/>
              <a:t> </a:t>
            </a:r>
            <a:r>
              <a:rPr lang="da-DK" dirty="0" err="1"/>
              <a:t>linking</a:t>
            </a:r>
            <a:r>
              <a:rPr lang="da-DK" dirty="0"/>
              <a:t>(implicit </a:t>
            </a:r>
            <a:r>
              <a:rPr lang="da-DK" dirty="0" err="1"/>
              <a:t>linking</a:t>
            </a:r>
            <a:r>
              <a:rPr lang="da-DK" dirty="0"/>
              <a:t>)</a:t>
            </a:r>
          </a:p>
          <a:p>
            <a:pPr lvl="2"/>
            <a:r>
              <a:rPr lang="da-DK" dirty="0"/>
              <a:t>Funktioner kaldes som lokale funktioner gør.</a:t>
            </a:r>
          </a:p>
          <a:p>
            <a:pPr lvl="2"/>
            <a:r>
              <a:rPr lang="da-DK" dirty="0"/>
              <a:t>Kræver en reference til </a:t>
            </a:r>
            <a:r>
              <a:rPr lang="da-DK" dirty="0" err="1"/>
              <a:t>DLL’ens</a:t>
            </a:r>
            <a:r>
              <a:rPr lang="da-DK" dirty="0"/>
              <a:t> .</a:t>
            </a:r>
            <a:r>
              <a:rPr lang="da-DK" dirty="0" err="1"/>
              <a:t>lib</a:t>
            </a:r>
            <a:r>
              <a:rPr lang="da-DK" dirty="0"/>
              <a:t>-fil </a:t>
            </a:r>
          </a:p>
          <a:p>
            <a:pPr lvl="1"/>
            <a:r>
              <a:rPr lang="da-DK" dirty="0"/>
              <a:t>Run-Time </a:t>
            </a:r>
            <a:r>
              <a:rPr lang="da-DK" dirty="0" err="1"/>
              <a:t>dynamic</a:t>
            </a:r>
            <a:r>
              <a:rPr lang="da-DK" dirty="0"/>
              <a:t> </a:t>
            </a:r>
            <a:r>
              <a:rPr lang="da-DK" dirty="0" err="1"/>
              <a:t>Linking</a:t>
            </a:r>
            <a:r>
              <a:rPr lang="da-DK" dirty="0"/>
              <a:t> (</a:t>
            </a:r>
            <a:r>
              <a:rPr lang="da-DK" dirty="0" err="1"/>
              <a:t>explicit</a:t>
            </a:r>
            <a:r>
              <a:rPr lang="da-DK" dirty="0"/>
              <a:t> </a:t>
            </a:r>
            <a:r>
              <a:rPr lang="da-DK" dirty="0" err="1"/>
              <a:t>linking</a:t>
            </a:r>
            <a:r>
              <a:rPr lang="da-DK" dirty="0"/>
              <a:t>)</a:t>
            </a:r>
          </a:p>
          <a:p>
            <a:pPr lvl="2"/>
            <a:r>
              <a:rPr lang="da-DK" dirty="0" err="1"/>
              <a:t>LoadLibrary</a:t>
            </a:r>
            <a:r>
              <a:rPr lang="da-DK" dirty="0"/>
              <a:t> funktion bruges til at load </a:t>
            </a:r>
            <a:r>
              <a:rPr lang="da-DK" dirty="0" err="1"/>
              <a:t>DLL’en</a:t>
            </a:r>
            <a:r>
              <a:rPr lang="da-DK" dirty="0"/>
              <a:t> ved </a:t>
            </a:r>
            <a:r>
              <a:rPr lang="da-DK" dirty="0" err="1"/>
              <a:t>run-time</a:t>
            </a:r>
            <a:endParaRPr lang="da-DK" dirty="0"/>
          </a:p>
          <a:p>
            <a:pPr lvl="2"/>
            <a:r>
              <a:rPr lang="da-DK" dirty="0"/>
              <a:t>Modulet kalder </a:t>
            </a:r>
            <a:r>
              <a:rPr lang="da-DK" dirty="0" err="1"/>
              <a:t>funtionen</a:t>
            </a:r>
            <a:r>
              <a:rPr lang="da-DK" dirty="0"/>
              <a:t> </a:t>
            </a:r>
            <a:r>
              <a:rPr lang="da-DK" dirty="0" err="1"/>
              <a:t>GetProcAddress</a:t>
            </a:r>
            <a:r>
              <a:rPr lang="da-DK" dirty="0"/>
              <a:t>, og får en reference til </a:t>
            </a:r>
            <a:r>
              <a:rPr lang="da-DK" dirty="0" err="1"/>
              <a:t>DLL’en</a:t>
            </a:r>
            <a:endParaRPr lang="da-DK" dirty="0"/>
          </a:p>
          <a:p>
            <a:pPr lvl="2"/>
            <a:r>
              <a:rPr lang="da-DK" dirty="0"/>
              <a:t>DLL funktioner kaldes ud fra referencen</a:t>
            </a:r>
          </a:p>
          <a:p>
            <a:pPr lvl="2"/>
            <a:r>
              <a:rPr lang="da-DK" dirty="0" err="1"/>
              <a:t>Freelibrary</a:t>
            </a:r>
            <a:r>
              <a:rPr lang="da-DK" dirty="0"/>
              <a:t> funktion bruges til at </a:t>
            </a:r>
            <a:r>
              <a:rPr lang="da-DK" dirty="0" err="1"/>
              <a:t>unload</a:t>
            </a:r>
            <a:r>
              <a:rPr lang="da-DK" dirty="0"/>
              <a:t> </a:t>
            </a:r>
            <a:r>
              <a:rPr lang="da-DK" dirty="0" err="1"/>
              <a:t>DLL’en</a:t>
            </a:r>
            <a:r>
              <a:rPr lang="da-DK" dirty="0"/>
              <a:t> fra </a:t>
            </a:r>
            <a:r>
              <a:rPr lang="da-DK" dirty="0" err="1"/>
              <a:t>memory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39342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903</Words>
  <Application>Microsoft Office PowerPoint</Application>
  <PresentationFormat>Widescreen</PresentationFormat>
  <Paragraphs>85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Office-tema</vt:lpstr>
      <vt:lpstr>SPØRGSMÅL 2</vt:lpstr>
      <vt:lpstr>Hvad er et komponent</vt:lpstr>
      <vt:lpstr>Hvorfor komponenter?</vt:lpstr>
      <vt:lpstr>Hvordan kommunikere komponenter?</vt:lpstr>
      <vt:lpstr>Komponent Arkitektur</vt:lpstr>
      <vt:lpstr>DLL filer I C++</vt:lpstr>
      <vt:lpstr>DLL typer</vt:lpstr>
      <vt:lpstr>DLLmain</vt:lpstr>
      <vt:lpstr>Dynamic linking </vt:lpstr>
      <vt:lpstr>Name mangling I C++</vt:lpstr>
      <vt:lpstr>COM DLL (object creation)</vt:lpstr>
      <vt:lpstr>Demo?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SPØRGSMÅL 2</dc:title>
  <dc:creator>Abdul-Rahman Barakeh</dc:creator>
  <cp:lastModifiedBy>Abdul-Rahman Abdurrohman</cp:lastModifiedBy>
  <cp:revision>2</cp:revision>
  <dcterms:created xsi:type="dcterms:W3CDTF">2020-08-13T18:45:24Z</dcterms:created>
  <dcterms:modified xsi:type="dcterms:W3CDTF">2020-08-17T09:54:32Z</dcterms:modified>
</cp:coreProperties>
</file>