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12C2-CF36-4AC2-989A-BBA0201C9579}" v="21" dt="2020-06-05T09:55:0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97512C2-CF36-4AC2-989A-BBA0201C9579}"/>
    <pc:docChg chg="custSel addSld modSld">
      <pc:chgData name="Abdul-Rahman Barakeh" userId="4e39f280a93a8fd9" providerId="LiveId" clId="{A97512C2-CF36-4AC2-989A-BBA0201C9579}" dt="2020-06-05T10:01:18.315" v="560" actId="14100"/>
      <pc:docMkLst>
        <pc:docMk/>
      </pc:docMkLst>
      <pc:sldChg chg="modSp">
        <pc:chgData name="Abdul-Rahman Barakeh" userId="4e39f280a93a8fd9" providerId="LiveId" clId="{A97512C2-CF36-4AC2-989A-BBA0201C9579}" dt="2020-06-05T09:42:34.531" v="159" actId="20577"/>
        <pc:sldMkLst>
          <pc:docMk/>
          <pc:sldMk cId="2000681254" sldId="264"/>
        </pc:sldMkLst>
        <pc:spChg chg="mod">
          <ac:chgData name="Abdul-Rahman Barakeh" userId="4e39f280a93a8fd9" providerId="LiveId" clId="{A97512C2-CF36-4AC2-989A-BBA0201C9579}" dt="2020-06-05T09:42:34.531" v="159" actId="20577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A97512C2-CF36-4AC2-989A-BBA0201C9579}" dt="2020-06-05T10:01:18.315" v="560" actId="14100"/>
        <pc:sldMkLst>
          <pc:docMk/>
          <pc:sldMk cId="3887247896" sldId="266"/>
        </pc:sldMkLst>
        <pc:spChg chg="mod">
          <ac:chgData name="Abdul-Rahman Barakeh" userId="4e39f280a93a8fd9" providerId="LiveId" clId="{A97512C2-CF36-4AC2-989A-BBA0201C9579}" dt="2020-06-05T09:45:55.362" v="196" actId="6549"/>
          <ac:spMkLst>
            <pc:docMk/>
            <pc:sldMk cId="3887247896" sldId="266"/>
            <ac:spMk id="2" creationId="{049C9E7B-CF51-4258-91C4-5F0B41E29C38}"/>
          </ac:spMkLst>
        </pc:spChg>
        <pc:spChg chg="mod">
          <ac:chgData name="Abdul-Rahman Barakeh" userId="4e39f280a93a8fd9" providerId="LiveId" clId="{A97512C2-CF36-4AC2-989A-BBA0201C9579}" dt="2020-06-05T09:57:43.452" v="559" actId="20577"/>
          <ac:spMkLst>
            <pc:docMk/>
            <pc:sldMk cId="3887247896" sldId="266"/>
            <ac:spMk id="3" creationId="{0A0CF151-1113-48C1-903C-C798D839351B}"/>
          </ac:spMkLst>
        </pc:spChg>
        <pc:spChg chg="add mod">
          <ac:chgData name="Abdul-Rahman Barakeh" userId="4e39f280a93a8fd9" providerId="LiveId" clId="{A97512C2-CF36-4AC2-989A-BBA0201C9579}" dt="2020-06-05T09:52:59.329" v="303" actId="14100"/>
          <ac:spMkLst>
            <pc:docMk/>
            <pc:sldMk cId="3887247896" sldId="266"/>
            <ac:spMk id="4" creationId="{6C0F1FDD-01F0-499A-9663-FD69A7FFF903}"/>
          </ac:spMkLst>
        </pc:spChg>
        <pc:spChg chg="add mod">
          <ac:chgData name="Abdul-Rahman Barakeh" userId="4e39f280a93a8fd9" providerId="LiveId" clId="{A97512C2-CF36-4AC2-989A-BBA0201C9579}" dt="2020-06-05T09:53:02.545" v="304" actId="1076"/>
          <ac:spMkLst>
            <pc:docMk/>
            <pc:sldMk cId="3887247896" sldId="266"/>
            <ac:spMk id="5" creationId="{EC036B09-D415-478F-BE21-5A8C2205FDC0}"/>
          </ac:spMkLst>
        </pc:spChg>
        <pc:spChg chg="add mod">
          <ac:chgData name="Abdul-Rahman Barakeh" userId="4e39f280a93a8fd9" providerId="LiveId" clId="{A97512C2-CF36-4AC2-989A-BBA0201C9579}" dt="2020-06-05T09:53:04.345" v="305" actId="1076"/>
          <ac:spMkLst>
            <pc:docMk/>
            <pc:sldMk cId="3887247896" sldId="266"/>
            <ac:spMk id="6" creationId="{B954639F-5EB4-417C-9FEC-9254D5B05DEC}"/>
          </ac:spMkLst>
        </pc:spChg>
        <pc:spChg chg="add mod">
          <ac:chgData name="Abdul-Rahman Barakeh" userId="4e39f280a93a8fd9" providerId="LiveId" clId="{A97512C2-CF36-4AC2-989A-BBA0201C9579}" dt="2020-06-05T09:53:23.884" v="307" actId="1076"/>
          <ac:spMkLst>
            <pc:docMk/>
            <pc:sldMk cId="3887247896" sldId="266"/>
            <ac:spMk id="24" creationId="{434B4417-B219-400C-97C3-BEC263C4FEDE}"/>
          </ac:spMkLst>
        </pc:spChg>
        <pc:spChg chg="add mod">
          <ac:chgData name="Abdul-Rahman Barakeh" userId="4e39f280a93a8fd9" providerId="LiveId" clId="{A97512C2-CF36-4AC2-989A-BBA0201C9579}" dt="2020-06-05T09:53:29.364" v="309" actId="1076"/>
          <ac:spMkLst>
            <pc:docMk/>
            <pc:sldMk cId="3887247896" sldId="266"/>
            <ac:spMk id="25" creationId="{AB5EEE7A-FCFB-4134-8794-6556BB6ED060}"/>
          </ac:spMkLst>
        </pc:spChg>
        <pc:spChg chg="add mod">
          <ac:chgData name="Abdul-Rahman Barakeh" userId="4e39f280a93a8fd9" providerId="LiveId" clId="{A97512C2-CF36-4AC2-989A-BBA0201C9579}" dt="2020-06-05T09:53:35.510" v="311" actId="1076"/>
          <ac:spMkLst>
            <pc:docMk/>
            <pc:sldMk cId="3887247896" sldId="266"/>
            <ac:spMk id="26" creationId="{2A012ECF-A395-4E0C-B89D-7B7529B2FFC4}"/>
          </ac:spMkLst>
        </pc:spChg>
        <pc:spChg chg="add mod">
          <ac:chgData name="Abdul-Rahman Barakeh" userId="4e39f280a93a8fd9" providerId="LiveId" clId="{A97512C2-CF36-4AC2-989A-BBA0201C9579}" dt="2020-06-05T09:54:33.054" v="318" actId="11529"/>
          <ac:spMkLst>
            <pc:docMk/>
            <pc:sldMk cId="3887247896" sldId="266"/>
            <ac:spMk id="33" creationId="{CBEECEFA-0CCF-4894-819A-B71B21214AAF}"/>
          </ac:spMkLst>
        </pc:spChg>
        <pc:spChg chg="add mod">
          <ac:chgData name="Abdul-Rahman Barakeh" userId="4e39f280a93a8fd9" providerId="LiveId" clId="{A97512C2-CF36-4AC2-989A-BBA0201C9579}" dt="2020-06-05T09:54:42.320" v="320" actId="1076"/>
          <ac:spMkLst>
            <pc:docMk/>
            <pc:sldMk cId="3887247896" sldId="266"/>
            <ac:spMk id="34" creationId="{F1463A49-7FF7-4568-B4CB-3F729FDE0C80}"/>
          </ac:spMkLst>
        </pc:spChg>
        <pc:spChg chg="add mod">
          <ac:chgData name="Abdul-Rahman Barakeh" userId="4e39f280a93a8fd9" providerId="LiveId" clId="{A97512C2-CF36-4AC2-989A-BBA0201C9579}" dt="2020-06-05T09:55:04.667" v="324" actId="1076"/>
          <ac:spMkLst>
            <pc:docMk/>
            <pc:sldMk cId="3887247896" sldId="266"/>
            <ac:spMk id="39" creationId="{0E6E7896-E250-48E1-B574-61F31D7382CF}"/>
          </ac:spMkLst>
        </pc:spChg>
        <pc:spChg chg="add mod">
          <ac:chgData name="Abdul-Rahman Barakeh" userId="4e39f280a93a8fd9" providerId="LiveId" clId="{A97512C2-CF36-4AC2-989A-BBA0201C9579}" dt="2020-06-05T09:55:07.827" v="326" actId="1076"/>
          <ac:spMkLst>
            <pc:docMk/>
            <pc:sldMk cId="3887247896" sldId="266"/>
            <ac:spMk id="40" creationId="{6DE987B4-21F0-4D92-9055-7BEA3ACD10C5}"/>
          </ac:spMkLst>
        </pc:spChg>
        <pc:cxnChg chg="add del mod">
          <ac:chgData name="Abdul-Rahman Barakeh" userId="4e39f280a93a8fd9" providerId="LiveId" clId="{A97512C2-CF36-4AC2-989A-BBA0201C9579}" dt="2020-06-05T09:54:06.395" v="313" actId="478"/>
          <ac:cxnSpMkLst>
            <pc:docMk/>
            <pc:sldMk cId="3887247896" sldId="266"/>
            <ac:cxnSpMk id="8" creationId="{576311FE-2743-46C4-9BD2-F593CF7913CC}"/>
          </ac:cxnSpMkLst>
        </pc:cxnChg>
        <pc:cxnChg chg="add del mod">
          <ac:chgData name="Abdul-Rahman Barakeh" userId="4e39f280a93a8fd9" providerId="LiveId" clId="{A97512C2-CF36-4AC2-989A-BBA0201C9579}" dt="2020-06-05T09:54:05.444" v="312" actId="478"/>
          <ac:cxnSpMkLst>
            <pc:docMk/>
            <pc:sldMk cId="3887247896" sldId="266"/>
            <ac:cxnSpMk id="10" creationId="{3A6351A6-8328-4ED4-AD81-AECE5D18A6E8}"/>
          </ac:cxnSpMkLst>
        </pc:cxnChg>
        <pc:cxnChg chg="add del mod">
          <ac:chgData name="Abdul-Rahman Barakeh" userId="4e39f280a93a8fd9" providerId="LiveId" clId="{A97512C2-CF36-4AC2-989A-BBA0201C9579}" dt="2020-06-05T09:54:14.788" v="315" actId="11529"/>
          <ac:cxnSpMkLst>
            <pc:docMk/>
            <pc:sldMk cId="3887247896" sldId="266"/>
            <ac:cxnSpMk id="28" creationId="{E4F313DA-C88A-4664-B59E-F5AD6CA04A0F}"/>
          </ac:cxnSpMkLst>
        </pc:cxnChg>
        <pc:cxnChg chg="add mod">
          <ac:chgData name="Abdul-Rahman Barakeh" userId="4e39f280a93a8fd9" providerId="LiveId" clId="{A97512C2-CF36-4AC2-989A-BBA0201C9579}" dt="2020-06-05T09:54:18.404" v="316" actId="11529"/>
          <ac:cxnSpMkLst>
            <pc:docMk/>
            <pc:sldMk cId="3887247896" sldId="266"/>
            <ac:cxnSpMk id="30" creationId="{9CF5E46F-557A-4A8B-8D31-1161639FB9ED}"/>
          </ac:cxnSpMkLst>
        </pc:cxnChg>
        <pc:cxnChg chg="add mod">
          <ac:chgData name="Abdul-Rahman Barakeh" userId="4e39f280a93a8fd9" providerId="LiveId" clId="{A97512C2-CF36-4AC2-989A-BBA0201C9579}" dt="2020-06-05T09:54:23.732" v="317" actId="11529"/>
          <ac:cxnSpMkLst>
            <pc:docMk/>
            <pc:sldMk cId="3887247896" sldId="266"/>
            <ac:cxnSpMk id="32" creationId="{D6633B81-E9DD-40BF-854B-F02CF11C20D3}"/>
          </ac:cxnSpMkLst>
        </pc:cxnChg>
        <pc:cxnChg chg="add mod">
          <ac:chgData name="Abdul-Rahman Barakeh" userId="4e39f280a93a8fd9" providerId="LiveId" clId="{A97512C2-CF36-4AC2-989A-BBA0201C9579}" dt="2020-06-05T09:54:50.153" v="321" actId="11529"/>
          <ac:cxnSpMkLst>
            <pc:docMk/>
            <pc:sldMk cId="3887247896" sldId="266"/>
            <ac:cxnSpMk id="36" creationId="{A1746CC6-E1C5-4347-B819-64754B8C5FD8}"/>
          </ac:cxnSpMkLst>
        </pc:cxnChg>
        <pc:cxnChg chg="add mod">
          <ac:chgData name="Abdul-Rahman Barakeh" userId="4e39f280a93a8fd9" providerId="LiveId" clId="{A97512C2-CF36-4AC2-989A-BBA0201C9579}" dt="2020-06-05T10:01:18.315" v="560" actId="14100"/>
          <ac:cxnSpMkLst>
            <pc:docMk/>
            <pc:sldMk cId="3887247896" sldId="266"/>
            <ac:cxnSpMk id="38" creationId="{A73A18DC-EE7D-42FD-932F-5A9807887AB3}"/>
          </ac:cxnSpMkLst>
        </pc:cxnChg>
      </pc:sldChg>
    </pc:docChg>
  </pc:docChgLst>
  <pc:docChgLst>
    <pc:chgData name="Abdul-Rahman Barakeh" userId="4e39f280a93a8fd9" providerId="LiveId" clId="{29A4C3EB-5DB3-49EE-9271-50264C6AE74E}"/>
    <pc:docChg chg="custSel addSld delSld modSld sldOrd">
      <pc:chgData name="Abdul-Rahman Barakeh" userId="4e39f280a93a8fd9" providerId="LiveId" clId="{29A4C3EB-5DB3-49EE-9271-50264C6AE74E}" dt="2020-05-31T21:45:10.999" v="1095" actId="1076"/>
      <pc:docMkLst>
        <pc:docMk/>
      </pc:docMkLst>
      <pc:sldChg chg="modSp ord">
        <pc:chgData name="Abdul-Rahman Barakeh" userId="4e39f280a93a8fd9" providerId="LiveId" clId="{29A4C3EB-5DB3-49EE-9271-50264C6AE74E}" dt="2020-05-31T21:28:31.011" v="509" actId="20577"/>
        <pc:sldMkLst>
          <pc:docMk/>
          <pc:sldMk cId="2337114399" sldId="260"/>
        </pc:sldMkLst>
        <pc:spChg chg="mod">
          <ac:chgData name="Abdul-Rahman Barakeh" userId="4e39f280a93a8fd9" providerId="LiveId" clId="{29A4C3EB-5DB3-49EE-9271-50264C6AE74E}" dt="2020-05-31T21:28:31.011" v="509" actId="20577"/>
          <ac:spMkLst>
            <pc:docMk/>
            <pc:sldMk cId="2337114399" sldId="260"/>
            <ac:spMk id="2" creationId="{22BCA3CC-8211-450B-A119-30690B7CED59}"/>
          </ac:spMkLst>
        </pc:spChg>
        <pc:spChg chg="mod">
          <ac:chgData name="Abdul-Rahman Barakeh" userId="4e39f280a93a8fd9" providerId="LiveId" clId="{29A4C3EB-5DB3-49EE-9271-50264C6AE74E}" dt="2020-05-31T21:28:27.149" v="508" actId="20577"/>
          <ac:spMkLst>
            <pc:docMk/>
            <pc:sldMk cId="2337114399" sldId="260"/>
            <ac:spMk id="8" creationId="{D05748C3-D1F5-471E-9D44-DAC6AF7F8981}"/>
          </ac:spMkLst>
        </pc:spChg>
      </pc:sldChg>
      <pc:sldChg chg="del">
        <pc:chgData name="Abdul-Rahman Barakeh" userId="4e39f280a93a8fd9" providerId="LiveId" clId="{29A4C3EB-5DB3-49EE-9271-50264C6AE74E}" dt="2020-05-31T21:23:58.941" v="231" actId="2696"/>
        <pc:sldMkLst>
          <pc:docMk/>
          <pc:sldMk cId="3217023780" sldId="262"/>
        </pc:sldMkLst>
      </pc:sldChg>
      <pc:sldChg chg="modSp add">
        <pc:chgData name="Abdul-Rahman Barakeh" userId="4e39f280a93a8fd9" providerId="LiveId" clId="{29A4C3EB-5DB3-49EE-9271-50264C6AE74E}" dt="2020-05-31T21:25:52.530" v="376" actId="20577"/>
        <pc:sldMkLst>
          <pc:docMk/>
          <pc:sldMk cId="267938536" sldId="263"/>
        </pc:sldMkLst>
        <pc:spChg chg="mod">
          <ac:chgData name="Abdul-Rahman Barakeh" userId="4e39f280a93a8fd9" providerId="LiveId" clId="{29A4C3EB-5DB3-49EE-9271-50264C6AE74E}" dt="2020-05-31T21:22:11.272" v="21" actId="20577"/>
          <ac:spMkLst>
            <pc:docMk/>
            <pc:sldMk cId="267938536" sldId="263"/>
            <ac:spMk id="2" creationId="{19294D59-CFB8-415C-8C49-A8E015C8C070}"/>
          </ac:spMkLst>
        </pc:spChg>
        <pc:spChg chg="mod">
          <ac:chgData name="Abdul-Rahman Barakeh" userId="4e39f280a93a8fd9" providerId="LiveId" clId="{29A4C3EB-5DB3-49EE-9271-50264C6AE74E}" dt="2020-05-31T21:25:52.530" v="376" actId="20577"/>
          <ac:spMkLst>
            <pc:docMk/>
            <pc:sldMk cId="267938536" sldId="263"/>
            <ac:spMk id="3" creationId="{6A6E53B1-AA3F-41D1-9347-D9DF9DEBC527}"/>
          </ac:spMkLst>
        </pc:spChg>
      </pc:sldChg>
      <pc:sldChg chg="modSp add">
        <pc:chgData name="Abdul-Rahman Barakeh" userId="4e39f280a93a8fd9" providerId="LiveId" clId="{29A4C3EB-5DB3-49EE-9271-50264C6AE74E}" dt="2020-05-31T21:37:32.820" v="638" actId="5793"/>
        <pc:sldMkLst>
          <pc:docMk/>
          <pc:sldMk cId="2000681254" sldId="264"/>
        </pc:sldMkLst>
        <pc:spChg chg="mod">
          <ac:chgData name="Abdul-Rahman Barakeh" userId="4e39f280a93a8fd9" providerId="LiveId" clId="{29A4C3EB-5DB3-49EE-9271-50264C6AE74E}" dt="2020-05-31T21:36:11.614" v="538" actId="20577"/>
          <ac:spMkLst>
            <pc:docMk/>
            <pc:sldMk cId="2000681254" sldId="264"/>
            <ac:spMk id="2" creationId="{F0EFC5C2-9F9B-41F4-B55E-8F67920B9C88}"/>
          </ac:spMkLst>
        </pc:spChg>
        <pc:spChg chg="mod">
          <ac:chgData name="Abdul-Rahman Barakeh" userId="4e39f280a93a8fd9" providerId="LiveId" clId="{29A4C3EB-5DB3-49EE-9271-50264C6AE74E}" dt="2020-05-31T21:37:32.820" v="638" actId="5793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29A4C3EB-5DB3-49EE-9271-50264C6AE74E}" dt="2020-05-31T21:45:10.999" v="1095" actId="1076"/>
        <pc:sldMkLst>
          <pc:docMk/>
          <pc:sldMk cId="1732514433" sldId="265"/>
        </pc:sldMkLst>
        <pc:spChg chg="mod">
          <ac:chgData name="Abdul-Rahman Barakeh" userId="4e39f280a93a8fd9" providerId="LiveId" clId="{29A4C3EB-5DB3-49EE-9271-50264C6AE74E}" dt="2020-05-31T21:38:26.277" v="641" actId="20577"/>
          <ac:spMkLst>
            <pc:docMk/>
            <pc:sldMk cId="1732514433" sldId="265"/>
            <ac:spMk id="2" creationId="{101FB944-0DA7-4984-AD86-7D42E7F9ED1F}"/>
          </ac:spMkLst>
        </pc:spChg>
        <pc:spChg chg="mod">
          <ac:chgData name="Abdul-Rahman Barakeh" userId="4e39f280a93a8fd9" providerId="LiveId" clId="{29A4C3EB-5DB3-49EE-9271-50264C6AE74E}" dt="2020-05-31T21:43:16.262" v="1049" actId="27636"/>
          <ac:spMkLst>
            <pc:docMk/>
            <pc:sldMk cId="1732514433" sldId="265"/>
            <ac:spMk id="3" creationId="{A6453B1D-82B7-47F6-8CE8-163294256A6F}"/>
          </ac:spMkLst>
        </pc:spChg>
        <pc:spChg chg="add mod">
          <ac:chgData name="Abdul-Rahman Barakeh" userId="4e39f280a93a8fd9" providerId="LiveId" clId="{29A4C3EB-5DB3-49EE-9271-50264C6AE74E}" dt="2020-05-31T21:44:19.687" v="1074" actId="20577"/>
          <ac:spMkLst>
            <pc:docMk/>
            <pc:sldMk cId="1732514433" sldId="265"/>
            <ac:spMk id="4" creationId="{21A595B6-B393-414B-B8AA-3F0B2D7FF79E}"/>
          </ac:spMkLst>
        </pc:spChg>
        <pc:spChg chg="add mod">
          <ac:chgData name="Abdul-Rahman Barakeh" userId="4e39f280a93a8fd9" providerId="LiveId" clId="{29A4C3EB-5DB3-49EE-9271-50264C6AE74E}" dt="2020-05-31T21:45:10.999" v="1095" actId="1076"/>
          <ac:spMkLst>
            <pc:docMk/>
            <pc:sldMk cId="1732514433" sldId="265"/>
            <ac:spMk id="5" creationId="{829C65CB-A416-4332-BFEF-BA573839C765}"/>
          </ac:spMkLst>
        </pc:spChg>
        <pc:spChg chg="add mod">
          <ac:chgData name="Abdul-Rahman Barakeh" userId="4e39f280a93a8fd9" providerId="LiveId" clId="{29A4C3EB-5DB3-49EE-9271-50264C6AE74E}" dt="2020-05-31T21:45:02.402" v="1094" actId="20577"/>
          <ac:spMkLst>
            <pc:docMk/>
            <pc:sldMk cId="1732514433" sldId="265"/>
            <ac:spMk id="6" creationId="{F4E317E9-3227-4060-8E69-645A1B58ABFD}"/>
          </ac:spMkLst>
        </pc:spChg>
        <pc:cxnChg chg="add mod">
          <ac:chgData name="Abdul-Rahman Barakeh" userId="4e39f280a93a8fd9" providerId="LiveId" clId="{29A4C3EB-5DB3-49EE-9271-50264C6AE74E}" dt="2020-05-31T21:43:55.092" v="1062" actId="11529"/>
          <ac:cxnSpMkLst>
            <pc:docMk/>
            <pc:sldMk cId="1732514433" sldId="265"/>
            <ac:cxnSpMk id="8" creationId="{0F4033E6-FFEB-43C7-8B75-9957591F0F2A}"/>
          </ac:cxnSpMkLst>
        </pc:cxnChg>
        <pc:cxnChg chg="add del mod">
          <ac:chgData name="Abdul-Rahman Barakeh" userId="4e39f280a93a8fd9" providerId="LiveId" clId="{29A4C3EB-5DB3-49EE-9271-50264C6AE74E}" dt="2020-05-31T21:44:02.837" v="1064" actId="11529"/>
          <ac:cxnSpMkLst>
            <pc:docMk/>
            <pc:sldMk cId="1732514433" sldId="265"/>
            <ac:cxnSpMk id="10" creationId="{E495D199-A994-4E99-B8D8-827A1C69CF50}"/>
          </ac:cxnSpMkLst>
        </pc:cxnChg>
        <pc:cxnChg chg="add mod">
          <ac:chgData name="Abdul-Rahman Barakeh" userId="4e39f280a93a8fd9" providerId="LiveId" clId="{29A4C3EB-5DB3-49EE-9271-50264C6AE74E}" dt="2020-05-31T21:45:10.999" v="1095" actId="1076"/>
          <ac:cxnSpMkLst>
            <pc:docMk/>
            <pc:sldMk cId="1732514433" sldId="265"/>
            <ac:cxnSpMk id="12" creationId="{2B86B15F-7DCB-449A-9ED5-07A98EF754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17/08/2020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programudvikling, og tilhørende designprincipper.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c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t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  <a:p>
            <a:r>
              <a:rPr lang="en-DK" dirty="0" err="1"/>
              <a:t>Sigende</a:t>
            </a:r>
            <a:r>
              <a:rPr lang="en-DK" dirty="0"/>
              <a:t> </a:t>
            </a:r>
            <a:r>
              <a:rPr lang="en-DK" dirty="0" err="1"/>
              <a:t>navne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metoder</a:t>
            </a:r>
            <a:r>
              <a:rPr lang="en-DK" dirty="0"/>
              <a:t>, </a:t>
            </a:r>
            <a:r>
              <a:rPr lang="en-DK" dirty="0" err="1"/>
              <a:t>variabler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ligende</a:t>
            </a:r>
            <a:endParaRPr lang="en-DK" dirty="0"/>
          </a:p>
          <a:p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rottensmells</a:t>
            </a:r>
            <a:endParaRPr lang="en-DK" dirty="0"/>
          </a:p>
          <a:p>
            <a:pPr lvl="1"/>
            <a:r>
              <a:rPr lang="en-US" dirty="0"/>
              <a:t>Rigidity</a:t>
            </a:r>
            <a:r>
              <a:rPr lang="en-DK" dirty="0"/>
              <a:t> - </a:t>
            </a:r>
            <a:r>
              <a:rPr lang="en-US" dirty="0"/>
              <a:t>The design is difficult to change</a:t>
            </a:r>
            <a:endParaRPr lang="en-DK" dirty="0"/>
          </a:p>
          <a:p>
            <a:pPr lvl="1"/>
            <a:r>
              <a:rPr lang="en-US" dirty="0"/>
              <a:t>Fragility</a:t>
            </a:r>
            <a:r>
              <a:rPr lang="en-DK" dirty="0"/>
              <a:t> - </a:t>
            </a:r>
            <a:r>
              <a:rPr lang="en-US" dirty="0"/>
              <a:t>The design is easy to break</a:t>
            </a:r>
            <a:endParaRPr lang="en-DK" dirty="0"/>
          </a:p>
          <a:p>
            <a:pPr lvl="1"/>
            <a:r>
              <a:rPr lang="en-US" dirty="0"/>
              <a:t>Immobility</a:t>
            </a:r>
            <a:r>
              <a:rPr lang="en-DK" dirty="0"/>
              <a:t> - </a:t>
            </a:r>
            <a:r>
              <a:rPr lang="en-US" dirty="0"/>
              <a:t>The design is difficult to reuse</a:t>
            </a:r>
            <a:endParaRPr lang="en-DK" dirty="0"/>
          </a:p>
          <a:p>
            <a:pPr lvl="1"/>
            <a:r>
              <a:rPr lang="en-US" dirty="0" err="1"/>
              <a:t>ViscosityIt</a:t>
            </a:r>
            <a:r>
              <a:rPr lang="en-US" dirty="0"/>
              <a:t> </a:t>
            </a:r>
            <a:r>
              <a:rPr lang="en-DK" dirty="0"/>
              <a:t>– </a:t>
            </a:r>
            <a:r>
              <a:rPr lang="da-DK" dirty="0"/>
              <a:t>i</a:t>
            </a:r>
            <a:r>
              <a:rPr lang="en-DK" dirty="0"/>
              <a:t>t </a:t>
            </a:r>
            <a:r>
              <a:rPr lang="en-US" dirty="0"/>
              <a:t>is difficult to do the right thing</a:t>
            </a:r>
            <a:endParaRPr lang="en-DK" dirty="0"/>
          </a:p>
          <a:p>
            <a:pPr lvl="1"/>
            <a:r>
              <a:rPr lang="en-US" dirty="0"/>
              <a:t>Needless </a:t>
            </a:r>
            <a:r>
              <a:rPr lang="en-DK" dirty="0"/>
              <a:t>-</a:t>
            </a:r>
            <a:r>
              <a:rPr lang="en-US" dirty="0" err="1"/>
              <a:t>complexityOverdesign</a:t>
            </a:r>
            <a:endParaRPr lang="en-DK" dirty="0"/>
          </a:p>
          <a:p>
            <a:pPr lvl="1"/>
            <a:r>
              <a:rPr lang="en-US" dirty="0"/>
              <a:t>Needless repetition</a:t>
            </a:r>
            <a:r>
              <a:rPr lang="en-DK" dirty="0"/>
              <a:t> - </a:t>
            </a:r>
            <a:r>
              <a:rPr lang="en-US" dirty="0"/>
              <a:t>Mouse abuse to much copy-paste</a:t>
            </a:r>
            <a:endParaRPr lang="en-DK" dirty="0"/>
          </a:p>
          <a:p>
            <a:pPr lvl="1"/>
            <a:r>
              <a:rPr lang="en-US" dirty="0"/>
              <a:t>Opacity</a:t>
            </a:r>
            <a:r>
              <a:rPr lang="en-DK" dirty="0"/>
              <a:t> - </a:t>
            </a:r>
            <a:r>
              <a:rPr lang="en-US" dirty="0"/>
              <a:t>Disorganized expression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DK" dirty="0" err="1"/>
              <a:t>komponent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af et større system</a:t>
            </a:r>
            <a:endParaRPr lang="da-DK" dirty="0"/>
          </a:p>
          <a:p>
            <a:r>
              <a:rPr lang="da-DK" dirty="0"/>
              <a:t>En applikation, som er færdigudviklet og </a:t>
            </a:r>
            <a:r>
              <a:rPr lang="da-DK" dirty="0" err="1"/>
              <a:t>deployet</a:t>
            </a:r>
            <a:r>
              <a:rPr lang="da-DK"/>
              <a:t>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m</a:t>
            </a:r>
            <a:r>
              <a:rPr lang="en-US" dirty="0"/>
              <a:t>m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idéen</a:t>
            </a:r>
            <a:r>
              <a:rPr lang="en-DK" dirty="0"/>
              <a:t> om </a:t>
            </a:r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ko</a:t>
            </a:r>
            <a:r>
              <a:rPr lang="en-US" dirty="0"/>
              <a:t>d</a:t>
            </a:r>
            <a:r>
              <a:rPr lang="en-DK" dirty="0"/>
              <a:t>e</a:t>
            </a:r>
          </a:p>
          <a:p>
            <a:r>
              <a:rPr lang="en-DK" dirty="0" err="1"/>
              <a:t>Gør</a:t>
            </a:r>
            <a:r>
              <a:rPr lang="en-DK" dirty="0"/>
              <a:t> det </a:t>
            </a:r>
            <a:r>
              <a:rPr lang="en-DK" dirty="0" err="1"/>
              <a:t>muligt</a:t>
            </a:r>
            <a:r>
              <a:rPr lang="en-DK" dirty="0"/>
              <a:t> at </a:t>
            </a:r>
            <a:r>
              <a:rPr lang="en-DK" dirty="0" err="1"/>
              <a:t>specialisere</a:t>
            </a:r>
            <a:r>
              <a:rPr lang="en-DK" dirty="0"/>
              <a:t> sig </a:t>
            </a:r>
            <a:r>
              <a:rPr lang="en-DK" dirty="0" err="1"/>
              <a:t>i</a:t>
            </a:r>
            <a:r>
              <a:rPr lang="en-DK" dirty="0"/>
              <a:t> sin </a:t>
            </a:r>
            <a:r>
              <a:rPr lang="en-DK" dirty="0" err="1"/>
              <a:t>egen</a:t>
            </a:r>
            <a:r>
              <a:rPr lang="en-DK" dirty="0"/>
              <a:t> del,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t</a:t>
            </a:r>
            <a:r>
              <a:rPr lang="en-DK" dirty="0"/>
              <a:t>æ</a:t>
            </a:r>
            <a:r>
              <a:rPr lang="en-US" dirty="0"/>
              <a:t>n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å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l</a:t>
            </a:r>
            <a:r>
              <a:rPr lang="en-DK" dirty="0"/>
              <a:t>e, </a:t>
            </a:r>
            <a:r>
              <a:rPr lang="en-US" dirty="0"/>
              <a:t>d</a:t>
            </a:r>
            <a:r>
              <a:rPr lang="en-DK" dirty="0"/>
              <a:t>a 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US" dirty="0"/>
              <a:t>f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r</a:t>
            </a:r>
            <a:r>
              <a:rPr lang="en-DK" dirty="0"/>
              <a:t>k</a:t>
            </a:r>
            <a:r>
              <a:rPr lang="en-US" dirty="0"/>
              <a:t>s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h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derfor</a:t>
            </a:r>
            <a:r>
              <a:rPr lang="en-DK" dirty="0"/>
              <a:t> mere </a:t>
            </a:r>
            <a:r>
              <a:rPr lang="en-DK" dirty="0" err="1"/>
              <a:t>moden</a:t>
            </a:r>
            <a:r>
              <a:rPr lang="en-DK" dirty="0"/>
              <a:t>.</a:t>
            </a:r>
          </a:p>
          <a:p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DK" dirty="0" err="1"/>
              <a:t>komponent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</a:t>
            </a:r>
            <a:r>
              <a:rPr lang="en-DK" dirty="0" err="1"/>
              <a:t>færdig</a:t>
            </a:r>
            <a:r>
              <a:rPr lang="en-DK" dirty="0"/>
              <a:t> </a:t>
            </a:r>
            <a:r>
              <a:rPr lang="en-DK" dirty="0" err="1"/>
              <a:t>udviklet</a:t>
            </a:r>
            <a:r>
              <a:rPr lang="en-DK" dirty="0"/>
              <a:t>,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l</a:t>
            </a:r>
            <a:r>
              <a:rPr lang="en-US" dirty="0"/>
              <a:t>o</a:t>
            </a:r>
            <a:r>
              <a:rPr lang="en-DK" dirty="0"/>
              <a:t>yet </a:t>
            </a:r>
            <a:r>
              <a:rPr lang="en-DK" dirty="0" err="1"/>
              <a:t>og</a:t>
            </a:r>
            <a:r>
              <a:rPr lang="en-DK" dirty="0"/>
              <a:t> test</a:t>
            </a:r>
            <a:r>
              <a:rPr lang="en-US" dirty="0"/>
              <a:t>e</a:t>
            </a:r>
            <a:r>
              <a:rPr lang="en-DK" dirty="0"/>
              <a:t>t. </a:t>
            </a:r>
          </a:p>
          <a:p>
            <a:r>
              <a:rPr lang="en-DK" dirty="0"/>
              <a:t>Man </a:t>
            </a:r>
            <a:r>
              <a:rPr lang="en-DK" dirty="0" err="1"/>
              <a:t>kan</a:t>
            </a:r>
            <a:r>
              <a:rPr lang="en-DK" dirty="0"/>
              <a:t> </a:t>
            </a:r>
            <a:r>
              <a:rPr lang="en-DK" dirty="0" err="1"/>
              <a:t>sikre</a:t>
            </a:r>
            <a:r>
              <a:rPr lang="en-DK" dirty="0"/>
              <a:t> sig at det har </a:t>
            </a:r>
            <a:r>
              <a:rPr lang="en-DK" dirty="0" err="1"/>
              <a:t>udfyldt</a:t>
            </a:r>
            <a:r>
              <a:rPr lang="en-DK" dirty="0"/>
              <a:t> </a:t>
            </a:r>
            <a:r>
              <a:rPr lang="en-DK" dirty="0" err="1"/>
              <a:t>alle</a:t>
            </a:r>
            <a:r>
              <a:rPr lang="en-DK" dirty="0"/>
              <a:t> </a:t>
            </a:r>
            <a:r>
              <a:rPr lang="en-DK" dirty="0" err="1"/>
              <a:t>edgecases</a:t>
            </a:r>
            <a:r>
              <a:rPr lang="en-DK" dirty="0"/>
              <a:t>.</a:t>
            </a:r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K</a:t>
            </a:r>
            <a:r>
              <a:rPr lang="en-DK" dirty="0" err="1"/>
              <a:t>oster</a:t>
            </a:r>
            <a:r>
              <a:rPr lang="en-DK" dirty="0"/>
              <a:t> </a:t>
            </a:r>
            <a:r>
              <a:rPr lang="en-DK" dirty="0" err="1"/>
              <a:t>mindre</a:t>
            </a:r>
            <a:r>
              <a:rPr lang="en-DK" dirty="0"/>
              <a:t> at </a:t>
            </a:r>
            <a:r>
              <a:rPr lang="en-DK" dirty="0" err="1"/>
              <a:t>bruge</a:t>
            </a:r>
            <a:r>
              <a:rPr lang="en-DK" dirty="0"/>
              <a:t> </a:t>
            </a:r>
            <a:r>
              <a:rPr lang="en-DK" dirty="0" err="1"/>
              <a:t>komponente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o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 err="1"/>
              <a:t>i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/>
              <a:t>Kan </a:t>
            </a:r>
            <a:r>
              <a:rPr lang="en-DK" dirty="0" err="1"/>
              <a:t>komme</a:t>
            </a:r>
            <a:r>
              <a:rPr lang="en-DK" dirty="0"/>
              <a:t> </a:t>
            </a:r>
            <a:r>
              <a:rPr lang="en-DK" dirty="0" err="1"/>
              <a:t>i</a:t>
            </a:r>
            <a:r>
              <a:rPr lang="en-DK" dirty="0"/>
              <a:t> form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DK" dirty="0" err="1"/>
              <a:t>konfigurations</a:t>
            </a:r>
            <a:r>
              <a:rPr lang="en-US" dirty="0"/>
              <a:t>f</a:t>
            </a:r>
            <a:r>
              <a:rPr lang="en-DK" dirty="0" err="1"/>
              <a:t>i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allerede</a:t>
            </a:r>
            <a:r>
              <a:rPr lang="en-DK" sz="1600" dirty="0"/>
              <a:t> deployed </a:t>
            </a:r>
            <a:r>
              <a:rPr lang="en-US" sz="1600" dirty="0"/>
              <a:t>o</a:t>
            </a:r>
            <a:r>
              <a:rPr lang="en-DK" sz="1600" dirty="0"/>
              <a:t>g </a:t>
            </a:r>
            <a:r>
              <a:rPr lang="en-US" sz="1600" dirty="0"/>
              <a:t>t</a:t>
            </a:r>
            <a:r>
              <a:rPr lang="en-DK" sz="1600" dirty="0"/>
              <a:t>e</a:t>
            </a:r>
            <a:r>
              <a:rPr lang="en-US" sz="1600" dirty="0"/>
              <a:t>s</a:t>
            </a:r>
            <a:r>
              <a:rPr lang="en-DK" sz="1600" dirty="0"/>
              <a:t>t</a:t>
            </a:r>
            <a:r>
              <a:rPr lang="en-US" sz="1600" dirty="0"/>
              <a:t>e</a:t>
            </a:r>
            <a:r>
              <a:rPr lang="en-DK" sz="1600" dirty="0"/>
              <a:t>d</a:t>
            </a:r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er</a:t>
            </a:r>
            <a:r>
              <a:rPr lang="en-DK" sz="1600" dirty="0"/>
              <a:t> </a:t>
            </a:r>
            <a:r>
              <a:rPr lang="en-DK" sz="1600" dirty="0" err="1"/>
              <a:t>lavet</a:t>
            </a:r>
            <a:r>
              <a:rPr lang="en-DK" sz="1600" dirty="0"/>
              <a:t> med </a:t>
            </a:r>
            <a:r>
              <a:rPr lang="en-DK" sz="1600" dirty="0" err="1"/>
              <a:t>hensigten</a:t>
            </a:r>
            <a:r>
              <a:rPr lang="en-DK" sz="1600" dirty="0"/>
              <a:t> at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DK" sz="1600" dirty="0" err="1"/>
              <a:t>på</a:t>
            </a:r>
            <a:r>
              <a:rPr lang="en-DK" sz="1600" dirty="0"/>
              <a:t> 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US" sz="1600" dirty="0"/>
              <a:t>“The right architectures and properly managed architecture evolution are probably the most important and challenging aspects of component based software engineering.”</a:t>
            </a:r>
            <a:endParaRPr lang="en-DK" sz="12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 </a:t>
            </a:r>
            <a:r>
              <a:rPr lang="en-US" sz="2000" dirty="0"/>
              <a:t>a</a:t>
            </a:r>
            <a:r>
              <a:rPr lang="en-DK" sz="2000" dirty="0"/>
              <a:t>f </a:t>
            </a:r>
            <a:r>
              <a:rPr lang="en-US" sz="2000" dirty="0"/>
              <a:t>c</a:t>
            </a:r>
            <a:r>
              <a:rPr lang="en-DK" sz="2000" dirty="0" err="1"/>
              <a:t>omponent</a:t>
            </a:r>
            <a:r>
              <a:rPr lang="en-DK" sz="2000" dirty="0"/>
              <a:t> </a:t>
            </a:r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DK" sz="2000" dirty="0" err="1"/>
              <a:t>allerede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DK" sz="2000" dirty="0"/>
              <a:t> </a:t>
            </a:r>
            <a:r>
              <a:rPr lang="en-DK" sz="2000" dirty="0" err="1"/>
              <a:t>af</a:t>
            </a:r>
            <a:r>
              <a:rPr lang="en-DK" sz="2000" dirty="0"/>
              <a:t> </a:t>
            </a:r>
            <a:r>
              <a:rPr lang="en-DK" sz="2000" dirty="0" err="1"/>
              <a:t>udviklingen</a:t>
            </a:r>
            <a:endParaRPr lang="en-DK" sz="2000" dirty="0"/>
          </a:p>
          <a:p>
            <a:r>
              <a:rPr lang="en-DK" sz="2000" dirty="0"/>
              <a:t>Se </a:t>
            </a:r>
            <a:r>
              <a:rPr lang="en-DK" sz="2000" dirty="0" err="1"/>
              <a:t>figur</a:t>
            </a:r>
            <a:r>
              <a:rPr lang="en-DK" sz="2000" dirty="0"/>
              <a:t> </a:t>
            </a:r>
            <a:r>
              <a:rPr lang="en-DK" sz="2000" dirty="0" err="1"/>
              <a:t>til</a:t>
            </a:r>
            <a:r>
              <a:rPr lang="en-DK" sz="2000" dirty="0"/>
              <a:t> </a:t>
            </a:r>
            <a:r>
              <a:rPr lang="en-DK" sz="2000" dirty="0" err="1"/>
              <a:t>højre</a:t>
            </a:r>
            <a:endParaRPr lang="en-US" sz="2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64CF-19AC-4641-8C04-49A31BB2ABF7}"/>
              </a:ext>
            </a:extLst>
          </p:cNvPr>
          <p:cNvSpPr txBox="1"/>
          <p:nvPr/>
        </p:nvSpPr>
        <p:spPr>
          <a:xfrm>
            <a:off x="5436066" y="6367244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DK" dirty="0"/>
              <a:t>o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/>
              <a:t>a</a:t>
            </a:r>
            <a:r>
              <a:rPr lang="en-DK" dirty="0"/>
              <a:t>l </a:t>
            </a:r>
            <a:r>
              <a:rPr lang="en-US" dirty="0" err="1"/>
              <a:t>i</a:t>
            </a:r>
            <a:r>
              <a:rPr lang="en-DK" dirty="0"/>
              <a:t>k</a:t>
            </a:r>
            <a:r>
              <a:rPr lang="en-US" dirty="0"/>
              <a:t>k</a:t>
            </a:r>
            <a:r>
              <a:rPr lang="en-DK" dirty="0"/>
              <a:t>e </a:t>
            </a:r>
            <a:r>
              <a:rPr lang="en-US" dirty="0"/>
              <a:t>b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a</a:t>
            </a:r>
            <a:r>
              <a:rPr lang="en-US" dirty="0"/>
              <a:t>k</a:t>
            </a:r>
            <a:r>
              <a:rPr lang="en-DK" dirty="0"/>
              <a:t>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 </a:t>
            </a:r>
            <a:r>
              <a:rPr lang="en-US" dirty="0"/>
              <a:t>n</a:t>
            </a:r>
            <a:r>
              <a:rPr lang="en-DK" dirty="0"/>
              <a:t>å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m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æ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k</a:t>
            </a:r>
            <a:r>
              <a:rPr lang="en-DK" dirty="0"/>
              <a:t>o</a:t>
            </a:r>
            <a:r>
              <a:rPr lang="en-US" dirty="0"/>
              <a:t>d</a:t>
            </a:r>
            <a:r>
              <a:rPr lang="en-DK" dirty="0"/>
              <a:t>e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</a:t>
            </a:r>
          </a:p>
          <a:p>
            <a:r>
              <a:rPr lang="en-DK" dirty="0"/>
              <a:t>For mange </a:t>
            </a:r>
            <a:r>
              <a:rPr lang="en-DK" dirty="0" err="1"/>
              <a:t>abstraktioner</a:t>
            </a:r>
            <a:r>
              <a:rPr lang="en-DK" dirty="0"/>
              <a:t>(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s </a:t>
            </a:r>
            <a:r>
              <a:rPr lang="en-US" dirty="0"/>
              <a:t>c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p</a:t>
            </a:r>
            <a:r>
              <a:rPr lang="en-US" dirty="0"/>
              <a:t>l</a:t>
            </a:r>
            <a:r>
              <a:rPr lang="en-DK" dirty="0" err="1"/>
              <a:t>exity</a:t>
            </a:r>
            <a:r>
              <a:rPr lang="en-DK" dirty="0"/>
              <a:t>)</a:t>
            </a:r>
          </a:p>
          <a:p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kode</a:t>
            </a:r>
            <a:r>
              <a:rPr lang="en-DK" dirty="0"/>
              <a:t>, </a:t>
            </a:r>
            <a:r>
              <a:rPr lang="en-DK" dirty="0" err="1"/>
              <a:t>så</a:t>
            </a:r>
            <a:r>
              <a:rPr lang="en-DK" dirty="0"/>
              <a:t> det same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</a:t>
            </a:r>
            <a:r>
              <a:rPr lang="en-DK" dirty="0" err="1"/>
              <a:t>ændres</a:t>
            </a:r>
            <a:r>
              <a:rPr lang="en-DK" dirty="0"/>
              <a:t> </a:t>
            </a:r>
            <a:r>
              <a:rPr lang="en-US" dirty="0"/>
              <a:t>f</a:t>
            </a:r>
            <a:r>
              <a:rPr lang="en-DK" dirty="0"/>
              <a:t>l</a:t>
            </a:r>
            <a:r>
              <a:rPr lang="en-US" dirty="0"/>
              <a:t>e</a:t>
            </a:r>
            <a:r>
              <a:rPr lang="en-DK" dirty="0"/>
              <a:t>r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US" dirty="0"/>
              <a:t>s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</a:t>
            </a:r>
          </a:p>
          <a:p>
            <a:r>
              <a:rPr lang="en-DK" dirty="0"/>
              <a:t>Det </a:t>
            </a:r>
            <a:r>
              <a:rPr lang="en-DK" dirty="0" err="1"/>
              <a:t>skal</a:t>
            </a:r>
            <a:r>
              <a:rPr lang="en-DK" dirty="0"/>
              <a:t> </a:t>
            </a:r>
            <a:r>
              <a:rPr lang="en-DK" dirty="0" err="1"/>
              <a:t>være</a:t>
            </a:r>
            <a:r>
              <a:rPr lang="en-DK" dirty="0"/>
              <a:t> </a:t>
            </a:r>
            <a:r>
              <a:rPr lang="en-DK" dirty="0" err="1"/>
              <a:t>overskueligt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ode r</a:t>
            </a:r>
            <a:r>
              <a:rPr lang="en-US" dirty="0"/>
              <a:t>o</a:t>
            </a:r>
            <a:r>
              <a:rPr lang="en-DK" dirty="0" err="1"/>
              <a:t>dner</a:t>
            </a:r>
            <a:r>
              <a:rPr lang="en-DK" dirty="0"/>
              <a:t> op </a:t>
            </a:r>
            <a:r>
              <a:rPr lang="en-DK" dirty="0" err="1"/>
              <a:t>fordi</a:t>
            </a:r>
            <a:r>
              <a:rPr lang="en-DK" dirty="0"/>
              <a:t> de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a</a:t>
            </a:r>
            <a:r>
              <a:rPr lang="en-US" dirty="0"/>
              <a:t>c</a:t>
            </a:r>
            <a:r>
              <a:rPr lang="en-DK" dirty="0"/>
              <a:t>k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n</a:t>
            </a:r>
            <a:r>
              <a:rPr lang="en-DK" dirty="0"/>
              <a:t>å</a:t>
            </a:r>
            <a:r>
              <a:rPr lang="en-US" dirty="0"/>
              <a:t>r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/>
              <a:t>a</a:t>
            </a:r>
            <a:r>
              <a:rPr lang="en-DK" dirty="0"/>
              <a:t>l </a:t>
            </a:r>
            <a:r>
              <a:rPr lang="en-US" dirty="0"/>
              <a:t>r</a:t>
            </a:r>
            <a:r>
              <a:rPr lang="en-DK" dirty="0"/>
              <a:t>e</a:t>
            </a:r>
            <a:r>
              <a:rPr lang="en-US" dirty="0"/>
              <a:t>t</a:t>
            </a:r>
            <a:r>
              <a:rPr lang="en-DK" dirty="0"/>
              <a:t>t</a:t>
            </a:r>
            <a:r>
              <a:rPr lang="en-US" dirty="0"/>
              <a:t>e</a:t>
            </a:r>
            <a:r>
              <a:rPr lang="en-DK" dirty="0"/>
              <a:t>s </a:t>
            </a:r>
            <a:r>
              <a:rPr lang="en-DK" dirty="0" err="1"/>
              <a:t>grundet</a:t>
            </a:r>
            <a:r>
              <a:rPr lang="en-DK" dirty="0"/>
              <a:t> </a:t>
            </a:r>
            <a:r>
              <a:rPr lang="en-DK" dirty="0" err="1"/>
              <a:t>tidsmangel</a:t>
            </a:r>
            <a:r>
              <a:rPr lang="en-DK" dirty="0"/>
              <a:t>, 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 </a:t>
            </a:r>
            <a:r>
              <a:rPr lang="en-US" dirty="0"/>
              <a:t>n</a:t>
            </a:r>
            <a:r>
              <a:rPr lang="en-DK" dirty="0"/>
              <a:t>y</a:t>
            </a:r>
            <a:r>
              <a:rPr lang="en-US" dirty="0"/>
              <a:t>e</a:t>
            </a:r>
            <a:r>
              <a:rPr lang="en-DK" dirty="0"/>
              <a:t> </a:t>
            </a:r>
            <a:r>
              <a:rPr lang="en-DK" dirty="0" err="1"/>
              <a:t>udviklere</a:t>
            </a:r>
            <a:r>
              <a:rPr lang="en-DK" dirty="0"/>
              <a:t> </a:t>
            </a:r>
            <a:r>
              <a:rPr lang="en-DK" dirty="0" err="1"/>
              <a:t>på</a:t>
            </a:r>
            <a:r>
              <a:rPr lang="en-DK" dirty="0"/>
              <a:t> </a:t>
            </a:r>
            <a:r>
              <a:rPr lang="en-DK" dirty="0" err="1"/>
              <a:t>projektet</a:t>
            </a:r>
            <a:r>
              <a:rPr lang="en-DK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c</a:t>
            </a:r>
            <a:r>
              <a:rPr lang="en-DK" dirty="0" err="1"/>
              <a:t>i</a:t>
            </a:r>
            <a:r>
              <a:rPr lang="en-US" dirty="0"/>
              <a:t>p</a:t>
            </a:r>
            <a:r>
              <a:rPr lang="en-DK" dirty="0"/>
              <a:t>p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US" dirty="0"/>
              <a:t>c</a:t>
            </a:r>
            <a:r>
              <a:rPr lang="en-DK" dirty="0"/>
              <a:t>u</a:t>
            </a:r>
            <a:r>
              <a:rPr lang="en-US" dirty="0"/>
              <a:t>r</a:t>
            </a:r>
            <a:r>
              <a:rPr lang="en-DK" dirty="0"/>
              <a:t>e </a:t>
            </a:r>
            <a:r>
              <a:rPr lang="en-US" dirty="0"/>
              <a:t>a</a:t>
            </a:r>
            <a:r>
              <a:rPr lang="en-DK" dirty="0"/>
              <a:t>g</a:t>
            </a:r>
            <a:r>
              <a:rPr lang="en-US" dirty="0"/>
              <a:t>a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s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>
            <a:normAutofit/>
          </a:bodyPr>
          <a:lstStyle/>
          <a:p>
            <a:r>
              <a:rPr lang="en-DK" sz="2000" dirty="0"/>
              <a:t>V</a:t>
            </a:r>
            <a:r>
              <a:rPr lang="en-US" sz="2000" dirty="0" err="1"/>
              <a:t>i</a:t>
            </a:r>
            <a:r>
              <a:rPr lang="en-DK" sz="2000" dirty="0"/>
              <a:t>g</a:t>
            </a:r>
            <a:r>
              <a:rPr lang="en-US" sz="2000" dirty="0"/>
              <a:t>t</a:t>
            </a:r>
            <a:r>
              <a:rPr lang="en-DK" sz="2000" dirty="0" err="1"/>
              <a:t>i</a:t>
            </a:r>
            <a:r>
              <a:rPr lang="en-US" sz="2000" dirty="0"/>
              <a:t>g</a:t>
            </a:r>
            <a:r>
              <a:rPr lang="en-DK" sz="2000" dirty="0"/>
              <a:t>e design </a:t>
            </a:r>
            <a:r>
              <a:rPr lang="en-DK" sz="2000" dirty="0" err="1"/>
              <a:t>principer</a:t>
            </a:r>
            <a:endParaRPr lang="en-DK" sz="2000" dirty="0"/>
          </a:p>
          <a:p>
            <a:r>
              <a:rPr lang="en-DK" sz="2000" dirty="0"/>
              <a:t>SOLID</a:t>
            </a:r>
          </a:p>
          <a:p>
            <a:pPr lvl="1"/>
            <a:r>
              <a:rPr lang="en-DK" sz="1600" dirty="0"/>
              <a:t>Dependency-Inversion Principle(</a:t>
            </a:r>
            <a:r>
              <a:rPr lang="en-US" sz="1600" dirty="0"/>
              <a:t>D</a:t>
            </a:r>
            <a:r>
              <a:rPr lang="en-DK" sz="1600" dirty="0"/>
              <a:t>I</a:t>
            </a:r>
            <a:r>
              <a:rPr lang="en-US" sz="1600" dirty="0"/>
              <a:t>P</a:t>
            </a:r>
            <a:r>
              <a:rPr lang="en-DK" sz="1600" dirty="0"/>
              <a:t>)</a:t>
            </a:r>
            <a:endParaRPr lang="en-DK" sz="1200" dirty="0"/>
          </a:p>
          <a:p>
            <a:pPr lvl="1"/>
            <a:r>
              <a:rPr lang="en-US" sz="1600" dirty="0"/>
              <a:t>Interface Segregation Principle(ISP)</a:t>
            </a:r>
            <a:endParaRPr lang="en-DK" sz="1600" dirty="0"/>
          </a:p>
          <a:p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kun</a:t>
            </a:r>
            <a:r>
              <a:rPr lang="en-DK" sz="2000" dirty="0"/>
              <a:t> </a:t>
            </a:r>
            <a:r>
              <a:rPr lang="en-DK" sz="2000" dirty="0" err="1"/>
              <a:t>på</a:t>
            </a:r>
            <a:r>
              <a:rPr lang="en-DK" sz="2000" dirty="0"/>
              <a:t> </a:t>
            </a:r>
            <a:r>
              <a:rPr lang="en-DK" sz="2000" dirty="0" err="1"/>
              <a:t>rette</a:t>
            </a:r>
            <a:r>
              <a:rPr lang="en-DK" sz="2000" dirty="0"/>
              <a:t> </a:t>
            </a:r>
            <a:r>
              <a:rPr lang="en-DK" sz="2000" dirty="0" err="1"/>
              <a:t>tid</a:t>
            </a:r>
            <a:r>
              <a:rPr lang="en-DK" sz="2000" dirty="0"/>
              <a:t> </a:t>
            </a:r>
            <a:r>
              <a:rPr lang="en-DK" sz="2000" dirty="0" err="1"/>
              <a:t>og</a:t>
            </a:r>
            <a:r>
              <a:rPr lang="en-DK" sz="2000" dirty="0"/>
              <a:t> </a:t>
            </a:r>
            <a:r>
              <a:rPr lang="en-DK" sz="2000" dirty="0" err="1"/>
              <a:t>sted</a:t>
            </a:r>
            <a:endParaRPr lang="en-DK" sz="2000" dirty="0"/>
          </a:p>
          <a:p>
            <a:r>
              <a:rPr lang="en-DK" sz="2000" dirty="0"/>
              <a:t>UML </a:t>
            </a:r>
            <a:r>
              <a:rPr lang="en-DK" sz="2000" dirty="0" err="1"/>
              <a:t>diagrammer</a:t>
            </a:r>
            <a:r>
              <a:rPr lang="en-DK" sz="2000" dirty="0"/>
              <a:t> </a:t>
            </a:r>
            <a:r>
              <a:rPr lang="en-DK" sz="2000" dirty="0" err="1"/>
              <a:t>er</a:t>
            </a:r>
            <a:r>
              <a:rPr lang="en-DK" sz="2000" dirty="0"/>
              <a:t> </a:t>
            </a:r>
            <a:r>
              <a:rPr lang="en-DK" sz="2000" dirty="0" err="1"/>
              <a:t>ikke</a:t>
            </a:r>
            <a:r>
              <a:rPr lang="en-DK" sz="2000" dirty="0"/>
              <a:t> design</a:t>
            </a:r>
          </a:p>
          <a:p>
            <a:pPr lvl="1"/>
            <a:r>
              <a:rPr lang="en-DK" sz="1600" dirty="0" err="1"/>
              <a:t>Hjælper</a:t>
            </a:r>
            <a:r>
              <a:rPr lang="en-DK" sz="1600" dirty="0"/>
              <a:t> blot </a:t>
            </a:r>
            <a:r>
              <a:rPr lang="en-DK" sz="1600" dirty="0" err="1"/>
              <a:t>på</a:t>
            </a:r>
            <a:r>
              <a:rPr lang="en-DK" sz="1600" dirty="0"/>
              <a:t> </a:t>
            </a:r>
            <a:r>
              <a:rPr lang="en-DK" sz="1600" dirty="0" err="1"/>
              <a:t>forståelse</a:t>
            </a:r>
            <a:endParaRPr lang="en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Dependency-Inversion Principle(</a:t>
            </a:r>
            <a:r>
              <a:rPr lang="en-US" dirty="0"/>
              <a:t>D</a:t>
            </a:r>
            <a:r>
              <a:rPr lang="en-DK" dirty="0"/>
              <a:t>I</a:t>
            </a:r>
            <a:r>
              <a:rPr lang="en-US" dirty="0"/>
              <a:t>P</a:t>
            </a:r>
            <a:r>
              <a:rPr lang="en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20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n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/>
              <a:t>y 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v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s</a:t>
            </a:r>
            <a:r>
              <a:rPr lang="en-US" sz="2400" dirty="0" err="1"/>
              <a:t>i</a:t>
            </a:r>
            <a:r>
              <a:rPr lang="en-DK" sz="2400" dirty="0"/>
              <a:t>o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p</a:t>
            </a:r>
            <a:r>
              <a:rPr lang="en-DK" sz="2400" dirty="0"/>
              <a:t>r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 err="1"/>
              <a:t>i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t Inverter </a:t>
            </a:r>
            <a:r>
              <a:rPr lang="en-US" sz="2400" dirty="0" err="1"/>
              <a:t>afhængihed</a:t>
            </a:r>
            <a:r>
              <a:rPr lang="en-US" sz="2400" dirty="0"/>
              <a:t>. High-level modules depends on low-level. </a:t>
            </a:r>
            <a:r>
              <a:rPr lang="en-US" sz="2400" dirty="0" err="1"/>
              <a:t>Skal</a:t>
            </a:r>
            <a:r>
              <a:rPr lang="en-US" sz="2400" dirty="0"/>
              <a:t> inverters, </a:t>
            </a:r>
            <a:r>
              <a:rPr lang="en-US" sz="2400" dirty="0" err="1"/>
              <a:t>så</a:t>
            </a:r>
            <a:r>
              <a:rPr lang="en-US" sz="2400" dirty="0"/>
              <a:t> det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omvendt</a:t>
            </a:r>
            <a:r>
              <a:rPr lang="en-US" sz="2400" dirty="0"/>
              <a:t>.</a:t>
            </a:r>
          </a:p>
          <a:p>
            <a:r>
              <a:rPr lang="en-DK" sz="2400" dirty="0"/>
              <a:t> </a:t>
            </a:r>
            <a:r>
              <a:rPr lang="da-DK" sz="2400" dirty="0"/>
              <a:t>Både high og low </a:t>
            </a:r>
            <a:r>
              <a:rPr lang="da-DK" sz="2400" dirty="0" err="1"/>
              <a:t>level</a:t>
            </a:r>
            <a:r>
              <a:rPr lang="da-DK" sz="2400" dirty="0"/>
              <a:t> skal afhænge af interfaces </a:t>
            </a:r>
            <a:endParaRPr lang="en-DK" sz="2400" dirty="0"/>
          </a:p>
          <a:p>
            <a:r>
              <a:rPr lang="da-DK" sz="2400" dirty="0"/>
              <a:t>Sker for det meste ved brug af </a:t>
            </a:r>
            <a:r>
              <a:rPr lang="da-DK" sz="2400" dirty="0" err="1"/>
              <a:t>dependency</a:t>
            </a:r>
            <a:r>
              <a:rPr lang="da-DK" sz="2400" dirty="0"/>
              <a:t> </a:t>
            </a:r>
            <a:r>
              <a:rPr lang="da-DK" sz="2400" dirty="0" err="1"/>
              <a:t>injection</a:t>
            </a:r>
            <a:endParaRPr lang="da-DK" sz="2400" dirty="0"/>
          </a:p>
          <a:p>
            <a:r>
              <a:rPr lang="da-DK" sz="2400" dirty="0"/>
              <a:t>Laves interfacet i modulet abstrakt, giver det mulighed for at lave, et interface som passer til ens eget system</a:t>
            </a:r>
            <a:endParaRPr lang="en-DK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1A595B6-B393-414B-B8AA-3F0B2D7FF79E}"/>
              </a:ext>
            </a:extLst>
          </p:cNvPr>
          <p:cNvSpPr/>
          <p:nvPr/>
        </p:nvSpPr>
        <p:spPr>
          <a:xfrm>
            <a:off x="6915088" y="1763080"/>
            <a:ext cx="1562470" cy="43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High-</a:t>
            </a:r>
            <a:r>
              <a:rPr lang="da-DK" sz="1400" dirty="0" err="1"/>
              <a:t>level</a:t>
            </a:r>
            <a:r>
              <a:rPr lang="da-DK" sz="1400" dirty="0"/>
              <a:t> </a:t>
            </a:r>
            <a:r>
              <a:rPr lang="da-DK" sz="1400" dirty="0" err="1"/>
              <a:t>module</a:t>
            </a:r>
            <a:endParaRPr lang="en-DK" sz="14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29C65CB-A416-4332-BFEF-BA573839C765}"/>
              </a:ext>
            </a:extLst>
          </p:cNvPr>
          <p:cNvSpPr/>
          <p:nvPr/>
        </p:nvSpPr>
        <p:spPr>
          <a:xfrm>
            <a:off x="9213634" y="2900112"/>
            <a:ext cx="1947602" cy="52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Low-Level module</a:t>
            </a:r>
            <a:endParaRPr lang="en-DK" sz="16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E317E9-3227-4060-8E69-645A1B58ABFD}"/>
              </a:ext>
            </a:extLst>
          </p:cNvPr>
          <p:cNvSpPr/>
          <p:nvPr/>
        </p:nvSpPr>
        <p:spPr>
          <a:xfrm>
            <a:off x="9471240" y="1715647"/>
            <a:ext cx="1432388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DK" dirty="0"/>
              <a:t>NTERFACE</a:t>
            </a:r>
          </a:p>
        </p:txBody>
      </p:sp>
      <p:cxnSp>
        <p:nvCxnSpPr>
          <p:cNvPr id="12" name="Forbindelse: vinklet 11">
            <a:extLst>
              <a:ext uri="{FF2B5EF4-FFF2-40B4-BE49-F238E27FC236}">
                <a16:creationId xmlns:a16="http://schemas.microsoft.com/office/drawing/2014/main" id="{2B86B15F-7DCB-449A-9ED5-07A98EF754D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9863490" y="2576166"/>
            <a:ext cx="6478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bindelse: vinklet 28">
            <a:extLst>
              <a:ext uri="{FF2B5EF4-FFF2-40B4-BE49-F238E27FC236}">
                <a16:creationId xmlns:a16="http://schemas.microsoft.com/office/drawing/2014/main" id="{84654E0F-2762-4DF7-BF49-FDC42ABF58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477558" y="1980090"/>
            <a:ext cx="993682" cy="3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524E8-8FD8-4E7F-BEB9-E4BC39A234C6}"/>
              </a:ext>
            </a:extLst>
          </p:cNvPr>
          <p:cNvSpPr txBox="1"/>
          <p:nvPr/>
        </p:nvSpPr>
        <p:spPr>
          <a:xfrm>
            <a:off x="8116418" y="3975845"/>
            <a:ext cx="207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Inspiration fra slides</a:t>
            </a:r>
          </a:p>
        </p:txBody>
      </p:sp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C9E7B-CF51-4258-91C4-5F0B41E2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f</a:t>
            </a:r>
            <a:r>
              <a:rPr lang="da-DK" dirty="0"/>
              <a:t>a</a:t>
            </a:r>
            <a:r>
              <a:rPr lang="en-DK" dirty="0"/>
              <a:t>c</a:t>
            </a:r>
            <a:r>
              <a:rPr lang="da-DK" dirty="0"/>
              <a:t>e</a:t>
            </a:r>
            <a:r>
              <a:rPr lang="en-DK" dirty="0"/>
              <a:t>-</a:t>
            </a:r>
            <a:r>
              <a:rPr lang="da-DK" dirty="0"/>
              <a:t>S</a:t>
            </a:r>
            <a:r>
              <a:rPr lang="en-DK" dirty="0" err="1"/>
              <a:t>eg</a:t>
            </a:r>
            <a:r>
              <a:rPr lang="da-DK" dirty="0"/>
              <a:t>r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a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o</a:t>
            </a:r>
            <a:r>
              <a:rPr lang="en-DK" dirty="0"/>
              <a:t>n Principle(</a:t>
            </a:r>
            <a:r>
              <a:rPr lang="en-US" dirty="0"/>
              <a:t>I</a:t>
            </a:r>
            <a:r>
              <a:rPr lang="en-DK" dirty="0"/>
              <a:t>S</a:t>
            </a:r>
            <a:r>
              <a:rPr lang="da-DK" dirty="0"/>
              <a:t>P</a:t>
            </a:r>
            <a:r>
              <a:rPr lang="en-DK" dirty="0"/>
              <a:t>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0CF151-1113-48C1-903C-C798D839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200" cy="4351338"/>
          </a:xfrm>
        </p:spPr>
        <p:txBody>
          <a:bodyPr/>
          <a:lstStyle/>
          <a:p>
            <a:r>
              <a:rPr lang="en-DK" dirty="0"/>
              <a:t>I</a:t>
            </a:r>
            <a:r>
              <a:rPr lang="da-DK" dirty="0"/>
              <a:t>S</a:t>
            </a:r>
            <a:r>
              <a:rPr lang="en-DK" dirty="0"/>
              <a:t>P </a:t>
            </a:r>
            <a:r>
              <a:rPr lang="da-DK" dirty="0"/>
              <a:t>h</a:t>
            </a:r>
            <a:r>
              <a:rPr lang="en-DK" dirty="0"/>
              <a:t>a</a:t>
            </a:r>
            <a:r>
              <a:rPr lang="da-DK" dirty="0"/>
              <a:t>r</a:t>
            </a:r>
            <a:r>
              <a:rPr lang="en-DK" dirty="0"/>
              <a:t> 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l</a:t>
            </a:r>
            <a:r>
              <a:rPr lang="en-DK" dirty="0"/>
              <a:t>f</a:t>
            </a:r>
            <a:r>
              <a:rPr lang="da-DK" dirty="0"/>
              <a:t>o</a:t>
            </a:r>
            <a:r>
              <a:rPr lang="en-DK" dirty="0" err="1"/>
              <a:t>rmål</a:t>
            </a:r>
            <a:r>
              <a:rPr lang="en-DK" dirty="0"/>
              <a:t> at </a:t>
            </a:r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problemer</a:t>
            </a:r>
            <a:r>
              <a:rPr lang="en-DK" dirty="0"/>
              <a:t> med </a:t>
            </a:r>
            <a:r>
              <a:rPr lang="en-DK" dirty="0" err="1"/>
              <a:t>afhængiheder</a:t>
            </a:r>
            <a:endParaRPr lang="en-DK" dirty="0"/>
          </a:p>
          <a:p>
            <a:r>
              <a:rPr lang="en-DK" dirty="0" err="1"/>
              <a:t>En</a:t>
            </a:r>
            <a:r>
              <a:rPr lang="en-DK" dirty="0"/>
              <a:t> </a:t>
            </a:r>
            <a:r>
              <a:rPr lang="en-DK" dirty="0" err="1"/>
              <a:t>struds</a:t>
            </a:r>
            <a:r>
              <a:rPr lang="en-DK" dirty="0"/>
              <a:t>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nedarver</a:t>
            </a:r>
            <a:r>
              <a:rPr lang="en-DK" dirty="0"/>
              <a:t> </a:t>
            </a:r>
            <a:r>
              <a:rPr lang="en-DK" dirty="0" err="1"/>
              <a:t>fra</a:t>
            </a:r>
            <a:r>
              <a:rPr lang="en-DK" dirty="0"/>
              <a:t> “Animals” </a:t>
            </a:r>
            <a:r>
              <a:rPr lang="en-DK" dirty="0" err="1"/>
              <a:t>ville</a:t>
            </a:r>
            <a:r>
              <a:rPr lang="en-DK" dirty="0"/>
              <a:t> </a:t>
            </a:r>
            <a:r>
              <a:rPr lang="en-DK" dirty="0" err="1"/>
              <a:t>være</a:t>
            </a:r>
            <a:r>
              <a:rPr lang="en-DK" dirty="0"/>
              <a:t> </a:t>
            </a:r>
            <a:r>
              <a:rPr lang="en-DK" dirty="0" err="1"/>
              <a:t>påtvunget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at </a:t>
            </a:r>
            <a:r>
              <a:rPr lang="en-DK" dirty="0" err="1"/>
              <a:t>nedarve</a:t>
            </a:r>
            <a:r>
              <a:rPr lang="en-DK" dirty="0"/>
              <a:t> “Four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s”. </a:t>
            </a:r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f</a:t>
            </a:r>
            <a:r>
              <a:rPr lang="da-DK" dirty="0"/>
              <a:t>a</a:t>
            </a:r>
            <a:r>
              <a:rPr lang="en-DK" dirty="0"/>
              <a:t>c</a:t>
            </a:r>
            <a:r>
              <a:rPr lang="da-DK" dirty="0"/>
              <a:t>e</a:t>
            </a:r>
            <a:r>
              <a:rPr lang="en-DK" dirty="0"/>
              <a:t> </a:t>
            </a:r>
            <a:r>
              <a:rPr lang="da-DK" dirty="0"/>
              <a:t>P</a:t>
            </a:r>
            <a:r>
              <a:rPr lang="en-DK" dirty="0"/>
              <a:t>o</a:t>
            </a:r>
            <a:r>
              <a:rPr lang="da-DK" dirty="0"/>
              <a:t>l</a:t>
            </a:r>
            <a:r>
              <a:rPr lang="en-DK" dirty="0"/>
              <a:t>l</a:t>
            </a:r>
            <a:r>
              <a:rPr lang="da-DK" dirty="0"/>
              <a:t>u</a:t>
            </a:r>
            <a:r>
              <a:rPr lang="en-DK" dirty="0"/>
              <a:t>t</a:t>
            </a:r>
            <a:r>
              <a:rPr lang="da-DK" dirty="0"/>
              <a:t>i</a:t>
            </a:r>
            <a:r>
              <a:rPr lang="en-DK" dirty="0"/>
              <a:t>o</a:t>
            </a:r>
            <a:r>
              <a:rPr lang="da-DK" dirty="0"/>
              <a:t>n</a:t>
            </a:r>
            <a:endParaRPr lang="en-DK" dirty="0"/>
          </a:p>
          <a:p>
            <a:r>
              <a:rPr lang="en-DK" dirty="0"/>
              <a:t>Splitter interfaces op, </a:t>
            </a:r>
            <a:r>
              <a:rPr lang="en-DK" dirty="0" err="1"/>
              <a:t>og</a:t>
            </a:r>
            <a:r>
              <a:rPr lang="en-DK" dirty="0"/>
              <a:t> laver </a:t>
            </a:r>
            <a:r>
              <a:rPr lang="da-DK" dirty="0"/>
              <a:t>m</a:t>
            </a:r>
            <a:r>
              <a:rPr lang="en-DK" dirty="0"/>
              <a:t>u</a:t>
            </a:r>
            <a:r>
              <a:rPr lang="da-DK" dirty="0"/>
              <a:t>l</a:t>
            </a:r>
            <a:r>
              <a:rPr lang="en-DK" dirty="0"/>
              <a:t>t</a:t>
            </a:r>
            <a:r>
              <a:rPr lang="da-DK" dirty="0"/>
              <a:t>i</a:t>
            </a:r>
            <a:r>
              <a:rPr lang="en-DK" dirty="0" err="1"/>
              <a:t>ple</a:t>
            </a:r>
            <a:r>
              <a:rPr lang="en-DK" dirty="0"/>
              <a:t> inheritance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C0F1FDD-01F0-499A-9663-FD69A7FFF903}"/>
              </a:ext>
            </a:extLst>
          </p:cNvPr>
          <p:cNvSpPr/>
          <p:nvPr/>
        </p:nvSpPr>
        <p:spPr>
          <a:xfrm>
            <a:off x="7823200" y="1639092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C036B09-D415-478F-BE21-5A8C2205FDC0}"/>
              </a:ext>
            </a:extLst>
          </p:cNvPr>
          <p:cNvSpPr/>
          <p:nvPr/>
        </p:nvSpPr>
        <p:spPr>
          <a:xfrm>
            <a:off x="8737601" y="2170111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54639F-5EB4-417C-9FEC-9254D5B05DEC}"/>
              </a:ext>
            </a:extLst>
          </p:cNvPr>
          <p:cNvSpPr/>
          <p:nvPr/>
        </p:nvSpPr>
        <p:spPr>
          <a:xfrm>
            <a:off x="9753601" y="2701130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34B4417-B219-400C-97C3-BEC263C4FEDE}"/>
              </a:ext>
            </a:extLst>
          </p:cNvPr>
          <p:cNvSpPr/>
          <p:nvPr/>
        </p:nvSpPr>
        <p:spPr>
          <a:xfrm>
            <a:off x="10109201" y="3766344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B5EEE7A-FCFB-4134-8794-6556BB6ED060}"/>
              </a:ext>
            </a:extLst>
          </p:cNvPr>
          <p:cNvSpPr/>
          <p:nvPr/>
        </p:nvSpPr>
        <p:spPr>
          <a:xfrm>
            <a:off x="8737601" y="3731416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2A012ECF-A395-4E0C-B89D-7B7529B2FFC4}"/>
              </a:ext>
            </a:extLst>
          </p:cNvPr>
          <p:cNvSpPr/>
          <p:nvPr/>
        </p:nvSpPr>
        <p:spPr>
          <a:xfrm>
            <a:off x="9575802" y="4712491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cxnSp>
        <p:nvCxnSpPr>
          <p:cNvPr id="30" name="Forbindelse: vinklet 29">
            <a:extLst>
              <a:ext uri="{FF2B5EF4-FFF2-40B4-BE49-F238E27FC236}">
                <a16:creationId xmlns:a16="http://schemas.microsoft.com/office/drawing/2014/main" id="{9CF5E46F-557A-4A8B-8D31-1161639FB9ED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9245601" y="2640012"/>
            <a:ext cx="508000" cy="315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bindelse: vinklet 31">
            <a:extLst>
              <a:ext uri="{FF2B5EF4-FFF2-40B4-BE49-F238E27FC236}">
                <a16:creationId xmlns:a16="http://schemas.microsoft.com/office/drawing/2014/main" id="{D6633B81-E9DD-40BF-854B-F02CF11C20D3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8331201" y="2108993"/>
            <a:ext cx="406401" cy="296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gebenet trekant 32">
            <a:extLst>
              <a:ext uri="{FF2B5EF4-FFF2-40B4-BE49-F238E27FC236}">
                <a16:creationId xmlns:a16="http://schemas.microsoft.com/office/drawing/2014/main" id="{CBEECEFA-0CCF-4894-819A-B71B21214AAF}"/>
              </a:ext>
            </a:extLst>
          </p:cNvPr>
          <p:cNvSpPr/>
          <p:nvPr/>
        </p:nvSpPr>
        <p:spPr>
          <a:xfrm>
            <a:off x="9131300" y="2782093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Ligebenet trekant 33">
            <a:extLst>
              <a:ext uri="{FF2B5EF4-FFF2-40B4-BE49-F238E27FC236}">
                <a16:creationId xmlns:a16="http://schemas.microsoft.com/office/drawing/2014/main" id="{F1463A49-7FF7-4568-B4CB-3F729FDE0C80}"/>
              </a:ext>
            </a:extLst>
          </p:cNvPr>
          <p:cNvSpPr/>
          <p:nvPr/>
        </p:nvSpPr>
        <p:spPr>
          <a:xfrm>
            <a:off x="8229603" y="2169318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A1746CC6-E1C5-4347-B819-64754B8C5FD8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16200000" flipV="1">
            <a:off x="9371015" y="4075903"/>
            <a:ext cx="511175" cy="762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bindelse: vinklet 37">
            <a:extLst>
              <a:ext uri="{FF2B5EF4-FFF2-40B4-BE49-F238E27FC236}">
                <a16:creationId xmlns:a16="http://schemas.microsoft.com/office/drawing/2014/main" id="{A73A18DC-EE7D-42FD-932F-5A9807887AB3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rot="5400000" flipH="1" flipV="1">
            <a:off x="10074278" y="4169569"/>
            <a:ext cx="476247" cy="609599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gebenet trekant 38">
            <a:extLst>
              <a:ext uri="{FF2B5EF4-FFF2-40B4-BE49-F238E27FC236}">
                <a16:creationId xmlns:a16="http://schemas.microsoft.com/office/drawing/2014/main" id="{0E6E7896-E250-48E1-B574-61F31D7382CF}"/>
              </a:ext>
            </a:extLst>
          </p:cNvPr>
          <p:cNvSpPr/>
          <p:nvPr/>
        </p:nvSpPr>
        <p:spPr>
          <a:xfrm>
            <a:off x="9131300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Ligebenet trekant 39">
            <a:extLst>
              <a:ext uri="{FF2B5EF4-FFF2-40B4-BE49-F238E27FC236}">
                <a16:creationId xmlns:a16="http://schemas.microsoft.com/office/drawing/2014/main" id="{6DE987B4-21F0-4D92-9055-7BEA3ACD10C5}"/>
              </a:ext>
            </a:extLst>
          </p:cNvPr>
          <p:cNvSpPr/>
          <p:nvPr/>
        </p:nvSpPr>
        <p:spPr>
          <a:xfrm>
            <a:off x="10502901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CF43-F7F1-4697-AF4B-DA05B16FB0EB}"/>
              </a:ext>
            </a:extLst>
          </p:cNvPr>
          <p:cNvSpPr txBox="1"/>
          <p:nvPr/>
        </p:nvSpPr>
        <p:spPr>
          <a:xfrm>
            <a:off x="7555586" y="5703089"/>
            <a:ext cx="207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Inspiration fra slides</a:t>
            </a:r>
          </a:p>
        </p:txBody>
      </p:sp>
    </p:spTree>
    <p:extLst>
      <p:ext uri="{BB962C8B-B14F-4D97-AF65-F5344CB8AC3E}">
        <p14:creationId xmlns:p14="http://schemas.microsoft.com/office/powerpoint/2010/main" val="38872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974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komponent</vt:lpstr>
      <vt:lpstr>Hvorfor komponenter?</vt:lpstr>
      <vt:lpstr>Hvordan kommunikere komponenter?</vt:lpstr>
      <vt:lpstr>Komponent Arkitektur</vt:lpstr>
      <vt:lpstr>Design Smells</vt:lpstr>
      <vt:lpstr>Design principper, cure against design smells</vt:lpstr>
      <vt:lpstr>Dependency-Inversion Principle(DIP)</vt:lpstr>
      <vt:lpstr>Interface-Segregation Principle(ISP)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Abdul-Rahman Barakeh</dc:creator>
  <cp:lastModifiedBy>Abdul-Rahman Abdurrohman</cp:lastModifiedBy>
  <cp:revision>14</cp:revision>
  <dcterms:created xsi:type="dcterms:W3CDTF">2020-05-28T18:27:22Z</dcterms:created>
  <dcterms:modified xsi:type="dcterms:W3CDTF">2020-08-17T09:53:15Z</dcterms:modified>
</cp:coreProperties>
</file>