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3" r:id="rId5"/>
    <p:sldId id="260" r:id="rId6"/>
    <p:sldId id="261" r:id="rId7"/>
    <p:sldId id="262" r:id="rId8"/>
    <p:sldId id="264" r:id="rId9"/>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F4F26-BDAC-4B1E-8D32-A003689877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A0D85017-DD16-45C9-BA21-4D8B506E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61558633-8BD8-4039-922C-3B89699884CE}"/>
              </a:ext>
            </a:extLst>
          </p:cNvPr>
          <p:cNvSpPr>
            <a:spLocks noGrp="1"/>
          </p:cNvSpPr>
          <p:nvPr>
            <p:ph type="dt" sz="half" idx="10"/>
          </p:nvPr>
        </p:nvSpPr>
        <p:spPr/>
        <p:txBody>
          <a:bodyPr/>
          <a:lstStyle/>
          <a:p>
            <a:fld id="{E4F5DD70-EFC9-4A53-AF77-1CA23DB229A0}" type="datetimeFigureOut">
              <a:rPr lang="da-DK" smtClean="0"/>
              <a:t>17-08-2020</a:t>
            </a:fld>
            <a:endParaRPr lang="da-DK"/>
          </a:p>
        </p:txBody>
      </p:sp>
      <p:sp>
        <p:nvSpPr>
          <p:cNvPr id="5" name="Footer Placeholder 4">
            <a:extLst>
              <a:ext uri="{FF2B5EF4-FFF2-40B4-BE49-F238E27FC236}">
                <a16:creationId xmlns:a16="http://schemas.microsoft.com/office/drawing/2014/main" id="{33A116ED-735B-4E0E-8397-575DCD0E8E32}"/>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E927F3AB-4621-4D92-AB94-68F7F7316714}"/>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394634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F7F3-C80E-4C2D-9813-F7C7CCC66562}"/>
              </a:ext>
            </a:extLst>
          </p:cNvPr>
          <p:cNvSpPr>
            <a:spLocks noGrp="1"/>
          </p:cNvSpPr>
          <p:nvPr>
            <p:ph type="title"/>
          </p:nvPr>
        </p:nvSpPr>
        <p:spPr/>
        <p:txBody>
          <a:bodyPr/>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00411150-F319-432D-9F9E-AFC153518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AB776187-ECCE-4742-BB74-4305B051DD96}"/>
              </a:ext>
            </a:extLst>
          </p:cNvPr>
          <p:cNvSpPr>
            <a:spLocks noGrp="1"/>
          </p:cNvSpPr>
          <p:nvPr>
            <p:ph type="dt" sz="half" idx="10"/>
          </p:nvPr>
        </p:nvSpPr>
        <p:spPr/>
        <p:txBody>
          <a:bodyPr/>
          <a:lstStyle/>
          <a:p>
            <a:fld id="{E4F5DD70-EFC9-4A53-AF77-1CA23DB229A0}" type="datetimeFigureOut">
              <a:rPr lang="da-DK" smtClean="0"/>
              <a:t>17-08-2020</a:t>
            </a:fld>
            <a:endParaRPr lang="da-DK"/>
          </a:p>
        </p:txBody>
      </p:sp>
      <p:sp>
        <p:nvSpPr>
          <p:cNvPr id="5" name="Footer Placeholder 4">
            <a:extLst>
              <a:ext uri="{FF2B5EF4-FFF2-40B4-BE49-F238E27FC236}">
                <a16:creationId xmlns:a16="http://schemas.microsoft.com/office/drawing/2014/main" id="{C69DB22D-2495-496E-ADA9-46775EB24B3F}"/>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28011D31-2E90-4BE1-9DFE-23381B2C31BE}"/>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101527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78926B-15BB-4672-95DC-F33534E130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EBCCB779-2F86-42B0-B489-30BA18BE0C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9A0B7AE7-C121-46E9-93C8-4B3D2AC20C0F}"/>
              </a:ext>
            </a:extLst>
          </p:cNvPr>
          <p:cNvSpPr>
            <a:spLocks noGrp="1"/>
          </p:cNvSpPr>
          <p:nvPr>
            <p:ph type="dt" sz="half" idx="10"/>
          </p:nvPr>
        </p:nvSpPr>
        <p:spPr/>
        <p:txBody>
          <a:bodyPr/>
          <a:lstStyle/>
          <a:p>
            <a:fld id="{E4F5DD70-EFC9-4A53-AF77-1CA23DB229A0}" type="datetimeFigureOut">
              <a:rPr lang="da-DK" smtClean="0"/>
              <a:t>17-08-2020</a:t>
            </a:fld>
            <a:endParaRPr lang="da-DK"/>
          </a:p>
        </p:txBody>
      </p:sp>
      <p:sp>
        <p:nvSpPr>
          <p:cNvPr id="5" name="Footer Placeholder 4">
            <a:extLst>
              <a:ext uri="{FF2B5EF4-FFF2-40B4-BE49-F238E27FC236}">
                <a16:creationId xmlns:a16="http://schemas.microsoft.com/office/drawing/2014/main" id="{DD771899-C11E-40F6-84A4-A0DBC2E2BE88}"/>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903B1A45-6817-41C9-868C-8DE64CB13320}"/>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3719123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09F0-E5C2-4C9A-83B6-E34016F13BEA}"/>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26EC7C18-713A-4D4B-AB8B-56E8201C65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D94AA920-B5F1-44AB-8CEE-64A53F6D95D8}"/>
              </a:ext>
            </a:extLst>
          </p:cNvPr>
          <p:cNvSpPr>
            <a:spLocks noGrp="1"/>
          </p:cNvSpPr>
          <p:nvPr>
            <p:ph type="dt" sz="half" idx="10"/>
          </p:nvPr>
        </p:nvSpPr>
        <p:spPr/>
        <p:txBody>
          <a:bodyPr/>
          <a:lstStyle/>
          <a:p>
            <a:fld id="{E4F5DD70-EFC9-4A53-AF77-1CA23DB229A0}" type="datetimeFigureOut">
              <a:rPr lang="da-DK" smtClean="0"/>
              <a:t>17-08-2020</a:t>
            </a:fld>
            <a:endParaRPr lang="da-DK"/>
          </a:p>
        </p:txBody>
      </p:sp>
      <p:sp>
        <p:nvSpPr>
          <p:cNvPr id="5" name="Footer Placeholder 4">
            <a:extLst>
              <a:ext uri="{FF2B5EF4-FFF2-40B4-BE49-F238E27FC236}">
                <a16:creationId xmlns:a16="http://schemas.microsoft.com/office/drawing/2014/main" id="{74A13E8D-0184-458A-8166-7B351DAC4BC9}"/>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9F962E39-5494-4089-8759-D041AD7098F5}"/>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1290587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0043-462A-4C30-80FC-E66911CB26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a:extLst>
              <a:ext uri="{FF2B5EF4-FFF2-40B4-BE49-F238E27FC236}">
                <a16:creationId xmlns:a16="http://schemas.microsoft.com/office/drawing/2014/main" id="{3D6A110D-1FB4-44B4-9BF0-3DAD2AB222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605864-4527-43A2-9EBD-94C2A9463190}"/>
              </a:ext>
            </a:extLst>
          </p:cNvPr>
          <p:cNvSpPr>
            <a:spLocks noGrp="1"/>
          </p:cNvSpPr>
          <p:nvPr>
            <p:ph type="dt" sz="half" idx="10"/>
          </p:nvPr>
        </p:nvSpPr>
        <p:spPr/>
        <p:txBody>
          <a:bodyPr/>
          <a:lstStyle/>
          <a:p>
            <a:fld id="{E4F5DD70-EFC9-4A53-AF77-1CA23DB229A0}" type="datetimeFigureOut">
              <a:rPr lang="da-DK" smtClean="0"/>
              <a:t>17-08-2020</a:t>
            </a:fld>
            <a:endParaRPr lang="da-DK"/>
          </a:p>
        </p:txBody>
      </p:sp>
      <p:sp>
        <p:nvSpPr>
          <p:cNvPr id="5" name="Footer Placeholder 4">
            <a:extLst>
              <a:ext uri="{FF2B5EF4-FFF2-40B4-BE49-F238E27FC236}">
                <a16:creationId xmlns:a16="http://schemas.microsoft.com/office/drawing/2014/main" id="{0F2D609D-BAE1-43F9-A937-713CEE4BA3DD}"/>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29916B8D-BF40-486A-8391-E11F5B8C0090}"/>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9268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C4E5-0127-47EA-986D-3055EA6828D3}"/>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C50E018D-28D6-4980-B8E9-EA335DB53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04261D54-73EF-4BCB-8A27-89B4983C34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CD690532-E6F9-4048-82F1-4AC8DA979B01}"/>
              </a:ext>
            </a:extLst>
          </p:cNvPr>
          <p:cNvSpPr>
            <a:spLocks noGrp="1"/>
          </p:cNvSpPr>
          <p:nvPr>
            <p:ph type="dt" sz="half" idx="10"/>
          </p:nvPr>
        </p:nvSpPr>
        <p:spPr/>
        <p:txBody>
          <a:bodyPr/>
          <a:lstStyle/>
          <a:p>
            <a:fld id="{E4F5DD70-EFC9-4A53-AF77-1CA23DB229A0}" type="datetimeFigureOut">
              <a:rPr lang="da-DK" smtClean="0"/>
              <a:t>17-08-2020</a:t>
            </a:fld>
            <a:endParaRPr lang="da-DK"/>
          </a:p>
        </p:txBody>
      </p:sp>
      <p:sp>
        <p:nvSpPr>
          <p:cNvPr id="6" name="Footer Placeholder 5">
            <a:extLst>
              <a:ext uri="{FF2B5EF4-FFF2-40B4-BE49-F238E27FC236}">
                <a16:creationId xmlns:a16="http://schemas.microsoft.com/office/drawing/2014/main" id="{CA9DD588-8142-4237-B9FD-BB7077687F8A}"/>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3AB3D756-D70E-4BC8-B97C-7C549152A25C}"/>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901592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45BE-EAE6-43EB-86E7-905C9DCE56BE}"/>
              </a:ext>
            </a:extLst>
          </p:cNvPr>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a:extLst>
              <a:ext uri="{FF2B5EF4-FFF2-40B4-BE49-F238E27FC236}">
                <a16:creationId xmlns:a16="http://schemas.microsoft.com/office/drawing/2014/main" id="{6A1B4D61-57D4-4F72-9E4B-F702F314C1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12B92C-8934-422F-9D30-FC2DB6411B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a:extLst>
              <a:ext uri="{FF2B5EF4-FFF2-40B4-BE49-F238E27FC236}">
                <a16:creationId xmlns:a16="http://schemas.microsoft.com/office/drawing/2014/main" id="{9D106312-6987-45FC-9043-3BE0797B52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48ADCC-9826-43FC-9C1F-2174168AEB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a:extLst>
              <a:ext uri="{FF2B5EF4-FFF2-40B4-BE49-F238E27FC236}">
                <a16:creationId xmlns:a16="http://schemas.microsoft.com/office/drawing/2014/main" id="{F6D9E07E-293D-44A8-9BED-12EE8F3F0E94}"/>
              </a:ext>
            </a:extLst>
          </p:cNvPr>
          <p:cNvSpPr>
            <a:spLocks noGrp="1"/>
          </p:cNvSpPr>
          <p:nvPr>
            <p:ph type="dt" sz="half" idx="10"/>
          </p:nvPr>
        </p:nvSpPr>
        <p:spPr/>
        <p:txBody>
          <a:bodyPr/>
          <a:lstStyle/>
          <a:p>
            <a:fld id="{E4F5DD70-EFC9-4A53-AF77-1CA23DB229A0}" type="datetimeFigureOut">
              <a:rPr lang="da-DK" smtClean="0"/>
              <a:t>17-08-2020</a:t>
            </a:fld>
            <a:endParaRPr lang="da-DK"/>
          </a:p>
        </p:txBody>
      </p:sp>
      <p:sp>
        <p:nvSpPr>
          <p:cNvPr id="8" name="Footer Placeholder 7">
            <a:extLst>
              <a:ext uri="{FF2B5EF4-FFF2-40B4-BE49-F238E27FC236}">
                <a16:creationId xmlns:a16="http://schemas.microsoft.com/office/drawing/2014/main" id="{7B204972-90FF-483B-A51C-F6B08D8FA159}"/>
              </a:ext>
            </a:extLst>
          </p:cNvPr>
          <p:cNvSpPr>
            <a:spLocks noGrp="1"/>
          </p:cNvSpPr>
          <p:nvPr>
            <p:ph type="ftr" sz="quarter" idx="11"/>
          </p:nvPr>
        </p:nvSpPr>
        <p:spPr/>
        <p:txBody>
          <a:bodyPr/>
          <a:lstStyle/>
          <a:p>
            <a:endParaRPr lang="da-DK"/>
          </a:p>
        </p:txBody>
      </p:sp>
      <p:sp>
        <p:nvSpPr>
          <p:cNvPr id="9" name="Slide Number Placeholder 8">
            <a:extLst>
              <a:ext uri="{FF2B5EF4-FFF2-40B4-BE49-F238E27FC236}">
                <a16:creationId xmlns:a16="http://schemas.microsoft.com/office/drawing/2014/main" id="{8E34B946-7AF2-48EF-A4CA-CC360952D91A}"/>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1601525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0515-9B63-416D-9E36-50268BCE9C24}"/>
              </a:ext>
            </a:extLst>
          </p:cNvPr>
          <p:cNvSpPr>
            <a:spLocks noGrp="1"/>
          </p:cNvSpPr>
          <p:nvPr>
            <p:ph type="title"/>
          </p:nvPr>
        </p:nvSpPr>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C32A483D-BA01-4F03-97BE-B8EA139AC3F8}"/>
              </a:ext>
            </a:extLst>
          </p:cNvPr>
          <p:cNvSpPr>
            <a:spLocks noGrp="1"/>
          </p:cNvSpPr>
          <p:nvPr>
            <p:ph type="dt" sz="half" idx="10"/>
          </p:nvPr>
        </p:nvSpPr>
        <p:spPr/>
        <p:txBody>
          <a:bodyPr/>
          <a:lstStyle/>
          <a:p>
            <a:fld id="{E4F5DD70-EFC9-4A53-AF77-1CA23DB229A0}" type="datetimeFigureOut">
              <a:rPr lang="da-DK" smtClean="0"/>
              <a:t>17-08-2020</a:t>
            </a:fld>
            <a:endParaRPr lang="da-DK"/>
          </a:p>
        </p:txBody>
      </p:sp>
      <p:sp>
        <p:nvSpPr>
          <p:cNvPr id="4" name="Footer Placeholder 3">
            <a:extLst>
              <a:ext uri="{FF2B5EF4-FFF2-40B4-BE49-F238E27FC236}">
                <a16:creationId xmlns:a16="http://schemas.microsoft.com/office/drawing/2014/main" id="{1BA12BC9-9A76-4C9E-B1DB-93BE7B96ECE7}"/>
              </a:ext>
            </a:extLst>
          </p:cNvPr>
          <p:cNvSpPr>
            <a:spLocks noGrp="1"/>
          </p:cNvSpPr>
          <p:nvPr>
            <p:ph type="ftr" sz="quarter" idx="11"/>
          </p:nvPr>
        </p:nvSpPr>
        <p:spPr/>
        <p:txBody>
          <a:bodyPr/>
          <a:lstStyle/>
          <a:p>
            <a:endParaRPr lang="da-DK"/>
          </a:p>
        </p:txBody>
      </p:sp>
      <p:sp>
        <p:nvSpPr>
          <p:cNvPr id="5" name="Slide Number Placeholder 4">
            <a:extLst>
              <a:ext uri="{FF2B5EF4-FFF2-40B4-BE49-F238E27FC236}">
                <a16:creationId xmlns:a16="http://schemas.microsoft.com/office/drawing/2014/main" id="{53563271-C6F0-4925-8F07-D2D4DDA35E7C}"/>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230103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4AA959-5EC8-4DCD-8D4F-74D7457DEFD9}"/>
              </a:ext>
            </a:extLst>
          </p:cNvPr>
          <p:cNvSpPr>
            <a:spLocks noGrp="1"/>
          </p:cNvSpPr>
          <p:nvPr>
            <p:ph type="dt" sz="half" idx="10"/>
          </p:nvPr>
        </p:nvSpPr>
        <p:spPr/>
        <p:txBody>
          <a:bodyPr/>
          <a:lstStyle/>
          <a:p>
            <a:fld id="{E4F5DD70-EFC9-4A53-AF77-1CA23DB229A0}" type="datetimeFigureOut">
              <a:rPr lang="da-DK" smtClean="0"/>
              <a:t>17-08-2020</a:t>
            </a:fld>
            <a:endParaRPr lang="da-DK"/>
          </a:p>
        </p:txBody>
      </p:sp>
      <p:sp>
        <p:nvSpPr>
          <p:cNvPr id="3" name="Footer Placeholder 2">
            <a:extLst>
              <a:ext uri="{FF2B5EF4-FFF2-40B4-BE49-F238E27FC236}">
                <a16:creationId xmlns:a16="http://schemas.microsoft.com/office/drawing/2014/main" id="{ADCDDF38-DEEF-4A16-B632-0EED80B3EAD3}"/>
              </a:ext>
            </a:extLst>
          </p:cNvPr>
          <p:cNvSpPr>
            <a:spLocks noGrp="1"/>
          </p:cNvSpPr>
          <p:nvPr>
            <p:ph type="ftr" sz="quarter" idx="11"/>
          </p:nvPr>
        </p:nvSpPr>
        <p:spPr/>
        <p:txBody>
          <a:bodyPr/>
          <a:lstStyle/>
          <a:p>
            <a:endParaRPr lang="da-DK"/>
          </a:p>
        </p:txBody>
      </p:sp>
      <p:sp>
        <p:nvSpPr>
          <p:cNvPr id="4" name="Slide Number Placeholder 3">
            <a:extLst>
              <a:ext uri="{FF2B5EF4-FFF2-40B4-BE49-F238E27FC236}">
                <a16:creationId xmlns:a16="http://schemas.microsoft.com/office/drawing/2014/main" id="{69875037-4115-4E9C-A72D-170A7093A1FE}"/>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123922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3B6C-2C5C-4919-9F9E-5B4FCCC717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a:extLst>
              <a:ext uri="{FF2B5EF4-FFF2-40B4-BE49-F238E27FC236}">
                <a16:creationId xmlns:a16="http://schemas.microsoft.com/office/drawing/2014/main" id="{24E78ECC-8B0F-4A80-9E00-234B7A4623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a:extLst>
              <a:ext uri="{FF2B5EF4-FFF2-40B4-BE49-F238E27FC236}">
                <a16:creationId xmlns:a16="http://schemas.microsoft.com/office/drawing/2014/main" id="{63A51CEC-DED3-429F-B6EB-83C4E4CCB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DA00EF-5406-4AC1-861F-F50E34E45423}"/>
              </a:ext>
            </a:extLst>
          </p:cNvPr>
          <p:cNvSpPr>
            <a:spLocks noGrp="1"/>
          </p:cNvSpPr>
          <p:nvPr>
            <p:ph type="dt" sz="half" idx="10"/>
          </p:nvPr>
        </p:nvSpPr>
        <p:spPr/>
        <p:txBody>
          <a:bodyPr/>
          <a:lstStyle/>
          <a:p>
            <a:fld id="{E4F5DD70-EFC9-4A53-AF77-1CA23DB229A0}" type="datetimeFigureOut">
              <a:rPr lang="da-DK" smtClean="0"/>
              <a:t>17-08-2020</a:t>
            </a:fld>
            <a:endParaRPr lang="da-DK"/>
          </a:p>
        </p:txBody>
      </p:sp>
      <p:sp>
        <p:nvSpPr>
          <p:cNvPr id="6" name="Footer Placeholder 5">
            <a:extLst>
              <a:ext uri="{FF2B5EF4-FFF2-40B4-BE49-F238E27FC236}">
                <a16:creationId xmlns:a16="http://schemas.microsoft.com/office/drawing/2014/main" id="{F0D96E13-AF4E-4590-9081-33C7AC943B95}"/>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24F01670-B4B6-46D3-BA7C-EC861B676511}"/>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285561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56DF-DD44-4DED-BD44-8EAADB63B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a:extLst>
              <a:ext uri="{FF2B5EF4-FFF2-40B4-BE49-F238E27FC236}">
                <a16:creationId xmlns:a16="http://schemas.microsoft.com/office/drawing/2014/main" id="{CF787498-C2F4-4D7C-A1B9-3B73B35100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a:extLst>
              <a:ext uri="{FF2B5EF4-FFF2-40B4-BE49-F238E27FC236}">
                <a16:creationId xmlns:a16="http://schemas.microsoft.com/office/drawing/2014/main" id="{28969615-4D40-4924-B546-FC2CEB8F4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973BE-7DD8-443A-AAD5-6D84F169ED0F}"/>
              </a:ext>
            </a:extLst>
          </p:cNvPr>
          <p:cNvSpPr>
            <a:spLocks noGrp="1"/>
          </p:cNvSpPr>
          <p:nvPr>
            <p:ph type="dt" sz="half" idx="10"/>
          </p:nvPr>
        </p:nvSpPr>
        <p:spPr/>
        <p:txBody>
          <a:bodyPr/>
          <a:lstStyle/>
          <a:p>
            <a:fld id="{E4F5DD70-EFC9-4A53-AF77-1CA23DB229A0}" type="datetimeFigureOut">
              <a:rPr lang="da-DK" smtClean="0"/>
              <a:t>17-08-2020</a:t>
            </a:fld>
            <a:endParaRPr lang="da-DK"/>
          </a:p>
        </p:txBody>
      </p:sp>
      <p:sp>
        <p:nvSpPr>
          <p:cNvPr id="6" name="Footer Placeholder 5">
            <a:extLst>
              <a:ext uri="{FF2B5EF4-FFF2-40B4-BE49-F238E27FC236}">
                <a16:creationId xmlns:a16="http://schemas.microsoft.com/office/drawing/2014/main" id="{54B36077-85D5-461E-9ECE-522401B17779}"/>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8C3101D4-70BE-47CB-B3B5-F8A928044EBD}"/>
              </a:ext>
            </a:extLst>
          </p:cNvPr>
          <p:cNvSpPr>
            <a:spLocks noGrp="1"/>
          </p:cNvSpPr>
          <p:nvPr>
            <p:ph type="sldNum" sz="quarter" idx="12"/>
          </p:nvPr>
        </p:nvSpPr>
        <p:spPr/>
        <p:txBody>
          <a:bodyPr/>
          <a:lstStyle/>
          <a:p>
            <a:fld id="{0A3A1E67-8ECC-4553-8645-7D0E260DE90F}" type="slidenum">
              <a:rPr lang="da-DK" smtClean="0"/>
              <a:t>‹#›</a:t>
            </a:fld>
            <a:endParaRPr lang="da-DK"/>
          </a:p>
        </p:txBody>
      </p:sp>
    </p:spTree>
    <p:extLst>
      <p:ext uri="{BB962C8B-B14F-4D97-AF65-F5344CB8AC3E}">
        <p14:creationId xmlns:p14="http://schemas.microsoft.com/office/powerpoint/2010/main" val="414901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04E041-CD69-49F2-9E25-5615F849FC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a:extLst>
              <a:ext uri="{FF2B5EF4-FFF2-40B4-BE49-F238E27FC236}">
                <a16:creationId xmlns:a16="http://schemas.microsoft.com/office/drawing/2014/main" id="{C4E2FF94-F804-42B7-AF45-55BB62D66B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8D1CB248-8DFC-4B5D-B1D7-69CB7FF208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F5DD70-EFC9-4A53-AF77-1CA23DB229A0}" type="datetimeFigureOut">
              <a:rPr lang="da-DK" smtClean="0"/>
              <a:t>17-08-2020</a:t>
            </a:fld>
            <a:endParaRPr lang="da-DK"/>
          </a:p>
        </p:txBody>
      </p:sp>
      <p:sp>
        <p:nvSpPr>
          <p:cNvPr id="5" name="Footer Placeholder 4">
            <a:extLst>
              <a:ext uri="{FF2B5EF4-FFF2-40B4-BE49-F238E27FC236}">
                <a16:creationId xmlns:a16="http://schemas.microsoft.com/office/drawing/2014/main" id="{D7768C4C-CD10-4BCD-B1C9-E6C660084C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a:extLst>
              <a:ext uri="{FF2B5EF4-FFF2-40B4-BE49-F238E27FC236}">
                <a16:creationId xmlns:a16="http://schemas.microsoft.com/office/drawing/2014/main" id="{FFDEAD12-F4C8-4DAF-ADFD-B549C5E5D2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A1E67-8ECC-4553-8645-7D0E260DE90F}" type="slidenum">
              <a:rPr lang="da-DK" smtClean="0"/>
              <a:t>‹#›</a:t>
            </a:fld>
            <a:endParaRPr lang="da-DK"/>
          </a:p>
        </p:txBody>
      </p:sp>
    </p:spTree>
    <p:extLst>
      <p:ext uri="{BB962C8B-B14F-4D97-AF65-F5344CB8AC3E}">
        <p14:creationId xmlns:p14="http://schemas.microsoft.com/office/powerpoint/2010/main" val="92540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merriam-webster.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F0B9-8257-402C-A703-737BA8A7DDFF}"/>
              </a:ext>
            </a:extLst>
          </p:cNvPr>
          <p:cNvSpPr>
            <a:spLocks noGrp="1"/>
          </p:cNvSpPr>
          <p:nvPr>
            <p:ph type="ctrTitle"/>
          </p:nvPr>
        </p:nvSpPr>
        <p:spPr/>
        <p:txBody>
          <a:bodyPr/>
          <a:lstStyle/>
          <a:p>
            <a:r>
              <a:rPr lang="da-DK"/>
              <a:t>Spørgsmål 6</a:t>
            </a:r>
            <a:endParaRPr lang="da-DK" dirty="0"/>
          </a:p>
        </p:txBody>
      </p:sp>
      <p:sp>
        <p:nvSpPr>
          <p:cNvPr id="3" name="Subtitle 2">
            <a:extLst>
              <a:ext uri="{FF2B5EF4-FFF2-40B4-BE49-F238E27FC236}">
                <a16:creationId xmlns:a16="http://schemas.microsoft.com/office/drawing/2014/main" id="{1169C815-6004-4697-B02E-ABECE560C574}"/>
              </a:ext>
            </a:extLst>
          </p:cNvPr>
          <p:cNvSpPr>
            <a:spLocks noGrp="1"/>
          </p:cNvSpPr>
          <p:nvPr>
            <p:ph type="subTitle" idx="1"/>
          </p:nvPr>
        </p:nvSpPr>
        <p:spPr/>
        <p:txBody>
          <a:bodyPr/>
          <a:lstStyle/>
          <a:p>
            <a:r>
              <a:rPr lang="da-DK" dirty="0"/>
              <a:t>Redegør for begrebet "Interoperability" generelt, og redegør for brugen af PInvoke samt interoperability mellem COM og .Net. Vis eksempler på interoperability.</a:t>
            </a:r>
          </a:p>
        </p:txBody>
      </p:sp>
    </p:spTree>
    <p:extLst>
      <p:ext uri="{BB962C8B-B14F-4D97-AF65-F5344CB8AC3E}">
        <p14:creationId xmlns:p14="http://schemas.microsoft.com/office/powerpoint/2010/main" val="199815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DBE9-DB57-4531-8704-0DF07C0D1F2D}"/>
              </a:ext>
            </a:extLst>
          </p:cNvPr>
          <p:cNvSpPr>
            <a:spLocks noGrp="1"/>
          </p:cNvSpPr>
          <p:nvPr>
            <p:ph type="title"/>
          </p:nvPr>
        </p:nvSpPr>
        <p:spPr/>
        <p:txBody>
          <a:bodyPr/>
          <a:lstStyle/>
          <a:p>
            <a:r>
              <a:rPr lang="da-DK" dirty="0"/>
              <a:t>Interoperability</a:t>
            </a:r>
          </a:p>
        </p:txBody>
      </p:sp>
      <p:sp>
        <p:nvSpPr>
          <p:cNvPr id="3" name="Content Placeholder 2">
            <a:extLst>
              <a:ext uri="{FF2B5EF4-FFF2-40B4-BE49-F238E27FC236}">
                <a16:creationId xmlns:a16="http://schemas.microsoft.com/office/drawing/2014/main" id="{562BC0AC-F14D-4D61-9366-6D9C1A55C867}"/>
              </a:ext>
            </a:extLst>
          </p:cNvPr>
          <p:cNvSpPr>
            <a:spLocks noGrp="1"/>
          </p:cNvSpPr>
          <p:nvPr>
            <p:ph idx="1"/>
          </p:nvPr>
        </p:nvSpPr>
        <p:spPr/>
        <p:txBody>
          <a:bodyPr/>
          <a:lstStyle/>
          <a:p>
            <a:r>
              <a:rPr lang="da-DK" dirty="0"/>
              <a:t>”</a:t>
            </a:r>
            <a:r>
              <a:rPr lang="en-US" dirty="0"/>
              <a:t> ability of a system (such as a weapons system) to work with or use the parts or equipment of another system </a:t>
            </a:r>
            <a:r>
              <a:rPr lang="da-DK" dirty="0"/>
              <a:t>” - </a:t>
            </a:r>
            <a:r>
              <a:rPr lang="da-DK" sz="2400" dirty="0">
                <a:hlinkClick r:id="rId2"/>
              </a:rPr>
              <a:t>www.merriam-webster.com</a:t>
            </a:r>
            <a:endParaRPr lang="da-DK" sz="2400" dirty="0"/>
          </a:p>
          <a:p>
            <a:r>
              <a:rPr lang="da-DK" dirty="0"/>
              <a:t>Systemer der gerne vil tale med hinanden. Eks. Et nyere system der skal bruge funktionalitet fra en en Legacy driver.</a:t>
            </a:r>
          </a:p>
          <a:p>
            <a:r>
              <a:rPr lang="da-DK" dirty="0"/>
              <a:t>Der er ingen grund til at starte forfra.</a:t>
            </a:r>
          </a:p>
          <a:p>
            <a:r>
              <a:rPr lang="da-DK" dirty="0"/>
              <a:t>Dette ser vi meget ude i industrien, hvor kode har været uberørt i flere år, og den originale udvikler ikke er tilstede mere. </a:t>
            </a:r>
          </a:p>
        </p:txBody>
      </p:sp>
    </p:spTree>
    <p:extLst>
      <p:ext uri="{BB962C8B-B14F-4D97-AF65-F5344CB8AC3E}">
        <p14:creationId xmlns:p14="http://schemas.microsoft.com/office/powerpoint/2010/main" val="37170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8FD74D4-C0F3-4E5B-9628-885593F0B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25A6C-5BFE-4202-9735-7A9B94271DB0}"/>
              </a:ext>
            </a:extLst>
          </p:cNvPr>
          <p:cNvSpPr>
            <a:spLocks noGrp="1"/>
          </p:cNvSpPr>
          <p:nvPr>
            <p:ph type="title"/>
          </p:nvPr>
        </p:nvSpPr>
        <p:spPr>
          <a:xfrm>
            <a:off x="1197864" y="891540"/>
            <a:ext cx="4898135" cy="1360340"/>
          </a:xfrm>
        </p:spPr>
        <p:txBody>
          <a:bodyPr vert="horz" lIns="91440" tIns="45720" rIns="91440" bIns="45720" rtlCol="0" anchor="ctr">
            <a:normAutofit fontScale="90000"/>
          </a:bodyPr>
          <a:lstStyle/>
          <a:p>
            <a:r>
              <a:rPr lang="en-US" sz="4000" dirty="0"/>
              <a:t>Interoperability </a:t>
            </a:r>
            <a:r>
              <a:rPr lang="en-US" sz="4000" dirty="0" err="1"/>
              <a:t>mellem</a:t>
            </a:r>
            <a:r>
              <a:rPr lang="en-US" sz="4000" dirty="0"/>
              <a:t> COM </a:t>
            </a:r>
            <a:r>
              <a:rPr lang="en-US" sz="4000" dirty="0" err="1"/>
              <a:t>og</a:t>
            </a:r>
            <a:r>
              <a:rPr lang="en-US" sz="4000" dirty="0"/>
              <a:t> .NET(1)</a:t>
            </a:r>
          </a:p>
        </p:txBody>
      </p:sp>
      <p:sp>
        <p:nvSpPr>
          <p:cNvPr id="14" name="Rectangle 13">
            <a:extLst>
              <a:ext uri="{FF2B5EF4-FFF2-40B4-BE49-F238E27FC236}">
                <a16:creationId xmlns:a16="http://schemas.microsoft.com/office/drawing/2014/main" id="{14909CA5-C1C9-48C7-8689-4B44A82CC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3985EF7-F2AA-4A66-8778-5D35EE7CD5BB}"/>
              </a:ext>
            </a:extLst>
          </p:cNvPr>
          <p:cNvSpPr txBox="1"/>
          <p:nvPr/>
        </p:nvSpPr>
        <p:spPr>
          <a:xfrm>
            <a:off x="1197864" y="2412747"/>
            <a:ext cx="4878978" cy="363143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Runtime Callable Wrapper </a:t>
            </a:r>
            <a:r>
              <a:rPr lang="en-US" sz="2000" dirty="0" err="1"/>
              <a:t>sørger</a:t>
            </a:r>
            <a:r>
              <a:rPr lang="en-US" sz="2000" dirty="0"/>
              <a:t> for at </a:t>
            </a:r>
            <a:r>
              <a:rPr lang="en-US" sz="2000" dirty="0" err="1"/>
              <a:t>forbinde</a:t>
            </a:r>
            <a:r>
              <a:rPr lang="en-US" sz="2000" dirty="0"/>
              <a:t> </a:t>
            </a:r>
            <a:r>
              <a:rPr lang="en-US" sz="2000" dirty="0" err="1"/>
              <a:t>til</a:t>
            </a:r>
            <a:r>
              <a:rPr lang="en-US" sz="2000" dirty="0"/>
              <a:t> COM </a:t>
            </a:r>
            <a:r>
              <a:rPr lang="en-US" sz="2000" dirty="0" err="1"/>
              <a:t>interfacene</a:t>
            </a:r>
            <a:r>
              <a:rPr lang="en-US" sz="2000" dirty="0"/>
              <a:t>.</a:t>
            </a:r>
          </a:p>
          <a:p>
            <a:pPr indent="-228600">
              <a:lnSpc>
                <a:spcPct val="90000"/>
              </a:lnSpc>
              <a:spcAft>
                <a:spcPts val="600"/>
              </a:spcAft>
              <a:buFont typeface="Arial" panose="020B0604020202020204" pitchFamily="34" charset="0"/>
              <a:buChar char="•"/>
            </a:pPr>
            <a:r>
              <a:rPr lang="en-US" sz="2000" dirty="0"/>
              <a:t>COM server </a:t>
            </a:r>
            <a:r>
              <a:rPr lang="en-US" sz="2000" dirty="0" err="1"/>
              <a:t>skal</a:t>
            </a:r>
            <a:r>
              <a:rPr lang="en-US" sz="2000" dirty="0"/>
              <a:t> jo </a:t>
            </a:r>
            <a:r>
              <a:rPr lang="en-US" sz="2000" dirty="0" err="1"/>
              <a:t>destrueres</a:t>
            </a:r>
            <a:r>
              <a:rPr lang="en-US" sz="2000" dirty="0"/>
              <a:t> </a:t>
            </a:r>
            <a:r>
              <a:rPr lang="en-US" sz="2000" dirty="0" err="1"/>
              <a:t>når</a:t>
            </a:r>
            <a:r>
              <a:rPr lang="en-US" sz="2000" dirty="0"/>
              <a:t> den har </a:t>
            </a:r>
            <a:r>
              <a:rPr lang="en-US" sz="2000" dirty="0" err="1"/>
              <a:t>udført</a:t>
            </a:r>
            <a:r>
              <a:rPr lang="en-US" sz="2000" dirty="0"/>
              <a:t> sit </a:t>
            </a:r>
            <a:r>
              <a:rPr lang="en-US" sz="2000" dirty="0" err="1"/>
              <a:t>arbejde</a:t>
            </a:r>
            <a:r>
              <a:rPr lang="en-US" sz="2000" dirty="0"/>
              <a:t> . Det </a:t>
            </a:r>
            <a:r>
              <a:rPr lang="en-US" sz="2000" dirty="0" err="1"/>
              <a:t>står</a:t>
            </a:r>
            <a:r>
              <a:rPr lang="en-US" sz="2000" dirty="0"/>
              <a:t> RCW for.</a:t>
            </a:r>
          </a:p>
          <a:p>
            <a:pPr indent="-228600">
              <a:lnSpc>
                <a:spcPct val="90000"/>
              </a:lnSpc>
              <a:spcAft>
                <a:spcPts val="600"/>
              </a:spcAft>
              <a:buFont typeface="Arial" panose="020B0604020202020204" pitchFamily="34" charset="0"/>
              <a:buChar char="•"/>
            </a:pPr>
            <a:r>
              <a:rPr lang="en-US" sz="2000" dirty="0" err="1"/>
              <a:t>Når</a:t>
            </a:r>
            <a:r>
              <a:rPr lang="en-US" sz="2000" dirty="0"/>
              <a:t> RCW </a:t>
            </a:r>
            <a:r>
              <a:rPr lang="en-US" sz="2000" dirty="0" err="1"/>
              <a:t>destrueres</a:t>
            </a:r>
            <a:r>
              <a:rPr lang="en-US" sz="2000" dirty="0"/>
              <a:t> har den </a:t>
            </a:r>
            <a:r>
              <a:rPr lang="en-US" sz="2000" dirty="0" err="1"/>
              <a:t>en</a:t>
            </a:r>
            <a:r>
              <a:rPr lang="en-US" sz="2000" dirty="0"/>
              <a:t> “Finalize” </a:t>
            </a:r>
            <a:r>
              <a:rPr lang="en-US" sz="2000" dirty="0" err="1"/>
              <a:t>metode</a:t>
            </a:r>
            <a:r>
              <a:rPr lang="en-US" sz="2000" dirty="0"/>
              <a:t> I sin destructor, </a:t>
            </a:r>
            <a:r>
              <a:rPr lang="en-US" sz="2000" dirty="0" err="1"/>
              <a:t>som</a:t>
            </a:r>
            <a:r>
              <a:rPr lang="en-US" sz="2000" dirty="0"/>
              <a:t> </a:t>
            </a:r>
            <a:r>
              <a:rPr lang="en-US" sz="2000" dirty="0" err="1"/>
              <a:t>sørger</a:t>
            </a:r>
            <a:r>
              <a:rPr lang="en-US" sz="2000" dirty="0"/>
              <a:t> for at den </a:t>
            </a:r>
            <a:r>
              <a:rPr lang="en-US" sz="2000" dirty="0" err="1"/>
              <a:t>kan</a:t>
            </a:r>
            <a:r>
              <a:rPr lang="en-US" sz="2000" dirty="0"/>
              <a:t> </a:t>
            </a:r>
            <a:r>
              <a:rPr lang="en-US" sz="2000" dirty="0" err="1"/>
              <a:t>nå</a:t>
            </a:r>
            <a:r>
              <a:rPr lang="en-US" sz="2000" dirty="0"/>
              <a:t> at </a:t>
            </a:r>
            <a:r>
              <a:rPr lang="en-US" sz="2000" dirty="0" err="1"/>
              <a:t>rydde</a:t>
            </a:r>
            <a:r>
              <a:rPr lang="en-US" sz="2000" dirty="0"/>
              <a:t> op </a:t>
            </a:r>
            <a:r>
              <a:rPr lang="en-US" sz="2000" dirty="0" err="1"/>
              <a:t>og</a:t>
            </a:r>
            <a:r>
              <a:rPr lang="en-US" sz="2000" dirty="0"/>
              <a:t> </a:t>
            </a:r>
            <a:r>
              <a:rPr lang="en-US" sz="2000" dirty="0" err="1"/>
              <a:t>deallokere</a:t>
            </a:r>
            <a:r>
              <a:rPr lang="en-US" sz="2000" dirty="0"/>
              <a:t> det COM </a:t>
            </a:r>
            <a:r>
              <a:rPr lang="en-US" sz="2000" dirty="0" err="1"/>
              <a:t>objekt</a:t>
            </a:r>
            <a:r>
              <a:rPr lang="en-US" sz="2000" dirty="0"/>
              <a:t> den </a:t>
            </a:r>
            <a:r>
              <a:rPr lang="en-US" sz="2000" dirty="0" err="1"/>
              <a:t>taler</a:t>
            </a:r>
            <a:r>
              <a:rPr lang="en-US" sz="2000" dirty="0"/>
              <a:t> med. </a:t>
            </a:r>
            <a:r>
              <a:rPr lang="en-US" sz="2000" dirty="0" err="1"/>
              <a:t>Inden</a:t>
            </a:r>
            <a:r>
              <a:rPr lang="en-US" sz="2000" dirty="0"/>
              <a:t> Garbage </a:t>
            </a:r>
            <a:r>
              <a:rPr lang="en-US" sz="2000" dirty="0" err="1"/>
              <a:t>collectoren</a:t>
            </a:r>
            <a:r>
              <a:rPr lang="en-US" sz="2000" dirty="0"/>
              <a:t> </a:t>
            </a:r>
            <a:r>
              <a:rPr lang="en-US" sz="2000" dirty="0" err="1"/>
              <a:t>destruere</a:t>
            </a:r>
            <a:r>
              <a:rPr lang="en-US" sz="2000" dirty="0"/>
              <a:t> RCW.</a:t>
            </a:r>
          </a:p>
        </p:txBody>
      </p:sp>
      <p:pic>
        <p:nvPicPr>
          <p:cNvPr id="4" name="Billede 5">
            <a:extLst>
              <a:ext uri="{FF2B5EF4-FFF2-40B4-BE49-F238E27FC236}">
                <a16:creationId xmlns:a16="http://schemas.microsoft.com/office/drawing/2014/main" id="{3A2641C3-7245-4293-BB36-D6444848AE65}"/>
              </a:ext>
            </a:extLst>
          </p:cNvPr>
          <p:cNvPicPr>
            <a:picLocks noGrp="1" noChangeAspect="1"/>
          </p:cNvPicPr>
          <p:nvPr>
            <p:ph idx="1"/>
          </p:nvPr>
        </p:nvPicPr>
        <p:blipFill>
          <a:blip r:embed="rId2"/>
          <a:stretch>
            <a:fillRect/>
          </a:stretch>
        </p:blipFill>
        <p:spPr>
          <a:xfrm>
            <a:off x="7279568" y="891540"/>
            <a:ext cx="3495890" cy="2385945"/>
          </a:xfrm>
          <a:prstGeom prst="rect">
            <a:avLst/>
          </a:prstGeom>
          <a:effectLst>
            <a:outerShdw blurRad="406400" dist="317500" dir="5400000" sx="89000" sy="89000" rotWithShape="0">
              <a:prstClr val="black">
                <a:alpha val="15000"/>
              </a:prstClr>
            </a:outerShdw>
          </a:effectLst>
        </p:spPr>
      </p:pic>
      <p:pic>
        <p:nvPicPr>
          <p:cNvPr id="7" name="Picture 6">
            <a:extLst>
              <a:ext uri="{FF2B5EF4-FFF2-40B4-BE49-F238E27FC236}">
                <a16:creationId xmlns:a16="http://schemas.microsoft.com/office/drawing/2014/main" id="{9E2E3D90-C275-4601-BE84-DCDBC4CDC28F}"/>
              </a:ext>
            </a:extLst>
          </p:cNvPr>
          <p:cNvPicPr>
            <a:picLocks noChangeAspect="1"/>
          </p:cNvPicPr>
          <p:nvPr/>
        </p:nvPicPr>
        <p:blipFill>
          <a:blip r:embed="rId3"/>
          <a:stretch>
            <a:fillRect/>
          </a:stretch>
        </p:blipFill>
        <p:spPr>
          <a:xfrm>
            <a:off x="6778141" y="3590025"/>
            <a:ext cx="4493949" cy="2370558"/>
          </a:xfrm>
          <a:prstGeom prst="rect">
            <a:avLst/>
          </a:prstGeom>
          <a:effectLst>
            <a:outerShdw blurRad="406400" dist="317500" dir="5400000" sx="89000" sy="89000" rotWithShape="0">
              <a:prstClr val="black">
                <a:alpha val="15000"/>
              </a:prstClr>
            </a:outerShdw>
          </a:effectLst>
        </p:spPr>
      </p:pic>
      <p:sp>
        <p:nvSpPr>
          <p:cNvPr id="8" name="TextBox 7">
            <a:extLst>
              <a:ext uri="{FF2B5EF4-FFF2-40B4-BE49-F238E27FC236}">
                <a16:creationId xmlns:a16="http://schemas.microsoft.com/office/drawing/2014/main" id="{722DE757-0E27-4307-BFA7-EA58024E89F7}"/>
              </a:ext>
            </a:extLst>
          </p:cNvPr>
          <p:cNvSpPr txBox="1"/>
          <p:nvPr/>
        </p:nvSpPr>
        <p:spPr>
          <a:xfrm>
            <a:off x="7486109" y="6383379"/>
            <a:ext cx="2687216" cy="615553"/>
          </a:xfrm>
          <a:prstGeom prst="rect">
            <a:avLst/>
          </a:prstGeom>
          <a:noFill/>
        </p:spPr>
        <p:txBody>
          <a:bodyPr wrap="square" rtlCol="0">
            <a:spAutoFit/>
          </a:bodyPr>
          <a:lstStyle/>
          <a:p>
            <a:r>
              <a:rPr lang="en-US" sz="1600"/>
              <a:t>Kilde: </a:t>
            </a:r>
            <a:r>
              <a:rPr lang="en-US" sz="1600" dirty="0" err="1"/>
              <a:t>Lektions</a:t>
            </a:r>
            <a:r>
              <a:rPr lang="en-US" sz="1600" dirty="0"/>
              <a:t> slides</a:t>
            </a:r>
          </a:p>
          <a:p>
            <a:endParaRPr lang="da-DK" dirty="0"/>
          </a:p>
        </p:txBody>
      </p:sp>
    </p:spTree>
    <p:extLst>
      <p:ext uri="{BB962C8B-B14F-4D97-AF65-F5344CB8AC3E}">
        <p14:creationId xmlns:p14="http://schemas.microsoft.com/office/powerpoint/2010/main" val="362833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2234-BAA5-435C-A36A-B80ECF1FBA84}"/>
              </a:ext>
            </a:extLst>
          </p:cNvPr>
          <p:cNvSpPr>
            <a:spLocks noGrp="1"/>
          </p:cNvSpPr>
          <p:nvPr>
            <p:ph type="title"/>
          </p:nvPr>
        </p:nvSpPr>
        <p:spPr/>
        <p:txBody>
          <a:bodyPr/>
          <a:lstStyle/>
          <a:p>
            <a:r>
              <a:rPr lang="en-US" dirty="0"/>
              <a:t>Interoperability </a:t>
            </a:r>
            <a:r>
              <a:rPr lang="en-US" dirty="0" err="1"/>
              <a:t>mellem</a:t>
            </a:r>
            <a:r>
              <a:rPr lang="en-US" dirty="0"/>
              <a:t> COM </a:t>
            </a:r>
            <a:r>
              <a:rPr lang="en-US" dirty="0" err="1"/>
              <a:t>og</a:t>
            </a:r>
            <a:r>
              <a:rPr lang="en-US" dirty="0"/>
              <a:t> .NET(2)</a:t>
            </a:r>
            <a:endParaRPr lang="da-DK" dirty="0"/>
          </a:p>
        </p:txBody>
      </p:sp>
      <p:sp>
        <p:nvSpPr>
          <p:cNvPr id="3" name="Content Placeholder 2">
            <a:extLst>
              <a:ext uri="{FF2B5EF4-FFF2-40B4-BE49-F238E27FC236}">
                <a16:creationId xmlns:a16="http://schemas.microsoft.com/office/drawing/2014/main" id="{AFB1EE99-92E7-4F0A-A412-FD135D103A7B}"/>
              </a:ext>
            </a:extLst>
          </p:cNvPr>
          <p:cNvSpPr>
            <a:spLocks noGrp="1"/>
          </p:cNvSpPr>
          <p:nvPr>
            <p:ph idx="1"/>
          </p:nvPr>
        </p:nvSpPr>
        <p:spPr/>
        <p:txBody>
          <a:bodyPr/>
          <a:lstStyle/>
          <a:p>
            <a:r>
              <a:rPr lang="da-DK" dirty="0"/>
              <a:t>Man kan også kalde fra COM til .NET</a:t>
            </a:r>
          </a:p>
          <a:p>
            <a:r>
              <a:rPr lang="da-DK" dirty="0"/>
              <a:t>Her ville CCW blive brugt. COM Callable Wrapper.</a:t>
            </a:r>
          </a:p>
          <a:p>
            <a:r>
              <a:rPr lang="da-DK" dirty="0"/>
              <a:t>CCW vil implementere mange interfaces som er nødvendige for at COM skal kunne bruge .NET koden.</a:t>
            </a:r>
          </a:p>
          <a:p>
            <a:pPr lvl="1"/>
            <a:r>
              <a:rPr lang="da-DK" dirty="0"/>
              <a:t>IUnkown,IDispatch, ITypeInfo, IProvideClassInfo, IConnectionPoint, osv...</a:t>
            </a:r>
          </a:p>
          <a:p>
            <a:r>
              <a:rPr lang="da-DK" dirty="0"/>
              <a:t>Du kan ikke kalde alt fra .NET i COM</a:t>
            </a:r>
          </a:p>
          <a:p>
            <a:r>
              <a:rPr lang="da-DK" dirty="0"/>
              <a:t>Her kan der laves et typelibrary med TLBEXP.exe og installere det i GAC’en</a:t>
            </a:r>
          </a:p>
          <a:p>
            <a:r>
              <a:rPr lang="da-DK" dirty="0"/>
              <a:t>Static functioner er ikke eksisterende i COM</a:t>
            </a:r>
          </a:p>
        </p:txBody>
      </p:sp>
    </p:spTree>
    <p:extLst>
      <p:ext uri="{BB962C8B-B14F-4D97-AF65-F5344CB8AC3E}">
        <p14:creationId xmlns:p14="http://schemas.microsoft.com/office/powerpoint/2010/main" val="402877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547C-84B7-472F-B161-D14A21F704C4}"/>
              </a:ext>
            </a:extLst>
          </p:cNvPr>
          <p:cNvSpPr>
            <a:spLocks noGrp="1"/>
          </p:cNvSpPr>
          <p:nvPr>
            <p:ph type="title"/>
          </p:nvPr>
        </p:nvSpPr>
        <p:spPr/>
        <p:txBody>
          <a:bodyPr/>
          <a:lstStyle/>
          <a:p>
            <a:r>
              <a:rPr lang="da-DK" dirty="0"/>
              <a:t>PInvoke</a:t>
            </a:r>
          </a:p>
        </p:txBody>
      </p:sp>
      <p:sp>
        <p:nvSpPr>
          <p:cNvPr id="3" name="Content Placeholder 2">
            <a:extLst>
              <a:ext uri="{FF2B5EF4-FFF2-40B4-BE49-F238E27FC236}">
                <a16:creationId xmlns:a16="http://schemas.microsoft.com/office/drawing/2014/main" id="{3E080CF6-4247-4C7B-903B-FD6C8B76C76D}"/>
              </a:ext>
            </a:extLst>
          </p:cNvPr>
          <p:cNvSpPr>
            <a:spLocks noGrp="1"/>
          </p:cNvSpPr>
          <p:nvPr>
            <p:ph idx="1"/>
          </p:nvPr>
        </p:nvSpPr>
        <p:spPr/>
        <p:txBody>
          <a:bodyPr/>
          <a:lstStyle/>
          <a:p>
            <a:r>
              <a:rPr lang="da-DK" dirty="0"/>
              <a:t>Pinvoke står for Platform Invoke.</a:t>
            </a:r>
          </a:p>
          <a:p>
            <a:r>
              <a:rPr lang="da-DK" dirty="0"/>
              <a:t>Pinvoke Ses som om at der skabes en statisk entry til den unmanagede DLL som der prøves at kaldes til. </a:t>
            </a:r>
          </a:p>
          <a:p>
            <a:r>
              <a:rPr lang="da-DK" dirty="0"/>
              <a:t>Omhandler at kalde kode som ligger i en unmanaged codebase fra en kode i en managedcode base.</a:t>
            </a:r>
          </a:p>
          <a:p>
            <a:r>
              <a:rPr lang="da-DK" dirty="0"/>
              <a:t>Det krævers at der tages højde for datatyper når der skal kaldes noget gammelt kode. Eks. Skal char * blive til en string. Dette kaldes for Marshalling</a:t>
            </a:r>
          </a:p>
          <a:p>
            <a:r>
              <a:rPr lang="da-DK" dirty="0"/>
              <a:t>Her bruges MarshalAs attribute</a:t>
            </a:r>
          </a:p>
          <a:p>
            <a:endParaRPr lang="da-DK" dirty="0"/>
          </a:p>
        </p:txBody>
      </p:sp>
    </p:spTree>
    <p:extLst>
      <p:ext uri="{BB962C8B-B14F-4D97-AF65-F5344CB8AC3E}">
        <p14:creationId xmlns:p14="http://schemas.microsoft.com/office/powerpoint/2010/main" val="1322077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1119-DBDF-46BA-951C-847046946408}"/>
              </a:ext>
            </a:extLst>
          </p:cNvPr>
          <p:cNvSpPr>
            <a:spLocks noGrp="1"/>
          </p:cNvSpPr>
          <p:nvPr>
            <p:ph type="title"/>
          </p:nvPr>
        </p:nvSpPr>
        <p:spPr/>
        <p:txBody>
          <a:bodyPr/>
          <a:lstStyle/>
          <a:p>
            <a:r>
              <a:rPr lang="da-DK" dirty="0"/>
              <a:t>Marshalling</a:t>
            </a:r>
          </a:p>
        </p:txBody>
      </p:sp>
      <p:sp>
        <p:nvSpPr>
          <p:cNvPr id="3" name="Content Placeholder 2">
            <a:extLst>
              <a:ext uri="{FF2B5EF4-FFF2-40B4-BE49-F238E27FC236}">
                <a16:creationId xmlns:a16="http://schemas.microsoft.com/office/drawing/2014/main" id="{80F63467-2F96-475F-8578-AE29CEE80229}"/>
              </a:ext>
            </a:extLst>
          </p:cNvPr>
          <p:cNvSpPr>
            <a:spLocks noGrp="1"/>
          </p:cNvSpPr>
          <p:nvPr>
            <p:ph idx="1"/>
          </p:nvPr>
        </p:nvSpPr>
        <p:spPr/>
        <p:txBody>
          <a:bodyPr>
            <a:normAutofit lnSpcReduction="10000"/>
          </a:bodyPr>
          <a:lstStyle/>
          <a:p>
            <a:r>
              <a:rPr lang="da-DK" dirty="0"/>
              <a:t>I nogen tilfælde er det svært at mappe direkte over, så man kan vælge at sende et objekt som en void pointer og derefter mappe det til hvad der ønskes</a:t>
            </a:r>
          </a:p>
          <a:p>
            <a:r>
              <a:rPr lang="da-DK" dirty="0"/>
              <a:t>På grund af en garbagecollector kan det skabe problemer hvis man allokere på den managede heap og sender adressen over, da den kommer til at rydde op og adresserne ikke vil passe mere. </a:t>
            </a:r>
          </a:p>
          <a:p>
            <a:r>
              <a:rPr lang="da-DK" dirty="0"/>
              <a:t>Kan løses ved at pinne objektet, dog er det dårligt for garbagecollectorens effektivitet</a:t>
            </a:r>
          </a:p>
          <a:p>
            <a:r>
              <a:rPr lang="da-DK" dirty="0"/>
              <a:t>Derfor kan man bruge selve Marshal klassen i de tilfælde hvor man vil alkokere memory indenfor den unmanaged kode og sende det over til den managede kode.</a:t>
            </a:r>
          </a:p>
          <a:p>
            <a:endParaRPr lang="da-DK" dirty="0"/>
          </a:p>
          <a:p>
            <a:endParaRPr lang="da-DK" dirty="0"/>
          </a:p>
        </p:txBody>
      </p:sp>
    </p:spTree>
    <p:extLst>
      <p:ext uri="{BB962C8B-B14F-4D97-AF65-F5344CB8AC3E}">
        <p14:creationId xmlns:p14="http://schemas.microsoft.com/office/powerpoint/2010/main" val="1766273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656BA-150D-4CA1-B0C0-F3047DD88194}"/>
              </a:ext>
            </a:extLst>
          </p:cNvPr>
          <p:cNvSpPr>
            <a:spLocks noGrp="1"/>
          </p:cNvSpPr>
          <p:nvPr>
            <p:ph type="title"/>
          </p:nvPr>
        </p:nvSpPr>
        <p:spPr/>
        <p:txBody>
          <a:bodyPr/>
          <a:lstStyle/>
          <a:p>
            <a:r>
              <a:rPr lang="da-DK" dirty="0"/>
              <a:t>Performance</a:t>
            </a:r>
          </a:p>
        </p:txBody>
      </p:sp>
      <p:sp>
        <p:nvSpPr>
          <p:cNvPr id="3" name="Content Placeholder 2">
            <a:extLst>
              <a:ext uri="{FF2B5EF4-FFF2-40B4-BE49-F238E27FC236}">
                <a16:creationId xmlns:a16="http://schemas.microsoft.com/office/drawing/2014/main" id="{15BB0E54-F1F0-46E2-9E5E-F9F347CABC2C}"/>
              </a:ext>
            </a:extLst>
          </p:cNvPr>
          <p:cNvSpPr>
            <a:spLocks noGrp="1"/>
          </p:cNvSpPr>
          <p:nvPr>
            <p:ph idx="1"/>
          </p:nvPr>
        </p:nvSpPr>
        <p:spPr/>
        <p:txBody>
          <a:bodyPr/>
          <a:lstStyle/>
          <a:p>
            <a:r>
              <a:rPr lang="da-DK" dirty="0"/>
              <a:t>30 instruktioner per kald når der skal bruges kode fra COM i .NET</a:t>
            </a:r>
          </a:p>
          <a:p>
            <a:pPr lvl="1"/>
            <a:r>
              <a:rPr lang="da-DK" dirty="0"/>
              <a:t>Brug dem ikke i en lykke</a:t>
            </a:r>
          </a:p>
          <a:p>
            <a:r>
              <a:rPr lang="da-DK" dirty="0"/>
              <a:t>Datatyper giver lidt overhead, da de skal mappes over</a:t>
            </a:r>
          </a:p>
          <a:p>
            <a:r>
              <a:rPr lang="da-DK" dirty="0"/>
              <a:t>Generelt skal man bruge kaldende til en unmanaged kode klogt. </a:t>
            </a:r>
          </a:p>
          <a:p>
            <a:pPr lvl="1"/>
            <a:r>
              <a:rPr lang="da-DK" dirty="0"/>
              <a:t>Helere få men større kald(Mere der skal processeres). End mange små kald.</a:t>
            </a:r>
          </a:p>
        </p:txBody>
      </p:sp>
    </p:spTree>
    <p:extLst>
      <p:ext uri="{BB962C8B-B14F-4D97-AF65-F5344CB8AC3E}">
        <p14:creationId xmlns:p14="http://schemas.microsoft.com/office/powerpoint/2010/main" val="362922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DFAB-8A89-4EDF-8BA6-DB22D44D0278}"/>
              </a:ext>
            </a:extLst>
          </p:cNvPr>
          <p:cNvSpPr>
            <a:spLocks noGrp="1"/>
          </p:cNvSpPr>
          <p:nvPr>
            <p:ph type="title"/>
          </p:nvPr>
        </p:nvSpPr>
        <p:spPr/>
        <p:txBody>
          <a:bodyPr/>
          <a:lstStyle/>
          <a:p>
            <a:r>
              <a:rPr lang="da-DK" dirty="0"/>
              <a:t>Demo?</a:t>
            </a:r>
          </a:p>
        </p:txBody>
      </p:sp>
      <p:sp>
        <p:nvSpPr>
          <p:cNvPr id="3" name="Content Placeholder 2">
            <a:extLst>
              <a:ext uri="{FF2B5EF4-FFF2-40B4-BE49-F238E27FC236}">
                <a16:creationId xmlns:a16="http://schemas.microsoft.com/office/drawing/2014/main" id="{4182C0F2-C251-40B1-BCAC-929F6F9948E3}"/>
              </a:ext>
            </a:extLst>
          </p:cNvPr>
          <p:cNvSpPr>
            <a:spLocks noGrp="1"/>
          </p:cNvSpPr>
          <p:nvPr>
            <p:ph idx="1"/>
          </p:nvPr>
        </p:nvSpPr>
        <p:spPr/>
        <p:txBody>
          <a:bodyPr/>
          <a:lstStyle/>
          <a:p>
            <a:endParaRPr lang="da-DK" dirty="0"/>
          </a:p>
        </p:txBody>
      </p:sp>
    </p:spTree>
    <p:extLst>
      <p:ext uri="{BB962C8B-B14F-4D97-AF65-F5344CB8AC3E}">
        <p14:creationId xmlns:p14="http://schemas.microsoft.com/office/powerpoint/2010/main" val="1374146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538</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Spørgsmål 6</vt:lpstr>
      <vt:lpstr>Interoperability</vt:lpstr>
      <vt:lpstr>Interoperability mellem COM og .NET(1)</vt:lpstr>
      <vt:lpstr>Interoperability mellem COM og .NET(2)</vt:lpstr>
      <vt:lpstr>PInvoke</vt:lpstr>
      <vt:lpstr>Marshalling</vt:lpstr>
      <vt:lpstr>Performance</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Spørgsmål 6</dc:title>
  <dc:creator>Abdul-Rahman Abdurrohman</dc:creator>
  <cp:lastModifiedBy>Abdul-Rahman Abdurrohman</cp:lastModifiedBy>
  <cp:revision>10</cp:revision>
  <dcterms:created xsi:type="dcterms:W3CDTF">2020-08-16T07:34:54Z</dcterms:created>
  <dcterms:modified xsi:type="dcterms:W3CDTF">2020-08-17T09:57:32Z</dcterms:modified>
</cp:coreProperties>
</file>