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9" r:id="rId6"/>
    <p:sldId id="261" r:id="rId7"/>
    <p:sldId id="260" r:id="rId8"/>
    <p:sldId id="264" r:id="rId9"/>
    <p:sldId id="258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EA729-341C-4898-9A78-590BE66DD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D1C68E1-9C38-4E07-8F58-3964F6349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3E06A4-DED0-45EA-86B2-193D11F4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31/07/2020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55DA0B-8CCE-4CB8-8820-0BFB5E58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21302D-D63F-43BF-A362-4DE6F13E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710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D6852-6F66-4B36-9C6B-59B0925B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5EEB87E-829F-4F5D-A5B5-F1B2631B9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05C5AD-6605-4ECC-B761-37FB6BC0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31/07/2020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F07BE31-6083-43F6-80B7-88F934F0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5C373E-83E3-48E4-87B9-B652C2E5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3296686-98FD-4DB4-B884-B068B3434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0A796A3-5C65-4F64-82A3-C2A734CE8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809FFB-7153-4DB9-A6EB-7B6DDFDD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31/07/2020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11A6293-4BF7-45B4-BDCC-0B158B65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F989B61-495B-4699-A3CB-CB253BC8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82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507A7-4D50-495E-A5C4-012DF74E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3C34F4-AAAD-435A-A930-01333DAF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5AED6A-222E-42AD-A0E0-656C8929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31/07/2020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D47489-71BE-4FB8-9663-F0E63289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A93A054-4BF1-4C7F-AFF3-73CE1FD0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439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9B6B2-3834-4967-BE18-35119B0D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AF3F741-7B55-4626-84ED-F227E9CDF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BAC7D5B-168A-4275-ABCF-118E6B9C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31/07/2020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077556-2D95-45BE-B5C5-7B7897C3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6001162-5113-44EF-913A-46163BAD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58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9DD57-4905-450D-BC10-15DB689A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EBF975-0E51-43D2-A1BF-E96655E8E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3C6CF9D-9DC2-40DC-8D12-487AA3E42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D9025F2-5C87-43F2-8AFD-6570FA00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31/07/2020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C0C0441-8AB5-41C0-9FEE-A68D96D2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AE1FFDA-59A4-4AFA-B433-89D3B54E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911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AC8EE-15AA-4D53-8855-7607F63E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C0AD880-6DB1-4545-8C08-439A43FEB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764F83C-7D4C-4F95-9E61-D737DE3E2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DF62D44-67A5-4C1B-9BC8-BA78B646F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EE92DCF-8B20-4B21-A00F-7A49C5B31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16C7C18-0815-4F0F-9C95-9A5E2541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31/07/2020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ED05264-323F-49F4-A459-53066615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0062172-0093-4BEB-8923-D8BA4734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55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135FA-C4A5-44D6-987A-55E4A121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B17D8A9-5816-4957-8E46-ED0C7724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31/07/2020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26F606A-E16C-4FD9-9E5A-B3251AA6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3401978-1DD3-4ACE-982D-98325D78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799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D130E01-6F1D-414B-8FEC-9074604B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31/07/2020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8C8BDAF-00AA-4923-B853-2F159A99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39426D4-EB38-41E8-9D98-47DE4171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86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8A8CF-A94F-428B-8373-28B74C76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3B6553-9818-47DC-8FF3-9A6BFD24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07AC6B5-D544-437D-B235-45BDCE92C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EE51F0A-616F-4F3A-A71B-4B0827CF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31/07/2020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39D5B59-6F84-4D63-A402-44433736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AA5FBB-283A-4ED2-921F-EDFC7240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738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8FF9A-2F71-4556-A138-0182813E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434C7D4-AAC5-486D-BFFA-1D0D8DA94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D8E1CF5-36CE-4F9C-81CA-44F962C2D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5FB60A1-5508-40EB-A336-90870DC9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31/07/2020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FF14366-D72F-4D3C-846F-BCC91794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29CE40B-F2DD-45D8-A511-FA6CCE20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992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9D54010-0E03-4C56-8631-DE620090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0DBB666-65C0-40B0-B758-B79EBB25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C4EC5F4-7203-4C34-B48E-840A3EFE5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7F75-2227-4511-94EA-2EC7D078D5F4}" type="datetimeFigureOut">
              <a:rPr lang="en-DK" smtClean="0"/>
              <a:t>31/07/2020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AA4DC9-39F0-4F9B-B4B8-2CF6963E1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BE390F-93CB-4B58-99F9-57E8631D8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267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53BE6-9C3C-418E-8651-F28577692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DK" dirty="0"/>
              <a:t>p</a:t>
            </a:r>
            <a:r>
              <a:rPr lang="en-US" dirty="0"/>
              <a:t>ø</a:t>
            </a:r>
            <a:r>
              <a:rPr lang="en-DK" dirty="0"/>
              <a:t>r</a:t>
            </a:r>
            <a:r>
              <a:rPr lang="en-US" dirty="0"/>
              <a:t>g</a:t>
            </a:r>
            <a:r>
              <a:rPr lang="en-DK" dirty="0"/>
              <a:t>s</a:t>
            </a:r>
            <a:r>
              <a:rPr lang="en-US" dirty="0"/>
              <a:t>m</a:t>
            </a:r>
            <a:r>
              <a:rPr lang="en-DK" dirty="0"/>
              <a:t>å</a:t>
            </a:r>
            <a:r>
              <a:rPr lang="en-US" dirty="0"/>
              <a:t>l</a:t>
            </a:r>
            <a:r>
              <a:rPr lang="en-DK" dirty="0"/>
              <a:t> 3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0C1F06-30E7-494D-A90C-2C1BFCDDD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Redegør for .Nets komponentmodel og </a:t>
            </a:r>
            <a:r>
              <a:rPr lang="da-DK" dirty="0" err="1"/>
              <a:t>Lifecycle</a:t>
            </a:r>
            <a:r>
              <a:rPr lang="da-DK" dirty="0"/>
              <a:t> Management. Samt vis og forklar hvorledes man kan udvikle og anvende komponenter i</a:t>
            </a:r>
            <a:r>
              <a:rPr lang="en-DK" dirty="0"/>
              <a:t> </a:t>
            </a:r>
            <a:r>
              <a:rPr lang="da-DK" dirty="0"/>
              <a:t>C#.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6912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82AC-20E4-47C2-9D37-8C1242CA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garbage Collector</a:t>
            </a:r>
            <a:br>
              <a:rPr lang="en-US" dirty="0"/>
            </a:b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8D77-1BBF-4276-A0B7-C630B3CD2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Garbage </a:t>
            </a:r>
            <a:r>
              <a:rPr lang="en-US" dirty="0" err="1"/>
              <a:t>collectoren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heap manager </a:t>
            </a:r>
          </a:p>
          <a:p>
            <a:r>
              <a:rPr lang="en-US" dirty="0"/>
              <a:t>Den har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opgave</a:t>
            </a:r>
            <a:r>
              <a:rPr lang="en-US" dirty="0"/>
              <a:t> at </a:t>
            </a:r>
            <a:r>
              <a:rPr lang="en-US" dirty="0" err="1"/>
              <a:t>sørge</a:t>
            </a:r>
            <a:r>
              <a:rPr lang="en-US" dirty="0"/>
              <a:t> for at memory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allokeret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deallokeret</a:t>
            </a:r>
            <a:r>
              <a:rPr lang="en-US" dirty="0"/>
              <a:t> </a:t>
            </a:r>
            <a:r>
              <a:rPr lang="en-US" dirty="0" err="1"/>
              <a:t>afhængig</a:t>
            </a:r>
            <a:r>
              <a:rPr lang="en-US" dirty="0"/>
              <a:t> om </a:t>
            </a:r>
            <a:r>
              <a:rPr lang="en-US" dirty="0" err="1"/>
              <a:t>resourcer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blevet</a:t>
            </a:r>
            <a:r>
              <a:rPr lang="en-US" dirty="0"/>
              <a:t> </a:t>
            </a:r>
            <a:r>
              <a:rPr lang="en-US" dirty="0" err="1"/>
              <a:t>construeret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destrueret</a:t>
            </a:r>
            <a:r>
              <a:rPr lang="en-US" dirty="0"/>
              <a:t>, </a:t>
            </a:r>
            <a:r>
              <a:rPr lang="en-US" dirty="0" err="1"/>
              <a:t>således</a:t>
            </a:r>
            <a:r>
              <a:rPr lang="en-US" dirty="0"/>
              <a:t> at der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sker</a:t>
            </a:r>
            <a:r>
              <a:rPr lang="en-US" dirty="0"/>
              <a:t> et memory overflow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8168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9E0F-DBC0-43EC-808F-CA0DB634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899B-6AE5-413A-B144-9F6362CB8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leaks </a:t>
            </a:r>
            <a:r>
              <a:rPr lang="en-US" dirty="0" err="1"/>
              <a:t>opstår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alokeret</a:t>
            </a:r>
            <a:r>
              <a:rPr lang="en-US" dirty="0"/>
              <a:t> data </a:t>
            </a:r>
            <a:r>
              <a:rPr lang="en-US" dirty="0" err="1"/>
              <a:t>fra</a:t>
            </a:r>
            <a:r>
              <a:rPr lang="en-US" dirty="0"/>
              <a:t> et </a:t>
            </a:r>
            <a:r>
              <a:rPr lang="en-US" dirty="0" err="1"/>
              <a:t>tidligere</a:t>
            </a:r>
            <a:r>
              <a:rPr lang="en-US" dirty="0"/>
              <a:t> object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dealokeret</a:t>
            </a:r>
            <a:r>
              <a:rPr lang="en-US" dirty="0"/>
              <a:t>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5431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2626-79D8-49FC-AB8F-DB14FCA3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D846-21D7-48E6-8D39-0071F0413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Hvis</a:t>
            </a:r>
            <a:r>
              <a:rPr lang="en-US" dirty="0"/>
              <a:t> der </a:t>
            </a:r>
            <a:r>
              <a:rPr lang="en-US" dirty="0" err="1"/>
              <a:t>er</a:t>
            </a:r>
            <a:r>
              <a:rPr lang="en-US" dirty="0"/>
              <a:t> et </a:t>
            </a:r>
            <a:r>
              <a:rPr lang="en-US" dirty="0" err="1"/>
              <a:t>Komponent</a:t>
            </a:r>
            <a:r>
              <a:rPr lang="en-US" dirty="0"/>
              <a:t> der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reagere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modtagelsen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noget</a:t>
            </a:r>
            <a:r>
              <a:rPr lang="en-US" dirty="0"/>
              <a:t> data </a:t>
            </a:r>
            <a:r>
              <a:rPr lang="en-US" dirty="0" err="1"/>
              <a:t>vil</a:t>
            </a:r>
            <a:r>
              <a:rPr lang="en-US" dirty="0"/>
              <a:t> events </a:t>
            </a:r>
            <a:r>
              <a:rPr lang="en-US" dirty="0" err="1"/>
              <a:t>bruges</a:t>
            </a:r>
            <a:r>
              <a:rPr lang="en-US" dirty="0"/>
              <a:t>.</a:t>
            </a:r>
          </a:p>
          <a:p>
            <a:r>
              <a:rPr lang="en-US" dirty="0"/>
              <a:t>An event is like when I was born. No one liked that event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7668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4829-200D-48F9-819F-B9E5D269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References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EC80-B502-41E0-8342-EC09B2EFB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8402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268B-99E0-4A0F-8A27-78913984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Finalization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9EB4-1A0C-42F6-8C18-82CA3AAB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837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88CF-9C22-45FC-945D-A2B8C3BD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	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D938-1721-4A8D-8875-DDCBFC8C3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started </a:t>
            </a:r>
            <a:r>
              <a:rPr lang="en-US" dirty="0" err="1"/>
              <a:t>af</a:t>
            </a:r>
            <a:r>
              <a:rPr lang="en-US" dirty="0"/>
              <a:t> med COM</a:t>
            </a:r>
          </a:p>
          <a:p>
            <a:r>
              <a:rPr lang="en-US" dirty="0"/>
              <a:t>COM </a:t>
            </a:r>
            <a:r>
              <a:rPr lang="en-US" dirty="0" err="1"/>
              <a:t>gjorde</a:t>
            </a:r>
            <a:r>
              <a:rPr lang="en-US" dirty="0"/>
              <a:t> det </a:t>
            </a:r>
            <a:r>
              <a:rPr lang="en-US" dirty="0" err="1"/>
              <a:t>muligt</a:t>
            </a:r>
            <a:r>
              <a:rPr lang="en-US" dirty="0"/>
              <a:t> at </a:t>
            </a:r>
            <a:r>
              <a:rPr lang="en-US" dirty="0" err="1"/>
              <a:t>binde</a:t>
            </a:r>
            <a:r>
              <a:rPr lang="en-US" dirty="0"/>
              <a:t> </a:t>
            </a:r>
            <a:r>
              <a:rPr lang="en-US" dirty="0" err="1"/>
              <a:t>komponenter</a:t>
            </a:r>
            <a:r>
              <a:rPr lang="en-US" dirty="0"/>
              <a:t> </a:t>
            </a:r>
            <a:r>
              <a:rPr lang="en-US" dirty="0" err="1"/>
              <a:t>sammen</a:t>
            </a:r>
            <a:endParaRPr lang="en-US" dirty="0"/>
          </a:p>
          <a:p>
            <a:r>
              <a:rPr lang="en-US" dirty="0"/>
              <a:t>Der var </a:t>
            </a:r>
            <a:r>
              <a:rPr lang="en-US" dirty="0" err="1"/>
              <a:t>krav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applikationerne</a:t>
            </a:r>
            <a:endParaRPr lang="en-US" dirty="0"/>
          </a:p>
          <a:p>
            <a:pPr lvl="1"/>
            <a:r>
              <a:rPr lang="en-US" dirty="0"/>
              <a:t>De </a:t>
            </a:r>
            <a:r>
              <a:rPr lang="en-US" dirty="0" err="1"/>
              <a:t>skulle</a:t>
            </a:r>
            <a:r>
              <a:rPr lang="en-US" dirty="0"/>
              <a:t> </a:t>
            </a:r>
            <a:r>
              <a:rPr lang="en-US" dirty="0" err="1"/>
              <a:t>selv</a:t>
            </a:r>
            <a:r>
              <a:rPr lang="en-US" dirty="0"/>
              <a:t> </a:t>
            </a:r>
            <a:r>
              <a:rPr lang="en-US" dirty="0" err="1"/>
              <a:t>sørge</a:t>
            </a:r>
            <a:r>
              <a:rPr lang="en-US" dirty="0"/>
              <a:t> for at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integreret</a:t>
            </a:r>
            <a:r>
              <a:rPr lang="en-US" dirty="0"/>
              <a:t> </a:t>
            </a:r>
            <a:r>
              <a:rPr lang="en-US" dirty="0" err="1"/>
              <a:t>således</a:t>
            </a:r>
            <a:r>
              <a:rPr lang="en-US" dirty="0"/>
              <a:t> at der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forbindes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dem. (DLL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lignende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Samtidig</a:t>
            </a:r>
            <a:r>
              <a:rPr lang="en-US" dirty="0"/>
              <a:t>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objekter</a:t>
            </a:r>
            <a:r>
              <a:rPr lang="en-US" dirty="0"/>
              <a:t> </a:t>
            </a:r>
            <a:r>
              <a:rPr lang="en-US" dirty="0" err="1"/>
              <a:t>ikek</a:t>
            </a:r>
            <a:r>
              <a:rPr lang="en-US" dirty="0"/>
              <a:t> tale </a:t>
            </a:r>
            <a:r>
              <a:rPr lang="en-US" dirty="0" err="1"/>
              <a:t>sammen</a:t>
            </a:r>
            <a:r>
              <a:rPr lang="en-US" dirty="0"/>
              <a:t> </a:t>
            </a:r>
            <a:r>
              <a:rPr lang="en-US" dirty="0" err="1"/>
              <a:t>direkte</a:t>
            </a:r>
            <a:endParaRPr lang="en-US" dirty="0"/>
          </a:p>
          <a:p>
            <a:r>
              <a:rPr lang="en-US" dirty="0" err="1"/>
              <a:t>Herefter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.NET </a:t>
            </a:r>
            <a:r>
              <a:rPr lang="en-US" dirty="0" err="1"/>
              <a:t>modelen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8385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C1235-4C01-4A2C-8C9E-154FC3AA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Model i</a:t>
            </a:r>
            <a:r>
              <a:rPr lang="en-DK"/>
              <a:t> .</a:t>
            </a:r>
            <a:r>
              <a:rPr lang="en-US"/>
              <a:t>N</a:t>
            </a:r>
            <a:r>
              <a:rPr lang="en-DK"/>
              <a:t>E</a:t>
            </a:r>
            <a:r>
              <a:rPr lang="en-US"/>
              <a:t>T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674650-3316-463E-8EF5-A2EFC889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.NET modellen gør det nemere at bygge komponenter</a:t>
            </a:r>
          </a:p>
          <a:p>
            <a:r>
              <a:rPr lang="en-US" sz="2000"/>
              <a:t>Måden det sker på er ved at alle komponenter har samme fundament</a:t>
            </a:r>
          </a:p>
          <a:p>
            <a:r>
              <a:rPr lang="en-US" sz="2000"/>
              <a:t>Dette gør direkte kommunikation muligt mellem objekter I forskellige applikationer.</a:t>
            </a:r>
          </a:p>
          <a:p>
            <a:r>
              <a:rPr lang="en-US" sz="2000"/>
              <a:t>Dette er muligt grundet CLR common language runtime.</a:t>
            </a:r>
          </a:p>
          <a:p>
            <a:endParaRPr lang="en-DK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5FFBF-B888-48A2-9BF6-0B69B724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54827"/>
            <a:ext cx="6019331" cy="31451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5704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3BFCF-E401-41D6-9749-BF306BCF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Assemblies</a:t>
            </a:r>
            <a:endParaRPr lang="en-DK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B7338-B806-430D-B888-87306F8E9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A124-20F7-46E5-B8D3-E75445DBE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/>
              <a:t> Som sagt skal ting I .NET ikke definers, som I COM</a:t>
            </a:r>
          </a:p>
          <a:p>
            <a:r>
              <a:rPr lang="en-US" sz="2200"/>
              <a:t>Alle ting bliver genereret som metadata I assembli’en, hvor manifested, kan delegere alle forventede resource og reference</a:t>
            </a:r>
          </a:p>
          <a:p>
            <a:endParaRPr lang="en-DK" sz="2200"/>
          </a:p>
        </p:txBody>
      </p:sp>
    </p:spTree>
    <p:extLst>
      <p:ext uri="{BB962C8B-B14F-4D97-AF65-F5344CB8AC3E}">
        <p14:creationId xmlns:p14="http://schemas.microsoft.com/office/powerpoint/2010/main" val="115496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4BE50446-4A4E-445B-8921-5CCB4DC20FE3}"/>
              </a:ext>
            </a:extLst>
          </p:cNvPr>
          <p:cNvSpPr txBox="1"/>
          <p:nvPr/>
        </p:nvSpPr>
        <p:spPr>
          <a:xfrm>
            <a:off x="1800225" y="512759"/>
            <a:ext cx="712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</a:t>
            </a:r>
            <a:r>
              <a:rPr lang="en-DK" sz="3600" dirty="0"/>
              <a:t>x</a:t>
            </a:r>
            <a:r>
              <a:rPr lang="en-US" sz="3600" dirty="0"/>
              <a:t>e</a:t>
            </a:r>
            <a:r>
              <a:rPr lang="en-DK" sz="3600" dirty="0"/>
              <a:t>c</a:t>
            </a:r>
            <a:r>
              <a:rPr lang="en-US" sz="3600" dirty="0"/>
              <a:t>u</a:t>
            </a:r>
            <a:r>
              <a:rPr lang="en-DK" sz="3600" dirty="0"/>
              <a:t>t</a:t>
            </a:r>
            <a:r>
              <a:rPr lang="en-US" sz="3600" dirty="0" err="1"/>
              <a:t>i</a:t>
            </a:r>
            <a:r>
              <a:rPr lang="en-DK" sz="3600" dirty="0"/>
              <a:t>o</a:t>
            </a:r>
            <a:r>
              <a:rPr lang="en-US" sz="3600" dirty="0"/>
              <a:t>n</a:t>
            </a:r>
            <a:r>
              <a:rPr lang="en-DK" sz="3600" dirty="0"/>
              <a:t> </a:t>
            </a:r>
            <a:r>
              <a:rPr lang="en-US" sz="3600" dirty="0"/>
              <a:t>m</a:t>
            </a:r>
            <a:r>
              <a:rPr lang="en-DK" sz="3600" dirty="0"/>
              <a:t>o</a:t>
            </a:r>
            <a:r>
              <a:rPr lang="en-US" sz="3600" dirty="0"/>
              <a:t>d</a:t>
            </a:r>
            <a:r>
              <a:rPr lang="en-DK" sz="3600" dirty="0"/>
              <a:t>e</a:t>
            </a:r>
            <a:r>
              <a:rPr lang="en-US" sz="3600" dirty="0"/>
              <a:t>l</a:t>
            </a:r>
            <a:endParaRPr lang="en-DK" sz="3600" dirty="0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2FD489FD-BD81-409F-A50A-B74BB6160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288" y="1089136"/>
            <a:ext cx="9594162" cy="508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6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26FC1-AF13-46C0-8516-F5202132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/>
              <a:t>Assembly naming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203018-6F11-486A-AD54-5963005F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Man </a:t>
            </a:r>
            <a:r>
              <a:rPr lang="en-US" sz="2400" dirty="0" err="1"/>
              <a:t>skal</a:t>
            </a:r>
            <a:r>
              <a:rPr lang="en-US" sz="2400" dirty="0"/>
              <a:t> </a:t>
            </a:r>
            <a:r>
              <a:rPr lang="en-US" sz="2400" dirty="0" err="1"/>
              <a:t>være</a:t>
            </a:r>
            <a:r>
              <a:rPr lang="en-US" sz="2400" dirty="0"/>
              <a:t> </a:t>
            </a:r>
            <a:r>
              <a:rPr lang="en-US" sz="2400" dirty="0" err="1"/>
              <a:t>opmærksom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to slags </a:t>
            </a:r>
            <a:r>
              <a:rPr lang="en-US" sz="2400" dirty="0" err="1"/>
              <a:t>navne</a:t>
            </a:r>
            <a:r>
              <a:rPr lang="en-US" sz="2400" dirty="0"/>
              <a:t> </a:t>
            </a:r>
            <a:r>
              <a:rPr lang="en-US" sz="2400" dirty="0" err="1"/>
              <a:t>inden</a:t>
            </a:r>
            <a:r>
              <a:rPr lang="en-US" sz="2400" dirty="0"/>
              <a:t> for .NET </a:t>
            </a:r>
            <a:r>
              <a:rPr lang="en-US" sz="2400" dirty="0" err="1"/>
              <a:t>komponenter</a:t>
            </a:r>
            <a:endParaRPr lang="en-US" sz="2400" dirty="0"/>
          </a:p>
          <a:p>
            <a:r>
              <a:rPr lang="en-US" sz="2400" dirty="0"/>
              <a:t>Assembly </a:t>
            </a:r>
            <a:r>
              <a:rPr lang="en-US" sz="2400" dirty="0" err="1"/>
              <a:t>strongnames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Namespaces</a:t>
            </a:r>
          </a:p>
          <a:p>
            <a:r>
              <a:rPr lang="en-US" sz="2400" dirty="0"/>
              <a:t>Assembly </a:t>
            </a:r>
            <a:r>
              <a:rPr lang="en-US" sz="2400" dirty="0" err="1"/>
              <a:t>strongnames</a:t>
            </a:r>
            <a:r>
              <a:rPr lang="en-US" sz="2400" dirty="0"/>
              <a:t> </a:t>
            </a:r>
            <a:r>
              <a:rPr lang="en-US" sz="2400" dirty="0" err="1"/>
              <a:t>bruges</a:t>
            </a:r>
            <a:r>
              <a:rPr lang="en-US" sz="2400" dirty="0"/>
              <a:t> </a:t>
            </a:r>
            <a:r>
              <a:rPr lang="en-US" sz="2400" dirty="0" err="1"/>
              <a:t>når</a:t>
            </a:r>
            <a:r>
              <a:rPr lang="en-US" sz="2400" dirty="0"/>
              <a:t> der </a:t>
            </a:r>
            <a:r>
              <a:rPr lang="en-US" sz="2400" dirty="0" err="1"/>
              <a:t>er</a:t>
            </a:r>
            <a:r>
              <a:rPr lang="en-US" sz="2400" dirty="0"/>
              <a:t> tale om det </a:t>
            </a:r>
            <a:r>
              <a:rPr lang="en-US" sz="2400" dirty="0" err="1"/>
              <a:t>fysiske</a:t>
            </a:r>
            <a:r>
              <a:rPr lang="en-US" sz="2400" dirty="0"/>
              <a:t> view. </a:t>
            </a:r>
            <a:r>
              <a:rPr lang="en-US" sz="2400" dirty="0" err="1"/>
              <a:t>Opdelt</a:t>
            </a:r>
            <a:r>
              <a:rPr lang="en-US" sz="2400" dirty="0"/>
              <a:t> I 4 dele: </a:t>
            </a:r>
            <a:r>
              <a:rPr lang="en-US" sz="2400" dirty="0" err="1"/>
              <a:t>Friendlyname</a:t>
            </a:r>
            <a:r>
              <a:rPr lang="en-US" sz="2400" dirty="0"/>
              <a:t>, Version, Culture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publickKeyToken</a:t>
            </a:r>
            <a:r>
              <a:rPr lang="en-US" sz="2400" dirty="0"/>
              <a:t>. Assemblies med same </a:t>
            </a:r>
            <a:r>
              <a:rPr lang="en-US" sz="2400" dirty="0" err="1"/>
              <a:t>strongname</a:t>
            </a:r>
            <a:r>
              <a:rPr lang="en-US" sz="2400" dirty="0"/>
              <a:t> </a:t>
            </a:r>
            <a:r>
              <a:rPr lang="en-US" sz="2400" dirty="0" err="1"/>
              <a:t>forventes</a:t>
            </a:r>
            <a:r>
              <a:rPr lang="en-US" sz="2400" dirty="0"/>
              <a:t> at </a:t>
            </a:r>
            <a:r>
              <a:rPr lang="en-US" sz="2400" dirty="0" err="1"/>
              <a:t>være</a:t>
            </a:r>
            <a:r>
              <a:rPr lang="en-US" sz="2400" dirty="0"/>
              <a:t> </a:t>
            </a:r>
            <a:r>
              <a:rPr lang="en-US" sz="2400" dirty="0" err="1"/>
              <a:t>ens</a:t>
            </a:r>
            <a:endParaRPr lang="en-US" sz="2400" dirty="0"/>
          </a:p>
          <a:p>
            <a:r>
              <a:rPr lang="en-US" sz="2400" dirty="0"/>
              <a:t>Namespaces </a:t>
            </a:r>
            <a:r>
              <a:rPr lang="en-US" sz="2400" dirty="0" err="1"/>
              <a:t>bruges</a:t>
            </a:r>
            <a:r>
              <a:rPr lang="en-US" sz="2400" dirty="0"/>
              <a:t> </a:t>
            </a:r>
            <a:r>
              <a:rPr lang="en-US" sz="2400" dirty="0" err="1"/>
              <a:t>når</a:t>
            </a:r>
            <a:r>
              <a:rPr lang="en-US" sz="2400" dirty="0"/>
              <a:t> der </a:t>
            </a:r>
            <a:r>
              <a:rPr lang="en-US" sz="2400" dirty="0" err="1"/>
              <a:t>er</a:t>
            </a:r>
            <a:r>
              <a:rPr lang="en-US" sz="2400" dirty="0"/>
              <a:t> tale om det </a:t>
            </a:r>
            <a:r>
              <a:rPr lang="en-US" sz="2400" dirty="0" err="1"/>
              <a:t>logiske</a:t>
            </a:r>
            <a:r>
              <a:rPr lang="en-US" sz="2400" dirty="0"/>
              <a:t> view</a:t>
            </a:r>
          </a:p>
          <a:p>
            <a:r>
              <a:rPr lang="en-US" sz="2400" dirty="0"/>
              <a:t>To assemblies med </a:t>
            </a:r>
            <a:r>
              <a:rPr lang="en-US" sz="2400" dirty="0" err="1"/>
              <a:t>samme</a:t>
            </a:r>
            <a:r>
              <a:rPr lang="en-US" sz="2400" dirty="0"/>
              <a:t> namespace </a:t>
            </a:r>
            <a:r>
              <a:rPr lang="en-US" sz="2400" dirty="0" err="1"/>
              <a:t>skaber</a:t>
            </a:r>
            <a:r>
              <a:rPr lang="en-US" sz="2400" dirty="0"/>
              <a:t> </a:t>
            </a:r>
            <a:r>
              <a:rPr lang="en-US" sz="2400" dirty="0" err="1"/>
              <a:t>ikke</a:t>
            </a:r>
            <a:r>
              <a:rPr lang="en-US" sz="2400" dirty="0"/>
              <a:t> </a:t>
            </a:r>
            <a:r>
              <a:rPr lang="en-US" sz="2400" dirty="0" err="1"/>
              <a:t>konflikt</a:t>
            </a:r>
            <a:endParaRPr lang="en-DK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3FA4B-E904-4147-B7E8-3E7B9EB5A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523" y="833418"/>
            <a:ext cx="3475903" cy="5187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2522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38375-C164-4BBA-A099-8964782D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s</a:t>
            </a:r>
            <a:r>
              <a:rPr lang="en-US" dirty="0" err="1"/>
              <a:t>i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 err="1"/>
              <a:t>i</a:t>
            </a:r>
            <a:r>
              <a:rPr lang="en-US" dirty="0"/>
              <a:t>n</a:t>
            </a:r>
            <a:r>
              <a:rPr lang="en-DK" dirty="0"/>
              <a:t>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92F952-9F05-439A-88A5-44441D65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Derfor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versionering</a:t>
            </a:r>
            <a:r>
              <a:rPr lang="en-US" dirty="0"/>
              <a:t> </a:t>
            </a:r>
            <a:r>
              <a:rPr lang="en-US" dirty="0" err="1"/>
              <a:t>udfra</a:t>
            </a:r>
            <a:r>
              <a:rPr lang="en-US" dirty="0"/>
              <a:t> </a:t>
            </a:r>
            <a:r>
              <a:rPr lang="en-US" dirty="0" err="1"/>
              <a:t>strongnames</a:t>
            </a:r>
            <a:r>
              <a:rPr lang="en-US" dirty="0"/>
              <a:t> vide om der </a:t>
            </a:r>
            <a:r>
              <a:rPr lang="en-US" dirty="0" err="1"/>
              <a:t>er</a:t>
            </a:r>
            <a:r>
              <a:rPr lang="en-US" dirty="0"/>
              <a:t> tale om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version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ej</a:t>
            </a:r>
            <a:r>
              <a:rPr lang="en-US" dirty="0"/>
              <a:t>.</a:t>
            </a:r>
          </a:p>
          <a:p>
            <a:r>
              <a:rPr lang="en-US" dirty="0"/>
              <a:t>Det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vigtigt</a:t>
            </a:r>
            <a:r>
              <a:rPr lang="en-US" dirty="0"/>
              <a:t> at </a:t>
            </a:r>
            <a:r>
              <a:rPr lang="en-US" dirty="0" err="1"/>
              <a:t>huske</a:t>
            </a:r>
            <a:r>
              <a:rPr lang="en-US" dirty="0"/>
              <a:t> at </a:t>
            </a:r>
            <a:r>
              <a:rPr lang="en-US" dirty="0" err="1"/>
              <a:t>versionere</a:t>
            </a:r>
            <a:r>
              <a:rPr lang="en-US" dirty="0"/>
              <a:t> assemblies med </a:t>
            </a:r>
            <a:r>
              <a:rPr lang="en-US" dirty="0" err="1"/>
              <a:t>strongnames</a:t>
            </a:r>
            <a:r>
              <a:rPr lang="en-US" dirty="0"/>
              <a:t> da det </a:t>
            </a:r>
            <a:r>
              <a:rPr lang="en-US" dirty="0" err="1"/>
              <a:t>er</a:t>
            </a:r>
            <a:r>
              <a:rPr lang="en-US" dirty="0"/>
              <a:t> den </a:t>
            </a:r>
            <a:r>
              <a:rPr lang="en-US" dirty="0" err="1"/>
              <a:t>eneste</a:t>
            </a:r>
            <a:r>
              <a:rPr lang="en-US" dirty="0"/>
              <a:t> </a:t>
            </a:r>
            <a:r>
              <a:rPr lang="en-US" dirty="0" err="1"/>
              <a:t>måde</a:t>
            </a:r>
            <a:r>
              <a:rPr lang="en-US" dirty="0"/>
              <a:t> at </a:t>
            </a:r>
            <a:r>
              <a:rPr lang="en-US" dirty="0" err="1"/>
              <a:t>finde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assemblies </a:t>
            </a:r>
            <a:r>
              <a:rPr lang="en-US" dirty="0" err="1"/>
              <a:t>på</a:t>
            </a:r>
            <a:r>
              <a:rPr lang="en-US" dirty="0"/>
              <a:t>.</a:t>
            </a:r>
          </a:p>
          <a:p>
            <a:r>
              <a:rPr lang="en-US" dirty="0"/>
              <a:t>I det </a:t>
            </a:r>
            <a:r>
              <a:rPr lang="en-US" dirty="0" err="1"/>
              <a:t>tilfælde</a:t>
            </a:r>
            <a:r>
              <a:rPr lang="en-US" dirty="0"/>
              <a:t> at der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opdateringer</a:t>
            </a:r>
            <a:r>
              <a:rPr lang="en-US" dirty="0"/>
              <a:t> I </a:t>
            </a:r>
            <a:r>
              <a:rPr lang="en-US" dirty="0" err="1"/>
              <a:t>softwaren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der laves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brugerdefineret</a:t>
            </a:r>
            <a:r>
              <a:rPr lang="en-US" dirty="0"/>
              <a:t> </a:t>
            </a:r>
            <a:r>
              <a:rPr lang="en-US" dirty="0" err="1"/>
              <a:t>versionerings</a:t>
            </a:r>
            <a:r>
              <a:rPr lang="en-US" dirty="0"/>
              <a:t> </a:t>
            </a:r>
            <a:r>
              <a:rPr lang="en-US" dirty="0" err="1"/>
              <a:t>politik</a:t>
            </a:r>
            <a:endParaRPr lang="en-US" dirty="0"/>
          </a:p>
          <a:p>
            <a:pPr lvl="1"/>
            <a:r>
              <a:rPr lang="en-US" dirty="0"/>
              <a:t>Det </a:t>
            </a:r>
            <a:r>
              <a:rPr lang="en-US" dirty="0" err="1"/>
              <a:t>ville</a:t>
            </a:r>
            <a:r>
              <a:rPr lang="en-US" dirty="0"/>
              <a:t> bare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XML fil der </a:t>
            </a:r>
            <a:r>
              <a:rPr lang="en-US" dirty="0" err="1"/>
              <a:t>forspørger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opdateret</a:t>
            </a:r>
            <a:r>
              <a:rPr lang="en-US" dirty="0"/>
              <a:t> assembly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1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182D-CB16-42B8-8677-43B5EFB1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952C-2C3E-45A1-8658-AB9BB5C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.NET </a:t>
            </a:r>
            <a:r>
              <a:rPr lang="en-US" dirty="0" err="1"/>
              <a:t>kan</a:t>
            </a:r>
            <a:r>
              <a:rPr lang="en-US" dirty="0"/>
              <a:t> der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ske</a:t>
            </a:r>
            <a:r>
              <a:rPr lang="en-US" dirty="0"/>
              <a:t> </a:t>
            </a:r>
            <a:r>
              <a:rPr lang="en-US" dirty="0" err="1"/>
              <a:t>statisk</a:t>
            </a:r>
            <a:r>
              <a:rPr lang="en-US" dirty="0"/>
              <a:t> linking</a:t>
            </a:r>
          </a:p>
          <a:p>
            <a:r>
              <a:rPr lang="en-US" dirty="0"/>
              <a:t>Der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mulighed</a:t>
            </a:r>
            <a:r>
              <a:rPr lang="en-US" dirty="0"/>
              <a:t> for </a:t>
            </a:r>
            <a:r>
              <a:rPr lang="en-US" dirty="0" err="1"/>
              <a:t>dynamisk</a:t>
            </a:r>
            <a:endParaRPr lang="en-US" dirty="0"/>
          </a:p>
          <a:p>
            <a:pPr lvl="1"/>
            <a:r>
              <a:rPr lang="en-US" dirty="0"/>
              <a:t>I form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loadtime</a:t>
            </a:r>
            <a:r>
              <a:rPr lang="en-US" dirty="0"/>
              <a:t> linking </a:t>
            </a:r>
            <a:r>
              <a:rPr lang="en-US" dirty="0" err="1"/>
              <a:t>eller</a:t>
            </a:r>
            <a:r>
              <a:rPr lang="en-US" dirty="0"/>
              <a:t> runtime linking 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3706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13089-72EC-4ED7-9E33-99BD386B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DK" dirty="0" err="1"/>
              <a:t>ifecycle</a:t>
            </a:r>
            <a:r>
              <a:rPr lang="en-DK" dirty="0"/>
              <a:t> management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9967604-D824-4702-8D3C-1251F9A6E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garbage Collector</a:t>
            </a:r>
          </a:p>
          <a:p>
            <a:r>
              <a:rPr lang="en-US" dirty="0"/>
              <a:t>Memory Leak</a:t>
            </a:r>
          </a:p>
          <a:p>
            <a:r>
              <a:rPr lang="en-US" dirty="0"/>
              <a:t>Event</a:t>
            </a:r>
          </a:p>
          <a:p>
            <a:r>
              <a:rPr lang="en-US" dirty="0"/>
              <a:t>Weak References</a:t>
            </a:r>
          </a:p>
          <a:p>
            <a:r>
              <a:rPr lang="en-US" dirty="0"/>
              <a:t>Finalization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3130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4027</TotalTime>
  <Words>460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Spørgsmål 3</vt:lpstr>
      <vt:lpstr>Evolution  </vt:lpstr>
      <vt:lpstr>Model i .NET</vt:lpstr>
      <vt:lpstr>Assemblies</vt:lpstr>
      <vt:lpstr>PowerPoint Presentation</vt:lpstr>
      <vt:lpstr>Assembly naming</vt:lpstr>
      <vt:lpstr>versionering</vt:lpstr>
      <vt:lpstr>Linking</vt:lpstr>
      <vt:lpstr>Lifecycle management</vt:lpstr>
      <vt:lpstr>The garbage Collector </vt:lpstr>
      <vt:lpstr>Memory Leak</vt:lpstr>
      <vt:lpstr>Event</vt:lpstr>
      <vt:lpstr>Weak References</vt:lpstr>
      <vt:lpstr>Finalization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3</dc:title>
  <dc:creator>Abdul-Rahman Abdurrohman</dc:creator>
  <cp:lastModifiedBy>Abdul-Rahman Abdurrohman</cp:lastModifiedBy>
  <cp:revision>14</cp:revision>
  <dcterms:created xsi:type="dcterms:W3CDTF">2020-07-28T15:52:56Z</dcterms:created>
  <dcterms:modified xsi:type="dcterms:W3CDTF">2020-07-31T11:02:08Z</dcterms:modified>
</cp:coreProperties>
</file>