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13-08-2020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2C4D3-2793-4263-B206-7AF66F2F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SPØRGSMÅL 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713082-D4FE-420F-9DCD-F8F1315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 og redegør for udvikling og brug af DLL-</a:t>
            </a:r>
            <a:r>
              <a:rPr lang="da-DK" dirty="0" err="1"/>
              <a:t>fileri</a:t>
            </a:r>
            <a:r>
              <a:rPr lang="da-DK" dirty="0"/>
              <a:t> C++ samt vis og forklar hvorledes man kan udvikle og anvende plugins i C++.</a:t>
            </a:r>
          </a:p>
        </p:txBody>
      </p:sp>
    </p:spTree>
    <p:extLst>
      <p:ext uri="{BB962C8B-B14F-4D97-AF65-F5344CB8AC3E}">
        <p14:creationId xmlns:p14="http://schemas.microsoft.com/office/powerpoint/2010/main" val="1818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GB" dirty="0" err="1"/>
              <a:t>compileren</a:t>
            </a:r>
            <a:r>
              <a:rPr lang="en-GB" dirty="0"/>
              <a:t> </a:t>
            </a:r>
            <a:r>
              <a:rPr lang="en-GB" dirty="0" err="1"/>
              <a:t>mangler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funktionerne</a:t>
            </a:r>
            <a:r>
              <a:rPr lang="en-GB" dirty="0"/>
              <a:t> I DLL </a:t>
            </a:r>
            <a:r>
              <a:rPr lang="en-GB" dirty="0" err="1"/>
              <a:t>filerne</a:t>
            </a:r>
            <a:r>
              <a:rPr lang="en-GB" dirty="0"/>
              <a:t>.</a:t>
            </a:r>
          </a:p>
          <a:p>
            <a:r>
              <a:rPr lang="en-GB" dirty="0"/>
              <a:t>Kan </a:t>
            </a:r>
            <a:r>
              <a:rPr lang="en-GB" dirty="0" err="1"/>
              <a:t>ses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man dumper </a:t>
            </a:r>
            <a:r>
              <a:rPr lang="en-GB" dirty="0" err="1"/>
              <a:t>data’en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DLL’filen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På</a:t>
            </a:r>
            <a:r>
              <a:rPr lang="en-GB" dirty="0"/>
              <a:t> den made </a:t>
            </a:r>
            <a:r>
              <a:rPr lang="en-GB" dirty="0" err="1"/>
              <a:t>kan</a:t>
            </a:r>
            <a:r>
              <a:rPr lang="en-GB" dirty="0"/>
              <a:t> den </a:t>
            </a:r>
            <a:r>
              <a:rPr lang="en-GB" dirty="0" err="1"/>
              <a:t>sikre</a:t>
            </a:r>
            <a:r>
              <a:rPr lang="en-GB" dirty="0"/>
              <a:t> type </a:t>
            </a:r>
            <a:r>
              <a:rPr lang="en-GB" dirty="0" err="1"/>
              <a:t>sikkerhed</a:t>
            </a:r>
            <a:r>
              <a:rPr lang="en-GB" dirty="0"/>
              <a:t> </a:t>
            </a:r>
          </a:p>
          <a:p>
            <a:r>
              <a:rPr lang="en-GB" dirty="0" err="1"/>
              <a:t>Grundet</a:t>
            </a:r>
            <a:r>
              <a:rPr lang="en-GB" dirty="0"/>
              <a:t> at object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kender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overloaded </a:t>
            </a:r>
            <a:r>
              <a:rPr lang="en-GB" dirty="0" err="1"/>
              <a:t>funktioner</a:t>
            </a:r>
            <a:r>
              <a:rPr lang="en-GB" dirty="0"/>
              <a:t>,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navnene</a:t>
            </a:r>
            <a:r>
              <a:rPr lang="en-GB" dirty="0"/>
              <a:t> </a:t>
            </a:r>
            <a:r>
              <a:rPr lang="en-GB" dirty="0" err="1"/>
              <a:t>nød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manglede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der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opstår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fejl</a:t>
            </a:r>
            <a:r>
              <a:rPr lang="en-GB" dirty="0"/>
              <a:t> om </a:t>
            </a:r>
            <a:r>
              <a:rPr lang="en-GB" dirty="0" err="1"/>
              <a:t>redundance</a:t>
            </a:r>
            <a:endParaRPr lang="en-GB" dirty="0"/>
          </a:p>
          <a:p>
            <a:r>
              <a:rPr lang="en-GB" dirty="0" err="1"/>
              <a:t>Hvis</a:t>
            </a:r>
            <a:r>
              <a:rPr lang="en-GB" dirty="0"/>
              <a:t> der I </a:t>
            </a:r>
            <a:r>
              <a:rPr lang="en-GB" dirty="0" err="1"/>
              <a:t>koden</a:t>
            </a:r>
            <a:r>
              <a:rPr lang="en-GB" dirty="0"/>
              <a:t>   </a:t>
            </a:r>
            <a:r>
              <a:rPr lang="en-GB" dirty="0" err="1"/>
              <a:t>skrives</a:t>
            </a:r>
            <a:r>
              <a:rPr lang="en-GB" dirty="0"/>
              <a:t> </a:t>
            </a:r>
            <a:r>
              <a:rPr lang="en-GB" i="1" dirty="0"/>
              <a:t>extern “C”,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forhindres</a:t>
            </a:r>
            <a:r>
              <a:rPr lang="en-GB" dirty="0"/>
              <a:t>, dog </a:t>
            </a:r>
            <a:r>
              <a:rPr lang="en-GB" dirty="0" err="1"/>
              <a:t>forhindre</a:t>
            </a:r>
            <a:r>
              <a:rPr lang="en-GB" dirty="0"/>
              <a:t> det I </a:t>
            </a:r>
            <a:r>
              <a:rPr lang="en-GB" dirty="0" err="1"/>
              <a:t>brugen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overload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45" y="365125"/>
            <a:ext cx="9174788" cy="1325563"/>
          </a:xfrm>
        </p:spPr>
        <p:txBody>
          <a:bodyPr>
            <a:normAutofit/>
          </a:bodyPr>
          <a:lstStyle/>
          <a:p>
            <a:r>
              <a:rPr lang="da-DK" dirty="0"/>
              <a:t>COM DLL (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r>
              <a:rPr lang="da-DK" dirty="0"/>
              <a:t>)</a:t>
            </a:r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90" y="1830408"/>
            <a:ext cx="4464870" cy="43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2022601"/>
            <a:ext cx="6810277" cy="415436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Client(exe) calls </a:t>
            </a:r>
            <a:r>
              <a:rPr lang="en-US" sz="1700" dirty="0" err="1"/>
              <a:t>COGetClassObject</a:t>
            </a:r>
            <a:endParaRPr lang="en-US" sz="17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CoLoadLibrary</a:t>
            </a:r>
            <a:r>
              <a:rPr lang="en-US" sz="17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 err="1"/>
              <a:t>GetProcAddress</a:t>
            </a:r>
            <a:r>
              <a:rPr lang="en-US" sz="17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of </a:t>
            </a:r>
            <a:r>
              <a:rPr lang="en-US" sz="1700" dirty="0" err="1"/>
              <a:t>factoryclass</a:t>
            </a:r>
            <a:r>
              <a:rPr lang="en-US" sz="17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700" dirty="0"/>
              <a:t>Client uses Object interface successfully</a:t>
            </a:r>
          </a:p>
          <a:p>
            <a:endParaRPr lang="da-DK" sz="1700" dirty="0"/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af et større system</a:t>
            </a:r>
            <a:endParaRPr lang="da-DK" dirty="0"/>
          </a:p>
          <a:p>
            <a:r>
              <a:rPr lang="da-DK" dirty="0"/>
              <a:t>En applikation, som er færdigudviklet og </a:t>
            </a:r>
            <a:r>
              <a:rPr lang="da-DK" dirty="0" err="1"/>
              <a:t>deployet</a:t>
            </a:r>
            <a:r>
              <a:rPr lang="da-DK" dirty="0"/>
              <a:t>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Link Library</a:t>
            </a:r>
          </a:p>
          <a:p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EXE fil I </a:t>
            </a:r>
            <a:r>
              <a:rPr lang="en-US" dirty="0" err="1"/>
              <a:t>lille</a:t>
            </a:r>
            <a:r>
              <a:rPr lang="en-US" dirty="0"/>
              <a:t> exe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Fordele</a:t>
            </a:r>
            <a:endParaRPr lang="en-US" dirty="0"/>
          </a:p>
          <a:p>
            <a:pPr lvl="1"/>
            <a:r>
              <a:rPr lang="en-US" b="1" dirty="0"/>
              <a:t>Spare system </a:t>
            </a:r>
            <a:r>
              <a:rPr lang="en-US" b="1" dirty="0" err="1"/>
              <a:t>hukkommelse</a:t>
            </a:r>
            <a:r>
              <a:rPr lang="en-US" dirty="0"/>
              <a:t>, da </a:t>
            </a:r>
            <a:r>
              <a:rPr lang="en-US" dirty="0" err="1"/>
              <a:t>alle</a:t>
            </a:r>
            <a:r>
              <a:rPr lang="en-US" dirty="0"/>
              <a:t> processor burger </a:t>
            </a:r>
            <a:r>
              <a:rPr lang="en-US" dirty="0" err="1"/>
              <a:t>samme</a:t>
            </a:r>
            <a:r>
              <a:rPr lang="en-US" dirty="0"/>
              <a:t> DLL.</a:t>
            </a:r>
          </a:p>
          <a:p>
            <a:pPr lvl="1"/>
            <a:r>
              <a:rPr lang="en-US" dirty="0"/>
              <a:t> 1 </a:t>
            </a:r>
            <a:r>
              <a:rPr lang="en-US" dirty="0" err="1"/>
              <a:t>sted</a:t>
            </a:r>
            <a:r>
              <a:rPr lang="en-US" dirty="0"/>
              <a:t> I </a:t>
            </a:r>
            <a:r>
              <a:rPr lang="en-US" dirty="0" err="1"/>
              <a:t>fysisk</a:t>
            </a:r>
            <a:r>
              <a:rPr lang="en-US" dirty="0"/>
              <a:t> memory. Men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steder</a:t>
            </a:r>
            <a:r>
              <a:rPr lang="en-US" dirty="0"/>
              <a:t> I </a:t>
            </a:r>
            <a:r>
              <a:rPr lang="en-US" dirty="0" err="1"/>
              <a:t>virtuel</a:t>
            </a:r>
            <a:r>
              <a:rPr lang="en-US" dirty="0"/>
              <a:t> memory</a:t>
            </a:r>
          </a:p>
          <a:p>
            <a:pPr lvl="1"/>
            <a:r>
              <a:rPr lang="da-DK" b="1" dirty="0"/>
              <a:t>Mindre </a:t>
            </a:r>
            <a:r>
              <a:rPr lang="da-DK" b="1" dirty="0" err="1"/>
              <a:t>linking</a:t>
            </a:r>
            <a:r>
              <a:rPr lang="da-DK" b="1" dirty="0"/>
              <a:t> behøves. </a:t>
            </a:r>
            <a:r>
              <a:rPr lang="da-DK" dirty="0"/>
              <a:t>Så længe interface ikke ændres skal der ikke-</a:t>
            </a:r>
            <a:r>
              <a:rPr lang="da-DK" dirty="0" err="1"/>
              <a:t>recompiles</a:t>
            </a:r>
            <a:r>
              <a:rPr lang="da-DK" dirty="0"/>
              <a:t>.</a:t>
            </a:r>
          </a:p>
          <a:p>
            <a:pPr lvl="1"/>
            <a:r>
              <a:rPr lang="da-DK" b="1" dirty="0"/>
              <a:t>Nemt at opgradere.</a:t>
            </a:r>
            <a:r>
              <a:rPr lang="da-DK" dirty="0"/>
              <a:t>  Det er nemt at modificere </a:t>
            </a:r>
            <a:r>
              <a:rPr lang="da-DK" dirty="0" err="1"/>
              <a:t>DLL’er</a:t>
            </a:r>
            <a:r>
              <a:rPr lang="da-DK" dirty="0"/>
              <a:t> så de kan bruges med nyt hardware.</a:t>
            </a:r>
          </a:p>
          <a:p>
            <a:pPr lvl="1"/>
            <a:r>
              <a:rPr lang="da-DK" b="1" dirty="0"/>
              <a:t>Bred brug. </a:t>
            </a:r>
            <a:r>
              <a:rPr lang="da-DK" dirty="0"/>
              <a:t>Det er muligt at integrer </a:t>
            </a:r>
            <a:r>
              <a:rPr lang="da-DK" dirty="0" err="1"/>
              <a:t>DLL’er</a:t>
            </a:r>
            <a:r>
              <a:rPr lang="da-DK" dirty="0"/>
              <a:t> ind i projekter der ikke bruger samme programmeringssprog, hvis interface overholdes.</a:t>
            </a:r>
          </a:p>
          <a:p>
            <a:pPr lvl="1"/>
            <a:r>
              <a:rPr lang="da-DK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DLL’er</a:t>
            </a:r>
            <a:endParaRPr lang="en-US" dirty="0"/>
          </a:p>
          <a:p>
            <a:r>
              <a:rPr lang="en-US" dirty="0"/>
              <a:t>C-style </a:t>
            </a:r>
            <a:r>
              <a:rPr lang="en-US" dirty="0" err="1"/>
              <a:t>DLL’er</a:t>
            </a:r>
            <a:endParaRPr lang="en-US" dirty="0"/>
          </a:p>
          <a:p>
            <a:pPr lvl="1"/>
            <a:r>
              <a:rPr lang="en-US" dirty="0"/>
              <a:t>Standard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I windows OS </a:t>
            </a:r>
          </a:p>
          <a:p>
            <a:pPr lvl="1"/>
            <a:r>
              <a:rPr lang="en-US" dirty="0"/>
              <a:t>Custom DLL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udviklere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lave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drivere</a:t>
            </a:r>
            <a:endParaRPr lang="en-US" dirty="0"/>
          </a:p>
          <a:p>
            <a:r>
              <a:rPr lang="en-US" dirty="0"/>
              <a:t>COM DLL</a:t>
            </a:r>
          </a:p>
          <a:p>
            <a:pPr lvl="1"/>
            <a:r>
              <a:rPr lang="da-DK" dirty="0"/>
              <a:t>Minder meget om den traditionelle C-style, da den er opbygget på den.</a:t>
            </a:r>
          </a:p>
          <a:p>
            <a:pPr lvl="1"/>
            <a:r>
              <a:rPr lang="da-DK" dirty="0"/>
              <a:t>Med bedre </a:t>
            </a:r>
            <a:r>
              <a:rPr lang="da-DK" dirty="0" err="1"/>
              <a:t>memory</a:t>
            </a:r>
            <a:r>
              <a:rPr lang="da-DK" dirty="0"/>
              <a:t> management og definerede protokoller</a:t>
            </a:r>
          </a:p>
          <a:p>
            <a:pPr lvl="1"/>
            <a:r>
              <a:rPr lang="da-DK" dirty="0"/>
              <a:t>Har 5 </a:t>
            </a:r>
            <a:r>
              <a:rPr lang="da-DK"/>
              <a:t>specifikke funktioner</a:t>
            </a:r>
            <a:r>
              <a:rPr lang="da-DK" dirty="0"/>
              <a:t>, således at den passer ind i com arkitekturen</a:t>
            </a:r>
          </a:p>
          <a:p>
            <a:r>
              <a:rPr lang="da-DK" dirty="0"/>
              <a:t>.NET DLL</a:t>
            </a:r>
          </a:p>
          <a:p>
            <a:pPr lvl="1"/>
            <a:r>
              <a:rPr lang="da-DK" dirty="0"/>
              <a:t>En nyere måde at lave </a:t>
            </a:r>
            <a:r>
              <a:rPr lang="da-DK" dirty="0" err="1"/>
              <a:t>DLL’er</a:t>
            </a:r>
            <a:r>
              <a:rPr lang="da-DK" dirty="0"/>
              <a:t> på. Anderledes struktur. IL(</a:t>
            </a:r>
            <a:r>
              <a:rPr lang="da-DK" dirty="0" err="1"/>
              <a:t>Intermediat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DLL’er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dllmain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den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unloades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process(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indgår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4" y="2932252"/>
            <a:ext cx="6649293" cy="35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C-style</a:t>
            </a:r>
          </a:p>
          <a:p>
            <a:r>
              <a:rPr lang="en-GB" dirty="0"/>
              <a:t>2 </a:t>
            </a:r>
            <a:r>
              <a:rPr lang="en-GB" dirty="0" err="1"/>
              <a:t>metoder</a:t>
            </a:r>
            <a:r>
              <a:rPr lang="en-GB" dirty="0"/>
              <a:t> at </a:t>
            </a:r>
            <a:r>
              <a:rPr lang="en-GB" dirty="0" err="1"/>
              <a:t>kalde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DLL </a:t>
            </a:r>
            <a:r>
              <a:rPr lang="en-GB" dirty="0" err="1"/>
              <a:t>funktionpå</a:t>
            </a:r>
            <a:endParaRPr lang="en-GB" dirty="0"/>
          </a:p>
          <a:p>
            <a:pPr lvl="1"/>
            <a:r>
              <a:rPr lang="da-DK" dirty="0"/>
              <a:t>Load-time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(implicit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dirty="0"/>
              <a:t>Run-Time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 (</a:t>
            </a:r>
            <a:r>
              <a:rPr lang="da-DK" dirty="0" err="1"/>
              <a:t>explicit</a:t>
            </a:r>
            <a:r>
              <a:rPr lang="da-DK" dirty="0"/>
              <a:t> </a:t>
            </a:r>
            <a:r>
              <a:rPr lang="da-DK" dirty="0" err="1"/>
              <a:t>linking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</a:t>
            </a:r>
            <a:r>
              <a:rPr lang="da-DK" dirty="0" err="1"/>
              <a:t>funtionen</a:t>
            </a:r>
            <a:r>
              <a:rPr lang="da-DK" dirty="0"/>
              <a:t>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 err="1"/>
              <a:t>Freelibrary</a:t>
            </a:r>
            <a:r>
              <a:rPr lang="da-DK" dirty="0"/>
              <a:t> funktion bruges til at </a:t>
            </a:r>
            <a:r>
              <a:rPr lang="da-DK" dirty="0" err="1"/>
              <a:t>unload</a:t>
            </a:r>
            <a:r>
              <a:rPr lang="da-DK" dirty="0"/>
              <a:t> </a:t>
            </a:r>
            <a:r>
              <a:rPr lang="da-DK" dirty="0" err="1"/>
              <a:t>DLL’en</a:t>
            </a:r>
            <a:r>
              <a:rPr lang="da-DK" dirty="0"/>
              <a:t> fra </a:t>
            </a:r>
            <a:r>
              <a:rPr lang="da-DK" dirty="0" err="1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891</Words>
  <Application>Microsoft Office PowerPoint</Application>
  <PresentationFormat>Widescreen</PresentationFormat>
  <Paragraphs>82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Abdul-Rahman Barakeh</dc:creator>
  <cp:lastModifiedBy>Abdul-Rahman Barakeh</cp:lastModifiedBy>
  <cp:revision>1</cp:revision>
  <dcterms:created xsi:type="dcterms:W3CDTF">2020-08-13T18:45:24Z</dcterms:created>
  <dcterms:modified xsi:type="dcterms:W3CDTF">2020-08-13T18:46:41Z</dcterms:modified>
</cp:coreProperties>
</file>