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12/08/2020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.Nets komponentmodel og </a:t>
            </a:r>
            <a:r>
              <a:rPr lang="da-DK" dirty="0" err="1"/>
              <a:t>Lifecycle</a:t>
            </a:r>
            <a:r>
              <a:rPr lang="da-DK" dirty="0"/>
              <a:t> Management. Samt vis og forklar hvorledes man kan udvikle og anvende komponenter i</a:t>
            </a:r>
            <a:r>
              <a:rPr lang="en-DK" dirty="0"/>
              <a:t> </a:t>
            </a:r>
            <a:r>
              <a:rPr lang="da-DK" dirty="0"/>
              <a:t>C#.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  <a:br>
              <a:rPr lang="en-US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</a:t>
            </a:r>
            <a:r>
              <a:rPr lang="en-US" dirty="0" err="1"/>
              <a:t>collectoren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heap manager </a:t>
            </a:r>
          </a:p>
          <a:p>
            <a:r>
              <a:rPr lang="en-US" dirty="0"/>
              <a:t>Den har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at </a:t>
            </a:r>
            <a:r>
              <a:rPr lang="en-US" dirty="0" err="1"/>
              <a:t>sørge</a:t>
            </a:r>
            <a:r>
              <a:rPr lang="en-US" dirty="0"/>
              <a:t> for at memory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allokeret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deallokeret</a:t>
            </a:r>
            <a:r>
              <a:rPr lang="en-US" dirty="0"/>
              <a:t> </a:t>
            </a:r>
            <a:r>
              <a:rPr lang="en-US" dirty="0" err="1"/>
              <a:t>afhængig</a:t>
            </a:r>
            <a:r>
              <a:rPr lang="en-US" dirty="0"/>
              <a:t> om </a:t>
            </a:r>
            <a:r>
              <a:rPr lang="en-US" dirty="0" err="1"/>
              <a:t>resourcer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blevet</a:t>
            </a:r>
            <a:r>
              <a:rPr lang="en-US" dirty="0"/>
              <a:t> </a:t>
            </a:r>
            <a:r>
              <a:rPr lang="en-US" dirty="0" err="1"/>
              <a:t>construeret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destrueret</a:t>
            </a:r>
            <a:r>
              <a:rPr lang="en-US" dirty="0"/>
              <a:t>,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sker</a:t>
            </a:r>
            <a:r>
              <a:rPr lang="en-US" dirty="0"/>
              <a:t> et memory overflow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leaks </a:t>
            </a:r>
            <a:r>
              <a:rPr lang="en-US" dirty="0" err="1"/>
              <a:t>opstår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alokeret</a:t>
            </a:r>
            <a:r>
              <a:rPr lang="en-US" dirty="0"/>
              <a:t> data </a:t>
            </a:r>
            <a:r>
              <a:rPr lang="en-US" dirty="0" err="1"/>
              <a:t>fra</a:t>
            </a:r>
            <a:r>
              <a:rPr lang="en-US" dirty="0"/>
              <a:t> et </a:t>
            </a:r>
            <a:r>
              <a:rPr lang="en-US" dirty="0" err="1"/>
              <a:t>tidligere</a:t>
            </a:r>
            <a:r>
              <a:rPr lang="en-US" dirty="0"/>
              <a:t> object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dealokeret</a:t>
            </a:r>
            <a:r>
              <a:rPr lang="en-US" dirty="0"/>
              <a:t>.</a:t>
            </a:r>
          </a:p>
          <a:p>
            <a:r>
              <a:rPr lang="en-US" dirty="0"/>
              <a:t>Kan </a:t>
            </a:r>
            <a:r>
              <a:rPr lang="en-US" dirty="0" err="1"/>
              <a:t>ophobe</a:t>
            </a:r>
            <a:r>
              <a:rPr lang="en-US" dirty="0"/>
              <a:t> sig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skabe</a:t>
            </a:r>
            <a:r>
              <a:rPr lang="en-US" dirty="0"/>
              <a:t> memory issues I </a:t>
            </a:r>
            <a:r>
              <a:rPr lang="en-US" dirty="0" err="1"/>
              <a:t>dit</a:t>
            </a:r>
            <a:r>
              <a:rPr lang="en-US" dirty="0"/>
              <a:t> program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gøre</a:t>
            </a:r>
            <a:r>
              <a:rPr lang="en-US" dirty="0"/>
              <a:t> det </a:t>
            </a:r>
            <a:r>
              <a:rPr lang="en-US" dirty="0" err="1"/>
              <a:t>langsommere</a:t>
            </a:r>
            <a:endParaRPr lang="en-US" dirty="0"/>
          </a:p>
          <a:p>
            <a:r>
              <a:rPr lang="en-US" dirty="0"/>
              <a:t>Kan I </a:t>
            </a:r>
            <a:r>
              <a:rPr lang="en-US" dirty="0" err="1"/>
              <a:t>nogen</a:t>
            </a:r>
            <a:r>
              <a:rPr lang="en-US" dirty="0"/>
              <a:t> </a:t>
            </a:r>
            <a:r>
              <a:rPr lang="en-US" dirty="0" err="1"/>
              <a:t>tilfælde</a:t>
            </a:r>
            <a:r>
              <a:rPr lang="en-US" dirty="0"/>
              <a:t> </a:t>
            </a:r>
            <a:r>
              <a:rPr lang="en-US" dirty="0" err="1"/>
              <a:t>forudsage</a:t>
            </a:r>
            <a:r>
              <a:rPr lang="en-US" dirty="0"/>
              <a:t> at </a:t>
            </a:r>
            <a:r>
              <a:rPr lang="en-US" dirty="0" err="1"/>
              <a:t>programmet</a:t>
            </a:r>
            <a:r>
              <a:rPr lang="en-US" dirty="0"/>
              <a:t> crasher.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Komponent</a:t>
            </a:r>
            <a:r>
              <a:rPr lang="en-US" dirty="0"/>
              <a:t>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reagere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modtagelsen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data </a:t>
            </a:r>
            <a:r>
              <a:rPr lang="en-US" dirty="0" err="1"/>
              <a:t>vil</a:t>
            </a:r>
            <a:r>
              <a:rPr lang="en-US" dirty="0"/>
              <a:t> events </a:t>
            </a:r>
            <a:r>
              <a:rPr lang="en-US" dirty="0" err="1"/>
              <a:t>bruges</a:t>
            </a:r>
            <a:r>
              <a:rPr lang="en-US" dirty="0"/>
              <a:t>.</a:t>
            </a:r>
          </a:p>
          <a:p>
            <a:r>
              <a:rPr lang="en-US" dirty="0"/>
              <a:t>Observer pattern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strong reference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 reference </a:t>
            </a:r>
            <a:r>
              <a:rPr lang="en-US" dirty="0" err="1"/>
              <a:t>til</a:t>
            </a:r>
            <a:r>
              <a:rPr lang="en-US" dirty="0"/>
              <a:t> et object. </a:t>
            </a:r>
          </a:p>
          <a:p>
            <a:r>
              <a:rPr lang="en-US" dirty="0" err="1"/>
              <a:t>En</a:t>
            </a:r>
            <a:r>
              <a:rPr lang="en-US" dirty="0"/>
              <a:t> weak reference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memory management. Den holder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referencen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vist</a:t>
            </a:r>
            <a:r>
              <a:rPr lang="en-US" dirty="0"/>
              <a:t> object </a:t>
            </a:r>
            <a:r>
              <a:rPr lang="en-US" dirty="0" err="1"/>
              <a:t>og</a:t>
            </a:r>
            <a:r>
              <a:rPr lang="en-US" dirty="0"/>
              <a:t> giver garbage </a:t>
            </a:r>
            <a:r>
              <a:rPr lang="en-US" dirty="0" err="1"/>
              <a:t>collecteren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ryde</a:t>
            </a:r>
            <a:r>
              <a:rPr lang="en-US" dirty="0"/>
              <a:t> memory.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det har </a:t>
            </a:r>
            <a:r>
              <a:rPr lang="en-US" dirty="0" err="1"/>
              <a:t>en</a:t>
            </a:r>
            <a:r>
              <a:rPr lang="en-US" dirty="0"/>
              <a:t> weak reference</a:t>
            </a:r>
          </a:p>
          <a:p>
            <a:r>
              <a:rPr lang="en-US" dirty="0"/>
              <a:t>“A weak reference permits the garbage collector to collect the object while still allowing the application to access the object.” - Microsoft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Finalization</a:t>
            </a:r>
            <a:endParaRPr lang="en-DK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1900"/>
              <a:t>Finalization sker under garbage collection.</a:t>
            </a:r>
          </a:p>
          <a:p>
            <a:r>
              <a:rPr lang="en-US" sz="1900"/>
              <a:t>Garbage collectoren kalder en Finalize metoode hos et object</a:t>
            </a:r>
          </a:p>
          <a:p>
            <a:r>
              <a:rPr lang="en-US" sz="1900"/>
              <a:t>Denne metode sørger for at ryde den virtuelle memory.</a:t>
            </a:r>
          </a:p>
          <a:p>
            <a:r>
              <a:rPr lang="en-US" sz="1900"/>
              <a:t>Ikke kun for selve objektet men yderligere afhængige reference som potager hukommelse</a:t>
            </a:r>
          </a:p>
          <a:p>
            <a:r>
              <a:rPr lang="en-US" sz="1900"/>
              <a:t>Det tager ekstra tid for compileren at udføre en finalize metode. </a:t>
            </a:r>
          </a:p>
          <a:p>
            <a:r>
              <a:rPr lang="en-US" sz="1900"/>
              <a:t>Derfor er det bedst at udføre oprydningen selv, ved eks. Idisposable pattern.</a:t>
            </a:r>
            <a:endParaRPr lang="en-DK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7029A-B960-4B84-9EB0-2B329EF4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74" y="484632"/>
            <a:ext cx="4271298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7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started </a:t>
            </a:r>
            <a:r>
              <a:rPr lang="en-US" dirty="0" err="1"/>
              <a:t>af</a:t>
            </a:r>
            <a:r>
              <a:rPr lang="en-US" dirty="0"/>
              <a:t> med COM</a:t>
            </a:r>
          </a:p>
          <a:p>
            <a:r>
              <a:rPr lang="en-US" dirty="0"/>
              <a:t>COM </a:t>
            </a:r>
            <a:r>
              <a:rPr lang="en-US" dirty="0" err="1"/>
              <a:t>gjorde</a:t>
            </a:r>
            <a:r>
              <a:rPr lang="en-US" dirty="0"/>
              <a:t> det </a:t>
            </a:r>
            <a:r>
              <a:rPr lang="en-US" dirty="0" err="1"/>
              <a:t>muligt</a:t>
            </a:r>
            <a:r>
              <a:rPr lang="en-US" dirty="0"/>
              <a:t> at </a:t>
            </a:r>
            <a:r>
              <a:rPr lang="en-US" dirty="0" err="1"/>
              <a:t>binde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 </a:t>
            </a:r>
            <a:r>
              <a:rPr lang="en-US" dirty="0" err="1"/>
              <a:t>sammen</a:t>
            </a:r>
            <a:endParaRPr lang="en-US" dirty="0"/>
          </a:p>
          <a:p>
            <a:r>
              <a:rPr lang="en-US" dirty="0"/>
              <a:t>Der var </a:t>
            </a:r>
            <a:r>
              <a:rPr lang="en-US" dirty="0" err="1"/>
              <a:t>krav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applikationerne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sørge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integreret</a:t>
            </a:r>
            <a:r>
              <a:rPr lang="en-US" dirty="0"/>
              <a:t>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forbindes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komponenterne</a:t>
            </a:r>
            <a:r>
              <a:rPr lang="en-US" dirty="0"/>
              <a:t>. (DLL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Samtidig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objekter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tale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direkte</a:t>
            </a:r>
            <a:endParaRPr lang="en-US" dirty="0"/>
          </a:p>
          <a:p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.NET </a:t>
            </a:r>
            <a:r>
              <a:rPr lang="en-US" dirty="0" err="1"/>
              <a:t>modelen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.NET modellen gør det nemere at bygge komponenter</a:t>
            </a:r>
          </a:p>
          <a:p>
            <a:r>
              <a:rPr lang="en-US" sz="2000"/>
              <a:t>Måden det sker på er ved at alle komponenter har samme fundament</a:t>
            </a:r>
          </a:p>
          <a:p>
            <a:r>
              <a:rPr lang="en-US" sz="2000"/>
              <a:t>Dette gør direkte kommunikation muligt mellem objekter I forskellige applikationer.</a:t>
            </a:r>
          </a:p>
          <a:p>
            <a:r>
              <a:rPr lang="en-US" sz="2000"/>
              <a:t>Dette er muligt grundet CLR common language runtime.</a:t>
            </a:r>
          </a:p>
          <a:p>
            <a:endParaRPr lang="en-DK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Assemblies</a:t>
            </a:r>
            <a:endParaRPr lang="en-DK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A124-20F7-46E5-B8D3-E75445D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 Som sagt skal ting I .NET ikke definers, som I COM</a:t>
            </a:r>
          </a:p>
          <a:p>
            <a:r>
              <a:rPr lang="en-US" sz="2200"/>
              <a:t>Alle ting bliver genereret som metadata I assembli’en, hvor manifested, kan delegere alle forventede resource og reference</a:t>
            </a:r>
          </a:p>
          <a:p>
            <a:endParaRPr lang="en-DK" sz="2200"/>
          </a:p>
        </p:txBody>
      </p:sp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1800225" y="512759"/>
            <a:ext cx="712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</a:t>
            </a:r>
            <a:r>
              <a:rPr lang="en-DK" sz="3600" dirty="0"/>
              <a:t>x</a:t>
            </a:r>
            <a:r>
              <a:rPr lang="en-US" sz="3600" dirty="0"/>
              <a:t>e</a:t>
            </a:r>
            <a:r>
              <a:rPr lang="en-DK" sz="3600" dirty="0"/>
              <a:t>c</a:t>
            </a:r>
            <a:r>
              <a:rPr lang="en-US" sz="3600" dirty="0"/>
              <a:t>u</a:t>
            </a:r>
            <a:r>
              <a:rPr lang="en-DK" sz="3600" dirty="0"/>
              <a:t>t</a:t>
            </a:r>
            <a:r>
              <a:rPr lang="en-US" sz="3600" dirty="0" err="1"/>
              <a:t>i</a:t>
            </a:r>
            <a:r>
              <a:rPr lang="en-DK" sz="3600" dirty="0"/>
              <a:t>o</a:t>
            </a:r>
            <a:r>
              <a:rPr lang="en-US" sz="3600" dirty="0"/>
              <a:t>n</a:t>
            </a:r>
            <a:r>
              <a:rPr lang="en-DK" sz="3600" dirty="0"/>
              <a:t> </a:t>
            </a:r>
            <a:r>
              <a:rPr lang="en-US" sz="3600" dirty="0"/>
              <a:t>m</a:t>
            </a:r>
            <a:r>
              <a:rPr lang="en-DK" sz="3600" dirty="0"/>
              <a:t>o</a:t>
            </a:r>
            <a:r>
              <a:rPr lang="en-US" sz="3600" dirty="0"/>
              <a:t>d</a:t>
            </a:r>
            <a:r>
              <a:rPr lang="en-DK" sz="3600" dirty="0"/>
              <a:t>e</a:t>
            </a:r>
            <a:r>
              <a:rPr lang="en-US" sz="3600" dirty="0"/>
              <a:t>l</a:t>
            </a:r>
            <a:endParaRPr lang="en-DK" sz="3600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288" y="1089136"/>
            <a:ext cx="9594162" cy="50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Assembly naming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Man </a:t>
            </a:r>
            <a:r>
              <a:rPr lang="en-US" sz="2400" dirty="0" err="1"/>
              <a:t>skal</a:t>
            </a:r>
            <a:r>
              <a:rPr lang="en-US" sz="2400" dirty="0"/>
              <a:t>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dirty="0" err="1"/>
              <a:t>opmærksom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to slags </a:t>
            </a:r>
            <a:r>
              <a:rPr lang="en-US" sz="2400" dirty="0" err="1"/>
              <a:t>navne</a:t>
            </a:r>
            <a:r>
              <a:rPr lang="en-US" sz="2400" dirty="0"/>
              <a:t> </a:t>
            </a:r>
            <a:r>
              <a:rPr lang="en-US" sz="2400" dirty="0" err="1"/>
              <a:t>inden</a:t>
            </a:r>
            <a:r>
              <a:rPr lang="en-US" sz="2400" dirty="0"/>
              <a:t> for .NET </a:t>
            </a:r>
            <a:r>
              <a:rPr lang="en-US" sz="2400" dirty="0" err="1"/>
              <a:t>komponenter</a:t>
            </a:r>
            <a:endParaRPr lang="en-US" sz="2400" dirty="0"/>
          </a:p>
          <a:p>
            <a:r>
              <a:rPr lang="en-US" sz="2400" dirty="0"/>
              <a:t>Assembly </a:t>
            </a:r>
            <a:r>
              <a:rPr lang="en-US" sz="2400" dirty="0" err="1"/>
              <a:t>strongnames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Namespaces</a:t>
            </a:r>
          </a:p>
          <a:p>
            <a:r>
              <a:rPr lang="en-US" sz="2400" dirty="0"/>
              <a:t>Assembly </a:t>
            </a:r>
            <a:r>
              <a:rPr lang="en-US" sz="2400" dirty="0" err="1"/>
              <a:t>strongnames</a:t>
            </a:r>
            <a:r>
              <a:rPr lang="en-US" sz="2400" dirty="0"/>
              <a:t> </a:t>
            </a:r>
            <a:r>
              <a:rPr lang="en-US" sz="2400" dirty="0" err="1"/>
              <a:t>bruges</a:t>
            </a:r>
            <a:r>
              <a:rPr lang="en-US" sz="2400" dirty="0"/>
              <a:t> </a:t>
            </a:r>
            <a:r>
              <a:rPr lang="en-US" sz="2400" dirty="0" err="1"/>
              <a:t>når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tale om det </a:t>
            </a:r>
            <a:r>
              <a:rPr lang="en-US" sz="2400" dirty="0" err="1"/>
              <a:t>fysiske</a:t>
            </a:r>
            <a:r>
              <a:rPr lang="en-US" sz="2400" dirty="0"/>
              <a:t> view. </a:t>
            </a:r>
            <a:r>
              <a:rPr lang="en-US" sz="2400" dirty="0" err="1"/>
              <a:t>Opdelt</a:t>
            </a:r>
            <a:r>
              <a:rPr lang="en-US" sz="2400" dirty="0"/>
              <a:t> I 4 dele: </a:t>
            </a:r>
            <a:r>
              <a:rPr lang="en-US" sz="2400" dirty="0" err="1"/>
              <a:t>Friendlyname</a:t>
            </a:r>
            <a:r>
              <a:rPr lang="en-US" sz="2400" dirty="0"/>
              <a:t>, Version, Culture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publickKeyToken</a:t>
            </a:r>
            <a:r>
              <a:rPr lang="en-US" sz="2400" dirty="0"/>
              <a:t>. Assemblies med same </a:t>
            </a:r>
            <a:r>
              <a:rPr lang="en-US" sz="2400" dirty="0" err="1"/>
              <a:t>strongname</a:t>
            </a:r>
            <a:r>
              <a:rPr lang="en-US" sz="2400" dirty="0"/>
              <a:t> </a:t>
            </a:r>
            <a:r>
              <a:rPr lang="en-US" sz="2400" dirty="0" err="1"/>
              <a:t>forventes</a:t>
            </a:r>
            <a:r>
              <a:rPr lang="en-US" sz="2400" dirty="0"/>
              <a:t> at </a:t>
            </a:r>
            <a:r>
              <a:rPr lang="en-US" sz="2400" dirty="0" err="1"/>
              <a:t>være</a:t>
            </a:r>
            <a:r>
              <a:rPr lang="en-US" sz="2400" dirty="0"/>
              <a:t> </a:t>
            </a:r>
            <a:r>
              <a:rPr lang="en-US" sz="2400" dirty="0" err="1"/>
              <a:t>ens</a:t>
            </a:r>
            <a:endParaRPr lang="en-US" sz="2400" dirty="0"/>
          </a:p>
          <a:p>
            <a:r>
              <a:rPr lang="en-US" sz="2400" dirty="0"/>
              <a:t>Namespaces </a:t>
            </a:r>
            <a:r>
              <a:rPr lang="en-US" sz="2400" dirty="0" err="1"/>
              <a:t>bruges</a:t>
            </a:r>
            <a:r>
              <a:rPr lang="en-US" sz="2400" dirty="0"/>
              <a:t> </a:t>
            </a:r>
            <a:r>
              <a:rPr lang="en-US" sz="2400" dirty="0" err="1"/>
              <a:t>når</a:t>
            </a:r>
            <a:r>
              <a:rPr lang="en-US" sz="2400" dirty="0"/>
              <a:t> der </a:t>
            </a:r>
            <a:r>
              <a:rPr lang="en-US" sz="2400" dirty="0" err="1"/>
              <a:t>er</a:t>
            </a:r>
            <a:r>
              <a:rPr lang="en-US" sz="2400" dirty="0"/>
              <a:t> tale om det </a:t>
            </a:r>
            <a:r>
              <a:rPr lang="en-US" sz="2400" dirty="0" err="1"/>
              <a:t>logiske</a:t>
            </a:r>
            <a:r>
              <a:rPr lang="en-US" sz="2400" dirty="0"/>
              <a:t> view</a:t>
            </a:r>
          </a:p>
          <a:p>
            <a:r>
              <a:rPr lang="en-US" sz="2400" dirty="0"/>
              <a:t>To assemblies med </a:t>
            </a:r>
            <a:r>
              <a:rPr lang="en-US" sz="2400" dirty="0" err="1"/>
              <a:t>samme</a:t>
            </a:r>
            <a:r>
              <a:rPr lang="en-US" sz="2400" dirty="0"/>
              <a:t> namespace </a:t>
            </a:r>
            <a:r>
              <a:rPr lang="en-US" sz="2400" dirty="0" err="1"/>
              <a:t>skaber</a:t>
            </a:r>
            <a:r>
              <a:rPr lang="en-US" sz="2400" dirty="0"/>
              <a:t> </a:t>
            </a:r>
            <a:r>
              <a:rPr lang="en-US" sz="2400" dirty="0" err="1"/>
              <a:t>ikke</a:t>
            </a:r>
            <a:r>
              <a:rPr lang="en-US" sz="2400" dirty="0"/>
              <a:t> </a:t>
            </a:r>
            <a:r>
              <a:rPr lang="en-US" sz="2400" dirty="0" err="1"/>
              <a:t>konflikt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523" y="833418"/>
            <a:ext cx="3475903" cy="51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versionering</a:t>
            </a:r>
            <a:r>
              <a:rPr lang="en-US" dirty="0"/>
              <a:t> </a:t>
            </a:r>
            <a:r>
              <a:rPr lang="en-US" dirty="0" err="1"/>
              <a:t>udfra</a:t>
            </a:r>
            <a:r>
              <a:rPr lang="en-US" dirty="0"/>
              <a:t> </a:t>
            </a:r>
            <a:r>
              <a:rPr lang="en-US" dirty="0" err="1"/>
              <a:t>strongnames</a:t>
            </a:r>
            <a:r>
              <a:rPr lang="en-US" dirty="0"/>
              <a:t> vide om der </a:t>
            </a:r>
            <a:r>
              <a:rPr lang="en-US" dirty="0" err="1"/>
              <a:t>er</a:t>
            </a:r>
            <a:r>
              <a:rPr lang="en-US" dirty="0"/>
              <a:t> tale om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version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.</a:t>
            </a:r>
          </a:p>
          <a:p>
            <a:r>
              <a:rPr lang="en-US" dirty="0"/>
              <a:t>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vigtigt</a:t>
            </a:r>
            <a:r>
              <a:rPr lang="en-US" dirty="0"/>
              <a:t> at </a:t>
            </a:r>
            <a:r>
              <a:rPr lang="en-US" dirty="0" err="1"/>
              <a:t>huske</a:t>
            </a:r>
            <a:r>
              <a:rPr lang="en-US" dirty="0"/>
              <a:t> at </a:t>
            </a:r>
            <a:r>
              <a:rPr lang="en-US" dirty="0" err="1"/>
              <a:t>versionere</a:t>
            </a:r>
            <a:r>
              <a:rPr lang="en-US" dirty="0"/>
              <a:t> assemblies med </a:t>
            </a:r>
            <a:r>
              <a:rPr lang="en-US" dirty="0" err="1"/>
              <a:t>strongnames</a:t>
            </a:r>
            <a:r>
              <a:rPr lang="en-US" dirty="0"/>
              <a:t> da det </a:t>
            </a:r>
            <a:r>
              <a:rPr lang="en-US" dirty="0" err="1"/>
              <a:t>er</a:t>
            </a:r>
            <a:r>
              <a:rPr lang="en-US" dirty="0"/>
              <a:t> den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måde</a:t>
            </a:r>
            <a:r>
              <a:rPr lang="en-US" dirty="0"/>
              <a:t> at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assemblies </a:t>
            </a:r>
            <a:r>
              <a:rPr lang="en-US" dirty="0" err="1"/>
              <a:t>på</a:t>
            </a:r>
            <a:r>
              <a:rPr lang="en-US" dirty="0"/>
              <a:t>.</a:t>
            </a:r>
          </a:p>
          <a:p>
            <a:r>
              <a:rPr lang="en-US" dirty="0"/>
              <a:t>I det </a:t>
            </a:r>
            <a:r>
              <a:rPr lang="en-US" dirty="0" err="1"/>
              <a:t>tilfælde</a:t>
            </a:r>
            <a:r>
              <a:rPr lang="en-US" dirty="0"/>
              <a:t> at der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opdateringer</a:t>
            </a:r>
            <a:r>
              <a:rPr lang="en-US" dirty="0"/>
              <a:t> I </a:t>
            </a:r>
            <a:r>
              <a:rPr lang="en-US" dirty="0" err="1"/>
              <a:t>softwaren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der laves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brugerdefineret</a:t>
            </a:r>
            <a:r>
              <a:rPr lang="en-US" dirty="0"/>
              <a:t> </a:t>
            </a:r>
            <a:r>
              <a:rPr lang="en-US" dirty="0" err="1"/>
              <a:t>versionerings</a:t>
            </a:r>
            <a:r>
              <a:rPr lang="en-US" dirty="0"/>
              <a:t> </a:t>
            </a:r>
            <a:r>
              <a:rPr lang="en-US" dirty="0" err="1"/>
              <a:t>politik</a:t>
            </a:r>
            <a:endParaRPr lang="en-US" dirty="0"/>
          </a:p>
          <a:p>
            <a:pPr lvl="1"/>
            <a:r>
              <a:rPr lang="en-US" dirty="0"/>
              <a:t>Det </a:t>
            </a:r>
            <a:r>
              <a:rPr lang="en-US" dirty="0" err="1"/>
              <a:t>ville</a:t>
            </a:r>
            <a:r>
              <a:rPr lang="en-US" dirty="0"/>
              <a:t> bare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XML fil der </a:t>
            </a:r>
            <a:r>
              <a:rPr lang="en-US" dirty="0" err="1"/>
              <a:t>forspørger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opdateret</a:t>
            </a:r>
            <a:r>
              <a:rPr lang="en-US" dirty="0"/>
              <a:t>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.NET </a:t>
            </a:r>
            <a:r>
              <a:rPr lang="en-US" dirty="0" err="1"/>
              <a:t>kan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</a:t>
            </a:r>
            <a:r>
              <a:rPr lang="en-US" dirty="0"/>
              <a:t> </a:t>
            </a:r>
            <a:r>
              <a:rPr lang="en-US" dirty="0" err="1"/>
              <a:t>statisk</a:t>
            </a:r>
            <a:r>
              <a:rPr lang="en-US" dirty="0"/>
              <a:t> linking</a:t>
            </a:r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</a:t>
            </a:r>
            <a:r>
              <a:rPr lang="en-US" dirty="0" err="1"/>
              <a:t>dynamisk</a:t>
            </a:r>
            <a:endParaRPr lang="en-US" dirty="0"/>
          </a:p>
          <a:p>
            <a:pPr lvl="1"/>
            <a:r>
              <a:rPr lang="en-US" dirty="0"/>
              <a:t>I form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loadtime</a:t>
            </a:r>
            <a:r>
              <a:rPr lang="en-US" dirty="0"/>
              <a:t> linking </a:t>
            </a:r>
            <a:r>
              <a:rPr lang="en-US" dirty="0" err="1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</a:p>
          <a:p>
            <a:r>
              <a:rPr lang="en-US" dirty="0"/>
              <a:t>Memory Leak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Weak References</a:t>
            </a:r>
          </a:p>
          <a:p>
            <a:r>
              <a:rPr lang="en-US" dirty="0"/>
              <a:t>Finalization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Assemblies</vt:lpstr>
      <vt:lpstr>PowerPoint Presentation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Abdul-Rahman Abdurrohman</dc:creator>
  <cp:lastModifiedBy>Abdul-Rahman Abdurrohman</cp:lastModifiedBy>
  <cp:revision>1</cp:revision>
  <dcterms:created xsi:type="dcterms:W3CDTF">2020-08-12T13:39:05Z</dcterms:created>
  <dcterms:modified xsi:type="dcterms:W3CDTF">2020-08-12T13:43:28Z</dcterms:modified>
</cp:coreProperties>
</file>