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det </a:t>
            </a:r>
            <a:r>
              <a:rPr lang="en-US" dirty="0" err="1"/>
              <a:t>nemt</a:t>
            </a:r>
            <a:r>
              <a:rPr lang="en-US" dirty="0"/>
              <a:t> at lave </a:t>
            </a:r>
            <a:r>
              <a:rPr lang="en-US" dirty="0" err="1"/>
              <a:t>internatrionale</a:t>
            </a:r>
            <a:r>
              <a:rPr lang="en-US" dirty="0"/>
              <a:t> </a:t>
            </a:r>
            <a:r>
              <a:rPr lang="en-US" dirty="0" err="1"/>
              <a:t>verisoner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om det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C-style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DLL’er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2C4D3-2793-4263-B206-7AF66F2F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SPØRGSMÅL 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713082-D4FE-420F-9DCD-F8F131575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 og redegør for udvikling og brug af DLL-</a:t>
            </a:r>
            <a:r>
              <a:rPr lang="da-DK" dirty="0" err="1"/>
              <a:t>fileri</a:t>
            </a:r>
            <a:r>
              <a:rPr lang="da-DK" dirty="0"/>
              <a:t> C++ samt vis og forklar hvorledes man kan udvikle og anvende plugins i C++.</a:t>
            </a:r>
          </a:p>
        </p:txBody>
      </p:sp>
    </p:spTree>
    <p:extLst>
      <p:ext uri="{BB962C8B-B14F-4D97-AF65-F5344CB8AC3E}">
        <p14:creationId xmlns:p14="http://schemas.microsoft.com/office/powerpoint/2010/main" val="181823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94272-085A-499D-B346-DAF0ADFD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Komponentbaseret</a:t>
            </a:r>
            <a:r>
              <a:rPr lang="en-GB" dirty="0"/>
              <a:t> </a:t>
            </a:r>
            <a:r>
              <a:rPr lang="en-GB" dirty="0" err="1"/>
              <a:t>programudvikling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843E19-6B9B-4FE6-A56E-00990B97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</a:t>
            </a:r>
          </a:p>
        </p:txBody>
      </p:sp>
    </p:spTree>
    <p:extLst>
      <p:ext uri="{BB962C8B-B14F-4D97-AF65-F5344CB8AC3E}">
        <p14:creationId xmlns:p14="http://schemas.microsoft.com/office/powerpoint/2010/main" val="126360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Link Library</a:t>
            </a:r>
          </a:p>
          <a:p>
            <a:r>
              <a:rPr lang="en-US" dirty="0" err="1"/>
              <a:t>Fordele</a:t>
            </a:r>
            <a:endParaRPr lang="en-US" dirty="0"/>
          </a:p>
          <a:p>
            <a:pPr lvl="1"/>
            <a:r>
              <a:rPr lang="en-US" b="1" dirty="0"/>
              <a:t>Spare system </a:t>
            </a:r>
            <a:r>
              <a:rPr lang="en-US" b="1" dirty="0" err="1"/>
              <a:t>hukkommelse</a:t>
            </a:r>
            <a:r>
              <a:rPr lang="en-US" dirty="0"/>
              <a:t>, da </a:t>
            </a:r>
            <a:r>
              <a:rPr lang="en-US" dirty="0" err="1"/>
              <a:t>alle</a:t>
            </a:r>
            <a:r>
              <a:rPr lang="en-US" dirty="0"/>
              <a:t> processor burger </a:t>
            </a:r>
            <a:r>
              <a:rPr lang="en-US" dirty="0" err="1"/>
              <a:t>samme</a:t>
            </a:r>
            <a:r>
              <a:rPr lang="en-US" dirty="0"/>
              <a:t> DLL</a:t>
            </a:r>
          </a:p>
          <a:p>
            <a:pPr lvl="1"/>
            <a:r>
              <a:rPr lang="da-DK" b="1" dirty="0"/>
              <a:t>Mindre </a:t>
            </a:r>
            <a:r>
              <a:rPr lang="da-DK" b="1" dirty="0" err="1"/>
              <a:t>linking</a:t>
            </a:r>
            <a:r>
              <a:rPr lang="da-DK" b="1" dirty="0"/>
              <a:t> behøves. </a:t>
            </a:r>
            <a:r>
              <a:rPr lang="da-DK" dirty="0"/>
              <a:t>Så længe interface ikke ændres skal der ikke-</a:t>
            </a:r>
            <a:r>
              <a:rPr lang="da-DK" dirty="0" err="1"/>
              <a:t>recompiles</a:t>
            </a:r>
            <a:r>
              <a:rPr lang="da-DK" dirty="0"/>
              <a:t>.</a:t>
            </a:r>
          </a:p>
          <a:p>
            <a:pPr lvl="1"/>
            <a:r>
              <a:rPr lang="da-DK" b="1" dirty="0"/>
              <a:t>Nemt at opgradere.</a:t>
            </a:r>
            <a:r>
              <a:rPr lang="da-DK" dirty="0"/>
              <a:t>  Det er nemt at modificere </a:t>
            </a:r>
            <a:r>
              <a:rPr lang="da-DK" dirty="0" err="1"/>
              <a:t>DLL’er</a:t>
            </a:r>
            <a:r>
              <a:rPr lang="da-DK" dirty="0"/>
              <a:t> så de kan bruges med nyt hardware.</a:t>
            </a:r>
          </a:p>
          <a:p>
            <a:pPr lvl="1"/>
            <a:r>
              <a:rPr lang="da-DK" b="1" dirty="0"/>
              <a:t>Bred brug. </a:t>
            </a:r>
            <a:r>
              <a:rPr lang="da-DK" dirty="0"/>
              <a:t>Det er muligt at integrer </a:t>
            </a:r>
            <a:r>
              <a:rPr lang="da-DK" dirty="0" err="1"/>
              <a:t>DLL’er</a:t>
            </a:r>
            <a:r>
              <a:rPr lang="da-DK" dirty="0"/>
              <a:t> ind i projekter der ikke bruger samme programmeringssprog, hvis interface overholdes.</a:t>
            </a:r>
          </a:p>
          <a:p>
            <a:pPr lvl="1"/>
            <a:r>
              <a:rPr lang="da-DK" b="1" dirty="0"/>
              <a:t>Nemt at lave internationale versioner af ens kode.</a:t>
            </a:r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DLL’er</a:t>
            </a:r>
            <a:endParaRPr lang="en-US" dirty="0"/>
          </a:p>
          <a:p>
            <a:r>
              <a:rPr lang="en-US" dirty="0"/>
              <a:t>C-style </a:t>
            </a:r>
            <a:r>
              <a:rPr lang="en-US" dirty="0" err="1"/>
              <a:t>DLL’er</a:t>
            </a:r>
            <a:endParaRPr lang="en-US" dirty="0"/>
          </a:p>
          <a:p>
            <a:pPr lvl="1"/>
            <a:r>
              <a:rPr lang="en-US" dirty="0"/>
              <a:t>Standard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I windows OS </a:t>
            </a:r>
          </a:p>
          <a:p>
            <a:pPr lvl="1"/>
            <a:r>
              <a:rPr lang="en-US" dirty="0"/>
              <a:t>Custom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udviklere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lave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drivere</a:t>
            </a:r>
            <a:endParaRPr lang="en-US" dirty="0"/>
          </a:p>
          <a:p>
            <a:r>
              <a:rPr lang="en-US" dirty="0"/>
              <a:t>COM DLL</a:t>
            </a:r>
          </a:p>
          <a:p>
            <a:pPr lvl="1"/>
            <a:r>
              <a:rPr lang="da-DK" dirty="0"/>
              <a:t>Minder meget om den traditionelle C-style, men eksportere de samme 5 </a:t>
            </a:r>
            <a:r>
              <a:rPr lang="da-DK" dirty="0" err="1"/>
              <a:t>func</a:t>
            </a:r>
            <a:endParaRPr lang="da-DK" dirty="0"/>
          </a:p>
          <a:p>
            <a:r>
              <a:rPr lang="da-DK" dirty="0"/>
              <a:t>.NET DLL</a:t>
            </a:r>
          </a:p>
          <a:p>
            <a:pPr lvl="1"/>
            <a:r>
              <a:rPr lang="da-DK" dirty="0"/>
              <a:t>En nyere måde at lave </a:t>
            </a:r>
            <a:r>
              <a:rPr lang="da-DK" dirty="0" err="1"/>
              <a:t>DLL’er</a:t>
            </a:r>
            <a:r>
              <a:rPr lang="da-DK" dirty="0"/>
              <a:t> på. Anderledes struktur. IL format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DLL’er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dllmain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US" dirty="0"/>
          </a:p>
          <a:p>
            <a:r>
              <a:rPr lang="en-US" dirty="0"/>
              <a:t>Den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kaldt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den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unloades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process(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indgår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4" y="2932252"/>
            <a:ext cx="6649293" cy="35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C-style</a:t>
            </a:r>
          </a:p>
          <a:p>
            <a:r>
              <a:rPr lang="en-GB" dirty="0"/>
              <a:t>2 </a:t>
            </a:r>
            <a:r>
              <a:rPr lang="en-GB" dirty="0" err="1"/>
              <a:t>metoder</a:t>
            </a:r>
            <a:r>
              <a:rPr lang="en-GB" dirty="0"/>
              <a:t> at </a:t>
            </a:r>
            <a:r>
              <a:rPr lang="en-GB" dirty="0" err="1"/>
              <a:t>kalde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DLL </a:t>
            </a:r>
            <a:r>
              <a:rPr lang="en-GB" dirty="0" err="1"/>
              <a:t>funktionpå</a:t>
            </a:r>
            <a:endParaRPr lang="en-GB" dirty="0"/>
          </a:p>
          <a:p>
            <a:pPr lvl="1"/>
            <a:r>
              <a:rPr lang="da-DK" dirty="0"/>
              <a:t>Load-time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(implicit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</a:t>
            </a:r>
            <a:r>
              <a:rPr lang="da-DK" dirty="0" err="1"/>
              <a:t>DLL’ens</a:t>
            </a:r>
            <a:r>
              <a:rPr lang="da-DK" dirty="0"/>
              <a:t> .</a:t>
            </a:r>
            <a:r>
              <a:rPr lang="da-DK" dirty="0" err="1"/>
              <a:t>lib</a:t>
            </a:r>
            <a:r>
              <a:rPr lang="da-DK" dirty="0"/>
              <a:t>-fil </a:t>
            </a:r>
          </a:p>
          <a:p>
            <a:pPr lvl="1"/>
            <a:r>
              <a:rPr lang="da-DK" dirty="0"/>
              <a:t>Run-Time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 (</a:t>
            </a:r>
            <a:r>
              <a:rPr lang="da-DK" dirty="0" err="1"/>
              <a:t>explicit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LoadLibrary</a:t>
            </a:r>
            <a:r>
              <a:rPr lang="da-DK" dirty="0"/>
              <a:t> funktion bruges til at load </a:t>
            </a:r>
            <a:r>
              <a:rPr lang="da-DK" dirty="0" err="1"/>
              <a:t>DLL’en</a:t>
            </a:r>
            <a:r>
              <a:rPr lang="da-DK" dirty="0"/>
              <a:t> ved </a:t>
            </a:r>
            <a:r>
              <a:rPr lang="da-DK" dirty="0" err="1"/>
              <a:t>run-time</a:t>
            </a:r>
            <a:endParaRPr lang="da-DK" dirty="0"/>
          </a:p>
          <a:p>
            <a:pPr lvl="2"/>
            <a:r>
              <a:rPr lang="da-DK" dirty="0"/>
              <a:t>Modulet kalder </a:t>
            </a:r>
            <a:r>
              <a:rPr lang="da-DK" dirty="0" err="1"/>
              <a:t>funtionen</a:t>
            </a:r>
            <a:r>
              <a:rPr lang="da-DK" dirty="0"/>
              <a:t> </a:t>
            </a:r>
            <a:r>
              <a:rPr lang="da-DK" dirty="0" err="1"/>
              <a:t>GetProcAddress</a:t>
            </a:r>
            <a:r>
              <a:rPr lang="da-DK" dirty="0"/>
              <a:t>, og får en reference til </a:t>
            </a:r>
            <a:r>
              <a:rPr lang="da-DK" dirty="0" err="1"/>
              <a:t>DLL’en</a:t>
            </a:r>
            <a:endParaRPr lang="da-DK" dirty="0"/>
          </a:p>
          <a:p>
            <a:pPr lvl="2"/>
            <a:r>
              <a:rPr lang="da-DK" dirty="0"/>
              <a:t>DLL funktioner kaldes ud fra referencen</a:t>
            </a:r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6091C-15BB-42DB-80B1-7A1626DB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Management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016A04-E542-4747-9838-37B6B0FC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Processor loader </a:t>
            </a:r>
            <a:r>
              <a:rPr lang="en-GB" dirty="0" err="1"/>
              <a:t>DLL’er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virtuelle</a:t>
            </a:r>
            <a:r>
              <a:rPr lang="en-GB" dirty="0"/>
              <a:t> </a:t>
            </a:r>
            <a:r>
              <a:rPr lang="en-GB" dirty="0" err="1"/>
              <a:t>hukommelse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derefter</a:t>
            </a:r>
            <a:r>
              <a:rPr lang="en-GB" dirty="0"/>
              <a:t> </a:t>
            </a:r>
            <a:r>
              <a:rPr lang="en-GB" dirty="0" err="1"/>
              <a:t>bruge</a:t>
            </a:r>
            <a:r>
              <a:rPr lang="en-GB" dirty="0"/>
              <a:t> dem.</a:t>
            </a:r>
          </a:p>
          <a:p>
            <a:r>
              <a:rPr lang="da-DK" dirty="0"/>
              <a:t>INDSÆT MERE</a:t>
            </a:r>
          </a:p>
        </p:txBody>
      </p:sp>
    </p:spTree>
    <p:extLst>
      <p:ext uri="{BB962C8B-B14F-4D97-AF65-F5344CB8AC3E}">
        <p14:creationId xmlns:p14="http://schemas.microsoft.com/office/powerpoint/2010/main" val="116520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GB" dirty="0" err="1"/>
              <a:t>compileren</a:t>
            </a:r>
            <a:r>
              <a:rPr lang="en-GB" dirty="0"/>
              <a:t> </a:t>
            </a:r>
            <a:r>
              <a:rPr lang="en-GB" dirty="0" err="1"/>
              <a:t>mangler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funktionerne</a:t>
            </a:r>
            <a:r>
              <a:rPr lang="en-GB" dirty="0"/>
              <a:t> I DLL </a:t>
            </a:r>
            <a:r>
              <a:rPr lang="en-GB" dirty="0" err="1"/>
              <a:t>filerne</a:t>
            </a:r>
            <a:r>
              <a:rPr lang="en-GB" dirty="0"/>
              <a:t>.</a:t>
            </a:r>
          </a:p>
          <a:p>
            <a:r>
              <a:rPr lang="en-GB" dirty="0"/>
              <a:t>Kan </a:t>
            </a:r>
            <a:r>
              <a:rPr lang="en-GB" dirty="0" err="1"/>
              <a:t>ses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man dumper </a:t>
            </a:r>
            <a:r>
              <a:rPr lang="en-GB" dirty="0" err="1"/>
              <a:t>data’en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DLL’fiolen</a:t>
            </a:r>
            <a:r>
              <a:rPr lang="en-GB" dirty="0"/>
              <a:t> 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 err="1"/>
              <a:t>På</a:t>
            </a:r>
            <a:r>
              <a:rPr lang="en-GB" dirty="0"/>
              <a:t> den made </a:t>
            </a:r>
            <a:r>
              <a:rPr lang="en-GB" dirty="0" err="1"/>
              <a:t>kan</a:t>
            </a:r>
            <a:r>
              <a:rPr lang="en-GB" dirty="0"/>
              <a:t> den </a:t>
            </a:r>
            <a:r>
              <a:rPr lang="en-GB" dirty="0" err="1"/>
              <a:t>sikre</a:t>
            </a:r>
            <a:r>
              <a:rPr lang="en-GB" dirty="0"/>
              <a:t> type </a:t>
            </a:r>
            <a:r>
              <a:rPr lang="en-GB" dirty="0" err="1"/>
              <a:t>sikkerhed</a:t>
            </a:r>
            <a:r>
              <a:rPr lang="en-GB" dirty="0"/>
              <a:t> </a:t>
            </a:r>
          </a:p>
          <a:p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implementere</a:t>
            </a:r>
            <a:r>
              <a:rPr lang="en-GB" dirty="0"/>
              <a:t> overloaded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Hvis</a:t>
            </a:r>
            <a:r>
              <a:rPr lang="en-GB" dirty="0"/>
              <a:t> der I </a:t>
            </a:r>
            <a:r>
              <a:rPr lang="en-GB" dirty="0" err="1"/>
              <a:t>koden</a:t>
            </a:r>
            <a:r>
              <a:rPr lang="en-GB" dirty="0"/>
              <a:t>   </a:t>
            </a:r>
            <a:r>
              <a:rPr lang="en-GB" dirty="0" err="1"/>
              <a:t>skrives</a:t>
            </a:r>
            <a:r>
              <a:rPr lang="en-GB" dirty="0"/>
              <a:t> </a:t>
            </a:r>
            <a:r>
              <a:rPr lang="en-GB" i="1" dirty="0"/>
              <a:t>extern “C”,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forhindres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365</Words>
  <Application>Microsoft Office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SPØRGSMÅL 2</vt:lpstr>
      <vt:lpstr>Komponentbaseret programudvikling</vt:lpstr>
      <vt:lpstr>DLL filer I C++</vt:lpstr>
      <vt:lpstr>DLL typer</vt:lpstr>
      <vt:lpstr>DLLmain</vt:lpstr>
      <vt:lpstr>Dynamic linking </vt:lpstr>
      <vt:lpstr>Memory Management</vt:lpstr>
      <vt:lpstr>Name mangling I C++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Abdul-Rahman Barakeh</dc:creator>
  <cp:lastModifiedBy>Abdul-Rahman Barakeh</cp:lastModifiedBy>
  <cp:revision>6</cp:revision>
  <dcterms:created xsi:type="dcterms:W3CDTF">2020-05-28T09:07:03Z</dcterms:created>
  <dcterms:modified xsi:type="dcterms:W3CDTF">2020-05-28T09:52:50Z</dcterms:modified>
</cp:coreProperties>
</file>