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28/05/2020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programudvikling, og tilhørende designprincipper.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</a:t>
            </a:r>
            <a:r>
              <a:rPr lang="en-DK" dirty="0" err="1"/>
              <a:t>af</a:t>
            </a:r>
            <a:r>
              <a:rPr lang="en-DK" dirty="0"/>
              <a:t> et </a:t>
            </a:r>
            <a:r>
              <a:rPr lang="en-DK" dirty="0" err="1"/>
              <a:t>større</a:t>
            </a:r>
            <a:r>
              <a:rPr lang="en-DK" dirty="0"/>
              <a:t> system</a:t>
            </a:r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m</a:t>
            </a:r>
            <a:r>
              <a:rPr lang="en-US" dirty="0"/>
              <a:t>m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idéen</a:t>
            </a:r>
            <a:r>
              <a:rPr lang="en-DK" dirty="0"/>
              <a:t> om </a:t>
            </a:r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ko</a:t>
            </a:r>
            <a:r>
              <a:rPr lang="en-US" dirty="0"/>
              <a:t>d</a:t>
            </a:r>
            <a:r>
              <a:rPr lang="en-DK" dirty="0"/>
              <a:t>e</a:t>
            </a:r>
          </a:p>
          <a:p>
            <a:r>
              <a:rPr lang="en-DK" dirty="0" err="1"/>
              <a:t>Gør</a:t>
            </a:r>
            <a:r>
              <a:rPr lang="en-DK" dirty="0"/>
              <a:t> det </a:t>
            </a:r>
            <a:r>
              <a:rPr lang="en-DK" dirty="0" err="1"/>
              <a:t>muligt</a:t>
            </a:r>
            <a:r>
              <a:rPr lang="en-DK" dirty="0"/>
              <a:t> at </a:t>
            </a:r>
            <a:r>
              <a:rPr lang="en-DK" dirty="0" err="1"/>
              <a:t>specialisere</a:t>
            </a:r>
            <a:r>
              <a:rPr lang="en-DK" dirty="0"/>
              <a:t> sig </a:t>
            </a:r>
            <a:r>
              <a:rPr lang="en-DK" dirty="0" err="1"/>
              <a:t>i</a:t>
            </a:r>
            <a:r>
              <a:rPr lang="en-DK" dirty="0"/>
              <a:t> sin </a:t>
            </a:r>
            <a:r>
              <a:rPr lang="en-DK" dirty="0" err="1"/>
              <a:t>egen</a:t>
            </a:r>
            <a:r>
              <a:rPr lang="en-DK" dirty="0"/>
              <a:t> del,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t</a:t>
            </a:r>
            <a:r>
              <a:rPr lang="en-DK" dirty="0"/>
              <a:t>æ</a:t>
            </a:r>
            <a:r>
              <a:rPr lang="en-US" dirty="0"/>
              <a:t>n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å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l</a:t>
            </a:r>
            <a:r>
              <a:rPr lang="en-DK" dirty="0"/>
              <a:t>e, </a:t>
            </a:r>
            <a:r>
              <a:rPr lang="en-US" dirty="0"/>
              <a:t>d</a:t>
            </a:r>
            <a:r>
              <a:rPr lang="en-DK" dirty="0"/>
              <a:t>a 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r</a:t>
            </a:r>
            <a:r>
              <a:rPr lang="en-DK" dirty="0"/>
              <a:t>k</a:t>
            </a:r>
            <a:r>
              <a:rPr lang="en-US" dirty="0"/>
              <a:t>s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h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derfor</a:t>
            </a:r>
            <a:r>
              <a:rPr lang="en-DK" dirty="0"/>
              <a:t> mere </a:t>
            </a:r>
            <a:r>
              <a:rPr lang="en-DK" dirty="0" err="1"/>
              <a:t>moden</a:t>
            </a:r>
            <a:r>
              <a:rPr lang="en-DK" dirty="0"/>
              <a:t>.</a:t>
            </a:r>
          </a:p>
          <a:p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DK" dirty="0" err="1"/>
              <a:t>komponent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færdig</a:t>
            </a:r>
            <a:r>
              <a:rPr lang="en-DK" dirty="0"/>
              <a:t> </a:t>
            </a:r>
            <a:r>
              <a:rPr lang="en-DK" dirty="0" err="1"/>
              <a:t>udviklet</a:t>
            </a:r>
            <a:r>
              <a:rPr lang="en-DK" dirty="0"/>
              <a:t>,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l</a:t>
            </a:r>
            <a:r>
              <a:rPr lang="en-US" dirty="0"/>
              <a:t>o</a:t>
            </a:r>
            <a:r>
              <a:rPr lang="en-DK" dirty="0"/>
              <a:t>yet </a:t>
            </a:r>
            <a:r>
              <a:rPr lang="en-DK" dirty="0" err="1"/>
              <a:t>og</a:t>
            </a:r>
            <a:r>
              <a:rPr lang="en-DK" dirty="0"/>
              <a:t> test</a:t>
            </a:r>
            <a:r>
              <a:rPr lang="en-US" dirty="0"/>
              <a:t>e</a:t>
            </a:r>
            <a:r>
              <a:rPr lang="en-DK" dirty="0"/>
              <a:t>t. </a:t>
            </a:r>
          </a:p>
          <a:p>
            <a:r>
              <a:rPr lang="en-DK" dirty="0"/>
              <a:t>Man </a:t>
            </a:r>
            <a:r>
              <a:rPr lang="en-DK" dirty="0" err="1"/>
              <a:t>kan</a:t>
            </a:r>
            <a:r>
              <a:rPr lang="en-DK" dirty="0"/>
              <a:t> </a:t>
            </a:r>
            <a:r>
              <a:rPr lang="en-DK" dirty="0" err="1"/>
              <a:t>sikre</a:t>
            </a:r>
            <a:r>
              <a:rPr lang="en-DK" dirty="0"/>
              <a:t> sig at det har </a:t>
            </a:r>
            <a:r>
              <a:rPr lang="en-DK" dirty="0" err="1"/>
              <a:t>udfyldt</a:t>
            </a:r>
            <a:r>
              <a:rPr lang="en-DK" dirty="0"/>
              <a:t> </a:t>
            </a:r>
            <a:r>
              <a:rPr lang="en-DK" dirty="0" err="1"/>
              <a:t>alle</a:t>
            </a:r>
            <a:r>
              <a:rPr lang="en-DK" dirty="0"/>
              <a:t> </a:t>
            </a:r>
            <a:r>
              <a:rPr lang="en-DK" dirty="0" err="1"/>
              <a:t>edgecases</a:t>
            </a:r>
            <a:r>
              <a:rPr lang="en-DK" dirty="0"/>
              <a:t>.</a:t>
            </a:r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K</a:t>
            </a:r>
            <a:r>
              <a:rPr lang="en-DK" dirty="0" err="1"/>
              <a:t>oster</a:t>
            </a:r>
            <a:r>
              <a:rPr lang="en-DK" dirty="0"/>
              <a:t> </a:t>
            </a:r>
            <a:r>
              <a:rPr lang="en-DK" dirty="0" err="1"/>
              <a:t>mindre</a:t>
            </a:r>
            <a:r>
              <a:rPr lang="en-DK" dirty="0"/>
              <a:t> at </a:t>
            </a:r>
            <a:r>
              <a:rPr lang="en-DK" dirty="0" err="1"/>
              <a:t>bruge</a:t>
            </a:r>
            <a:r>
              <a:rPr lang="en-DK" dirty="0"/>
              <a:t> </a:t>
            </a:r>
            <a:r>
              <a:rPr lang="en-DK" dirty="0" err="1"/>
              <a:t>komponente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o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 err="1"/>
              <a:t>i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/>
              <a:t>Kan </a:t>
            </a:r>
            <a:r>
              <a:rPr lang="en-DK" dirty="0" err="1"/>
              <a:t>komme</a:t>
            </a:r>
            <a:r>
              <a:rPr lang="en-DK" dirty="0"/>
              <a:t> </a:t>
            </a:r>
            <a:r>
              <a:rPr lang="en-DK" dirty="0" err="1"/>
              <a:t>i</a:t>
            </a:r>
            <a:r>
              <a:rPr lang="en-DK" dirty="0"/>
              <a:t> form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DK" dirty="0" err="1"/>
              <a:t>konfigurations</a:t>
            </a:r>
            <a:r>
              <a:rPr lang="en-US" dirty="0"/>
              <a:t>f</a:t>
            </a:r>
            <a:r>
              <a:rPr lang="en-DK" dirty="0" err="1"/>
              <a:t>i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allerede</a:t>
            </a:r>
            <a:r>
              <a:rPr lang="en-DK" sz="1600" dirty="0"/>
              <a:t> deployed </a:t>
            </a:r>
            <a:r>
              <a:rPr lang="en-US" sz="1600" dirty="0"/>
              <a:t>o</a:t>
            </a:r>
            <a:r>
              <a:rPr lang="en-DK" sz="1600" dirty="0"/>
              <a:t>g </a:t>
            </a:r>
            <a:r>
              <a:rPr lang="en-US" sz="1600" dirty="0"/>
              <a:t>t</a:t>
            </a:r>
            <a:r>
              <a:rPr lang="en-DK" sz="1600" dirty="0"/>
              <a:t>e</a:t>
            </a:r>
            <a:r>
              <a:rPr lang="en-US" sz="1600" dirty="0"/>
              <a:t>s</a:t>
            </a:r>
            <a:r>
              <a:rPr lang="en-DK" sz="1600" dirty="0"/>
              <a:t>t</a:t>
            </a:r>
            <a:r>
              <a:rPr lang="en-US" sz="1600" dirty="0"/>
              <a:t>e</a:t>
            </a:r>
            <a:r>
              <a:rPr lang="en-DK" sz="1600" dirty="0"/>
              <a:t>d</a:t>
            </a:r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lavet</a:t>
            </a:r>
            <a:r>
              <a:rPr lang="en-DK" sz="1600" dirty="0"/>
              <a:t> med </a:t>
            </a:r>
            <a:r>
              <a:rPr lang="en-DK" sz="1600" dirty="0" err="1"/>
              <a:t>hensigten</a:t>
            </a:r>
            <a:r>
              <a:rPr lang="en-DK" sz="1600" dirty="0"/>
              <a:t> at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DK" sz="1600" dirty="0" err="1"/>
              <a:t>på</a:t>
            </a:r>
            <a:r>
              <a:rPr lang="en-DK" sz="1600" dirty="0"/>
              <a:t> 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US" sz="1600" dirty="0"/>
              <a:t>“The right architectures and properly managed architecture evolution are probably the most important and challenging aspects of component based software engineering.”</a:t>
            </a:r>
            <a:endParaRPr lang="en-DK" sz="12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 </a:t>
            </a:r>
            <a:r>
              <a:rPr lang="en-US" sz="2000" dirty="0"/>
              <a:t>a</a:t>
            </a:r>
            <a:r>
              <a:rPr lang="en-DK" sz="2000" dirty="0"/>
              <a:t>f </a:t>
            </a:r>
            <a:r>
              <a:rPr lang="en-US" sz="2000" dirty="0"/>
              <a:t>c</a:t>
            </a:r>
            <a:r>
              <a:rPr lang="en-DK" sz="2000" dirty="0" err="1"/>
              <a:t>omponent</a:t>
            </a:r>
            <a:r>
              <a:rPr lang="en-DK" sz="2000" dirty="0"/>
              <a:t> </a:t>
            </a:r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DK" sz="2000" dirty="0" err="1"/>
              <a:t>allerede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DK" sz="2000" dirty="0"/>
              <a:t> </a:t>
            </a:r>
            <a:r>
              <a:rPr lang="en-DK" sz="2000" dirty="0" err="1"/>
              <a:t>af</a:t>
            </a:r>
            <a:r>
              <a:rPr lang="en-DK" sz="2000" dirty="0"/>
              <a:t> </a:t>
            </a:r>
            <a:r>
              <a:rPr lang="en-DK" sz="2000" dirty="0" err="1"/>
              <a:t>udviklingen</a:t>
            </a:r>
            <a:endParaRPr lang="en-DK" sz="2000" dirty="0"/>
          </a:p>
          <a:p>
            <a:r>
              <a:rPr lang="en-DK" sz="2000" dirty="0"/>
              <a:t>Se </a:t>
            </a:r>
            <a:r>
              <a:rPr lang="en-DK" sz="2000" dirty="0" err="1"/>
              <a:t>figur</a:t>
            </a:r>
            <a:r>
              <a:rPr lang="en-DK" sz="2000" dirty="0"/>
              <a:t> </a:t>
            </a:r>
            <a:r>
              <a:rPr lang="en-DK" sz="2000" dirty="0" err="1"/>
              <a:t>til</a:t>
            </a:r>
            <a:r>
              <a:rPr lang="en-DK" sz="2000" dirty="0"/>
              <a:t> </a:t>
            </a:r>
            <a:r>
              <a:rPr lang="en-DK" sz="2000" dirty="0" err="1"/>
              <a:t>højre</a:t>
            </a:r>
            <a:endParaRPr lang="en-US" sz="20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D3454-75C6-42F3-9BF0-48F34C41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o</a:t>
            </a:r>
            <a:r>
              <a:rPr lang="en-DK" dirty="0"/>
              <a:t>g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ADCD1E-3DA9-4F3D-AC0A-D7CD4752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70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c</a:t>
            </a:r>
            <a:r>
              <a:rPr lang="en-DK" dirty="0" err="1"/>
              <a:t>i</a:t>
            </a:r>
            <a:r>
              <a:rPr lang="en-US" dirty="0"/>
              <a:t>p</a:t>
            </a:r>
            <a:r>
              <a:rPr lang="en-DK" dirty="0"/>
              <a:t>p</a:t>
            </a:r>
            <a:r>
              <a:rPr lang="en-US" dirty="0"/>
              <a:t>e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950" cy="4351338"/>
          </a:xfrm>
        </p:spPr>
        <p:txBody>
          <a:bodyPr>
            <a:normAutofit/>
          </a:bodyPr>
          <a:lstStyle/>
          <a:p>
            <a:r>
              <a:rPr lang="en-DK" sz="2000" dirty="0"/>
              <a:t>V</a:t>
            </a:r>
            <a:r>
              <a:rPr lang="en-US" sz="2000" dirty="0" err="1"/>
              <a:t>i</a:t>
            </a:r>
            <a:r>
              <a:rPr lang="en-DK" sz="2000" dirty="0"/>
              <a:t>g</a:t>
            </a:r>
            <a:r>
              <a:rPr lang="en-US" sz="2000" dirty="0"/>
              <a:t>t</a:t>
            </a:r>
            <a:r>
              <a:rPr lang="en-DK" sz="2000" dirty="0" err="1"/>
              <a:t>i</a:t>
            </a:r>
            <a:r>
              <a:rPr lang="en-US" sz="2000" dirty="0"/>
              <a:t>g</a:t>
            </a:r>
            <a:r>
              <a:rPr lang="en-DK" sz="2000" dirty="0"/>
              <a:t>e design </a:t>
            </a:r>
            <a:r>
              <a:rPr lang="en-DK" sz="2000" dirty="0" err="1"/>
              <a:t>principer</a:t>
            </a:r>
            <a:endParaRPr lang="en-DK" sz="2000" dirty="0"/>
          </a:p>
          <a:p>
            <a:pPr lvl="1"/>
            <a:r>
              <a:rPr lang="en-DK" sz="1600" dirty="0"/>
              <a:t>Dependency-Inversion Principle(</a:t>
            </a:r>
            <a:r>
              <a:rPr lang="en-US" sz="1600" dirty="0"/>
              <a:t>D</a:t>
            </a:r>
            <a:r>
              <a:rPr lang="en-DK" sz="1600" dirty="0"/>
              <a:t>I</a:t>
            </a:r>
            <a:r>
              <a:rPr lang="en-US" sz="1600" dirty="0"/>
              <a:t>P</a:t>
            </a:r>
            <a:r>
              <a:rPr lang="en-DK" sz="1600" dirty="0"/>
              <a:t>)</a:t>
            </a:r>
          </a:p>
          <a:p>
            <a:pPr lvl="1"/>
            <a:r>
              <a:rPr lang="en-US" sz="1600" dirty="0"/>
              <a:t>Interface Segregation Principle(ISP)</a:t>
            </a:r>
            <a:endParaRPr lang="en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Spørgsmål 1</vt:lpstr>
      <vt:lpstr>Hvad er et komponent</vt:lpstr>
      <vt:lpstr>Hvorfor komponenter?</vt:lpstr>
      <vt:lpstr>Hvordan kommunikere komponenter?</vt:lpstr>
      <vt:lpstr>Komponent Arkitektur</vt:lpstr>
      <vt:lpstr>Komponent Design og design </vt:lpstr>
      <vt:lpstr>Design principper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Abdul-Rahman Barakeh</dc:creator>
  <cp:lastModifiedBy>Abdul-Rahman Barakeh</cp:lastModifiedBy>
  <cp:revision>10</cp:revision>
  <dcterms:created xsi:type="dcterms:W3CDTF">2020-05-28T18:27:22Z</dcterms:created>
  <dcterms:modified xsi:type="dcterms:W3CDTF">2020-05-28T20:00:44Z</dcterms:modified>
</cp:coreProperties>
</file>