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F26-BDAC-4B1E-8D32-A00368987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5017-DD16-45C9-BA21-4D8B506E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8633-8BD8-4039-922C-3B896998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16ED-735B-4E0E-8397-575DCD0E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F3AB-4621-4D92-AB94-68F7F731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3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F7F3-C80E-4C2D-9813-F7C7CCC6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1150-F319-432D-9F9E-AFC15351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6187-ECCE-4742-BB74-4305B051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B22D-2495-496E-ADA9-46775EB2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1D31-2E90-4BE1-9DFE-23381B2C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52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8926B-15BB-4672-95DC-F33534E13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CB779-2F86-42B0-B489-30BA18BE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AE7-C121-46E9-93C8-4B3D2AC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1899-C11E-40F6-84A4-A0DBC2E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1A45-6817-41C9-868C-8DE64CB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9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09F0-E5C2-4C9A-83B6-E34016F1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C18-713A-4D4B-AB8B-56E8201C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920-B5F1-44AB-8CEE-64A53F6D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3E8D-0184-458A-8166-7B351DAC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2E39-5494-4089-8759-D041AD70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58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0043-462A-4C30-80FC-E66911CB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A110D-1FB4-44B4-9BF0-3DAD2AB2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5864-4527-43A2-9EBD-94C2A946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609D-BAE1-43F9-A937-713CEE4B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6B8D-BF40-486A-8391-E11F5B8C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6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C4E5-0127-47EA-986D-3055EA68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018D-28D6-4980-B8E9-EA335DB53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61D54-73EF-4BCB-8A27-89B4983C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0532-E6F9-4048-82F1-4AC8DA97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D588-8142-4237-B9FD-BB70776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D756-D70E-4BC8-B97C-7C54915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159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45BE-EAE6-43EB-86E7-905C9DCE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4D61-57D4-4F72-9E4B-F702F314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B92C-8934-422F-9D30-FC2DB641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06312-6987-45FC-9043-3BE0797B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8ADCC-9826-43FC-9C1F-2174168AE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9E07E-293D-44A8-9BED-12EE8F3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04972-90FF-483B-A51C-F6B08D8F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4B946-7AF2-48EF-A4CA-CC360952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52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0515-9B63-416D-9E36-50268BCE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A483D-BA01-4F03-97BE-B8EA139A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12BC9-9A76-4C9E-B1DB-93BE7B96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3271-C6F0-4925-8F07-D2D4DDA3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103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AA959-5EC8-4DCD-8D4F-74D7457D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DDF38-DEEF-4A16-B632-0EED80B3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75037-4115-4E9C-A72D-170A709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92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3B6C-2C5C-4919-9F9E-5B4FCCC7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8ECC-8B0F-4A80-9E00-234B7A46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51CEC-DED3-429F-B6EB-83C4E4CCB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A00EF-5406-4AC1-861F-F50E34E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6E13-AF4E-4590-9081-33C7AC94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1670-B4B6-46D3-BA7C-EC861B6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561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6DF-DD44-4DED-BD44-8EAADB63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87498-C2F4-4D7C-A1B9-3B73B351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9615-4D40-4924-B546-FC2CEB8F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73BE-7DD8-443A-AAD5-6D84F169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6077-85D5-461E-9ECE-522401B1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101D4-70BE-47CB-B3B5-F8A92804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0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4E041-CD69-49F2-9E25-5615F849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FF94-F804-42B7-AF45-55BB62D6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B248-8DFC-4B5D-B1D7-69CB7FF20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DD70-EFC9-4A53-AF77-1CA23DB229A0}" type="datetimeFigureOut">
              <a:rPr lang="da-DK" smtClean="0"/>
              <a:t>12-08-2020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8C4C-CD10-4BCD-B1C9-E6C66008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AD12-F4C8-4DAF-ADFD-B549C5E5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1E67-8ECC-4553-8645-7D0E260DE90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40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F0B9-8257-402C-A703-737BA8A7D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Spørgsmål 6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C815-6004-4697-B02E-ABECE560C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begrebet "Interoperability" generelt, og redegør for brugen af PInvoke samt interoperability mellem COM og .Net.Vis eksempler på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199815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Spørgsmål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Abdul-Rahman Abdurrohman</dc:creator>
  <cp:lastModifiedBy>Abdul-Rahman Abdurrohman</cp:lastModifiedBy>
  <cp:revision>2</cp:revision>
  <dcterms:created xsi:type="dcterms:W3CDTF">2020-08-12T15:09:32Z</dcterms:created>
  <dcterms:modified xsi:type="dcterms:W3CDTF">2020-08-12T15:10:37Z</dcterms:modified>
</cp:coreProperties>
</file>