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EF4AAC-C865-4501-B3E9-C3A4F93E2924}" v="4" dt="2020-06-09T10:00:31.8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ul-Rahman Barakeh" userId="4e39f280a93a8fd9" providerId="LiveId" clId="{A0EF4AAC-C865-4501-B3E9-C3A4F93E2924}"/>
    <pc:docChg chg="custSel addSld modSld">
      <pc:chgData name="Abdul-Rahman Barakeh" userId="4e39f280a93a8fd9" providerId="LiveId" clId="{A0EF4AAC-C865-4501-B3E9-C3A4F93E2924}" dt="2020-06-09T10:41:49.292" v="2418" actId="20577"/>
      <pc:docMkLst>
        <pc:docMk/>
      </pc:docMkLst>
      <pc:sldChg chg="modSp">
        <pc:chgData name="Abdul-Rahman Barakeh" userId="4e39f280a93a8fd9" providerId="LiveId" clId="{A0EF4AAC-C865-4501-B3E9-C3A4F93E2924}" dt="2020-06-09T10:41:49.292" v="2418" actId="20577"/>
        <pc:sldMkLst>
          <pc:docMk/>
          <pc:sldMk cId="1041262372" sldId="256"/>
        </pc:sldMkLst>
        <pc:spChg chg="mod">
          <ac:chgData name="Abdul-Rahman Barakeh" userId="4e39f280a93a8fd9" providerId="LiveId" clId="{A0EF4AAC-C865-4501-B3E9-C3A4F93E2924}" dt="2020-06-09T10:41:49.292" v="2418" actId="20577"/>
          <ac:spMkLst>
            <pc:docMk/>
            <pc:sldMk cId="1041262372" sldId="256"/>
            <ac:spMk id="3" creationId="{E98B413D-0169-4286-8BB8-CE5A0530A24C}"/>
          </ac:spMkLst>
        </pc:spChg>
      </pc:sldChg>
      <pc:sldChg chg="modSp">
        <pc:chgData name="Abdul-Rahman Barakeh" userId="4e39f280a93a8fd9" providerId="LiveId" clId="{A0EF4AAC-C865-4501-B3E9-C3A4F93E2924}" dt="2020-06-09T09:20:51.696" v="518" actId="20577"/>
        <pc:sldMkLst>
          <pc:docMk/>
          <pc:sldMk cId="3035749060" sldId="257"/>
        </pc:sldMkLst>
        <pc:spChg chg="mod">
          <ac:chgData name="Abdul-Rahman Barakeh" userId="4e39f280a93a8fd9" providerId="LiveId" clId="{A0EF4AAC-C865-4501-B3E9-C3A4F93E2924}" dt="2020-06-09T09:20:51.696" v="518" actId="20577"/>
          <ac:spMkLst>
            <pc:docMk/>
            <pc:sldMk cId="3035749060" sldId="257"/>
            <ac:spMk id="3" creationId="{FCC4153A-317F-425E-ACAF-35A39EA54A51}"/>
          </ac:spMkLst>
        </pc:spChg>
      </pc:sldChg>
      <pc:sldChg chg="modSp">
        <pc:chgData name="Abdul-Rahman Barakeh" userId="4e39f280a93a8fd9" providerId="LiveId" clId="{A0EF4AAC-C865-4501-B3E9-C3A4F93E2924}" dt="2020-06-09T09:22:31.288" v="599" actId="20577"/>
        <pc:sldMkLst>
          <pc:docMk/>
          <pc:sldMk cId="1842516170" sldId="258"/>
        </pc:sldMkLst>
        <pc:spChg chg="mod">
          <ac:chgData name="Abdul-Rahman Barakeh" userId="4e39f280a93a8fd9" providerId="LiveId" clId="{A0EF4AAC-C865-4501-B3E9-C3A4F93E2924}" dt="2020-06-09T09:21:24.978" v="545" actId="20577"/>
          <ac:spMkLst>
            <pc:docMk/>
            <pc:sldMk cId="1842516170" sldId="258"/>
            <ac:spMk id="2" creationId="{FE58EC72-64AF-4403-97A5-FF1A134DB7A4}"/>
          </ac:spMkLst>
        </pc:spChg>
        <pc:spChg chg="mod">
          <ac:chgData name="Abdul-Rahman Barakeh" userId="4e39f280a93a8fd9" providerId="LiveId" clId="{A0EF4AAC-C865-4501-B3E9-C3A4F93E2924}" dt="2020-06-09T09:22:31.288" v="599" actId="20577"/>
          <ac:spMkLst>
            <pc:docMk/>
            <pc:sldMk cId="1842516170" sldId="258"/>
            <ac:spMk id="3" creationId="{85FB97CA-4756-44B0-B372-51230F7AB849}"/>
          </ac:spMkLst>
        </pc:spChg>
      </pc:sldChg>
      <pc:sldChg chg="modSp add">
        <pc:chgData name="Abdul-Rahman Barakeh" userId="4e39f280a93a8fd9" providerId="LiveId" clId="{A0EF4AAC-C865-4501-B3E9-C3A4F93E2924}" dt="2020-06-09T09:33:37.875" v="847" actId="20577"/>
        <pc:sldMkLst>
          <pc:docMk/>
          <pc:sldMk cId="4173624057" sldId="259"/>
        </pc:sldMkLst>
        <pc:spChg chg="mod">
          <ac:chgData name="Abdul-Rahman Barakeh" userId="4e39f280a93a8fd9" providerId="LiveId" clId="{A0EF4AAC-C865-4501-B3E9-C3A4F93E2924}" dt="2020-06-09T09:26:58.696" v="626" actId="20577"/>
          <ac:spMkLst>
            <pc:docMk/>
            <pc:sldMk cId="4173624057" sldId="259"/>
            <ac:spMk id="2" creationId="{FC3A3411-BC04-4524-A90B-2B31D8C0C36C}"/>
          </ac:spMkLst>
        </pc:spChg>
        <pc:spChg chg="mod">
          <ac:chgData name="Abdul-Rahman Barakeh" userId="4e39f280a93a8fd9" providerId="LiveId" clId="{A0EF4AAC-C865-4501-B3E9-C3A4F93E2924}" dt="2020-06-09T09:33:37.875" v="847" actId="20577"/>
          <ac:spMkLst>
            <pc:docMk/>
            <pc:sldMk cId="4173624057" sldId="259"/>
            <ac:spMk id="3" creationId="{48BDCE0C-8F6B-4139-8DAB-18A150912698}"/>
          </ac:spMkLst>
        </pc:spChg>
      </pc:sldChg>
      <pc:sldChg chg="modSp add">
        <pc:chgData name="Abdul-Rahman Barakeh" userId="4e39f280a93a8fd9" providerId="LiveId" clId="{A0EF4AAC-C865-4501-B3E9-C3A4F93E2924}" dt="2020-06-09T09:48:48.571" v="1176" actId="20577"/>
        <pc:sldMkLst>
          <pc:docMk/>
          <pc:sldMk cId="2797285381" sldId="260"/>
        </pc:sldMkLst>
        <pc:spChg chg="mod">
          <ac:chgData name="Abdul-Rahman Barakeh" userId="4e39f280a93a8fd9" providerId="LiveId" clId="{A0EF4AAC-C865-4501-B3E9-C3A4F93E2924}" dt="2020-06-09T09:34:45.376" v="866" actId="6549"/>
          <ac:spMkLst>
            <pc:docMk/>
            <pc:sldMk cId="2797285381" sldId="260"/>
            <ac:spMk id="2" creationId="{EC248236-27C9-44A1-B982-652B850F398F}"/>
          </ac:spMkLst>
        </pc:spChg>
        <pc:spChg chg="mod">
          <ac:chgData name="Abdul-Rahman Barakeh" userId="4e39f280a93a8fd9" providerId="LiveId" clId="{A0EF4AAC-C865-4501-B3E9-C3A4F93E2924}" dt="2020-06-09T09:48:48.571" v="1176" actId="20577"/>
          <ac:spMkLst>
            <pc:docMk/>
            <pc:sldMk cId="2797285381" sldId="260"/>
            <ac:spMk id="3" creationId="{A444E4FB-2C9E-4D05-99AB-FD610A840D0F}"/>
          </ac:spMkLst>
        </pc:spChg>
      </pc:sldChg>
      <pc:sldChg chg="modSp add">
        <pc:chgData name="Abdul-Rahman Barakeh" userId="4e39f280a93a8fd9" providerId="LiveId" clId="{A0EF4AAC-C865-4501-B3E9-C3A4F93E2924}" dt="2020-06-09T09:59:39.805" v="1856" actId="20577"/>
        <pc:sldMkLst>
          <pc:docMk/>
          <pc:sldMk cId="672815654" sldId="261"/>
        </pc:sldMkLst>
        <pc:spChg chg="mod">
          <ac:chgData name="Abdul-Rahman Barakeh" userId="4e39f280a93a8fd9" providerId="LiveId" clId="{A0EF4AAC-C865-4501-B3E9-C3A4F93E2924}" dt="2020-06-09T09:56:53.331" v="1779" actId="20577"/>
          <ac:spMkLst>
            <pc:docMk/>
            <pc:sldMk cId="672815654" sldId="261"/>
            <ac:spMk id="2" creationId="{FB8C3D82-FFBA-4BEB-8898-7E7C485C2E23}"/>
          </ac:spMkLst>
        </pc:spChg>
        <pc:spChg chg="mod">
          <ac:chgData name="Abdul-Rahman Barakeh" userId="4e39f280a93a8fd9" providerId="LiveId" clId="{A0EF4AAC-C865-4501-B3E9-C3A4F93E2924}" dt="2020-06-09T09:59:39.805" v="1856" actId="20577"/>
          <ac:spMkLst>
            <pc:docMk/>
            <pc:sldMk cId="672815654" sldId="261"/>
            <ac:spMk id="3" creationId="{E11F6A6D-33E9-4687-B108-B6E4E9EF0127}"/>
          </ac:spMkLst>
        </pc:spChg>
      </pc:sldChg>
      <pc:sldChg chg="modSp add">
        <pc:chgData name="Abdul-Rahman Barakeh" userId="4e39f280a93a8fd9" providerId="LiveId" clId="{A0EF4AAC-C865-4501-B3E9-C3A4F93E2924}" dt="2020-06-09T10:34:22.723" v="2417" actId="20577"/>
        <pc:sldMkLst>
          <pc:docMk/>
          <pc:sldMk cId="2850189535" sldId="262"/>
        </pc:sldMkLst>
        <pc:spChg chg="mod">
          <ac:chgData name="Abdul-Rahman Barakeh" userId="4e39f280a93a8fd9" providerId="LiveId" clId="{A0EF4AAC-C865-4501-B3E9-C3A4F93E2924}" dt="2020-06-09T10:02:13.669" v="1902" actId="20577"/>
          <ac:spMkLst>
            <pc:docMk/>
            <pc:sldMk cId="2850189535" sldId="262"/>
            <ac:spMk id="2" creationId="{0E82D139-BD3B-497F-B74E-F9347A7A16D8}"/>
          </ac:spMkLst>
        </pc:spChg>
        <pc:spChg chg="mod">
          <ac:chgData name="Abdul-Rahman Barakeh" userId="4e39f280a93a8fd9" providerId="LiveId" clId="{A0EF4AAC-C865-4501-B3E9-C3A4F93E2924}" dt="2020-06-09T10:34:22.723" v="2417" actId="20577"/>
          <ac:spMkLst>
            <pc:docMk/>
            <pc:sldMk cId="2850189535" sldId="262"/>
            <ac:spMk id="3" creationId="{2BBCA10B-E2EA-4BA6-8D5C-A7A6EE26449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4DDE18-F67A-4A22-8A59-B7A719E89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1F3B1C16-1E69-40D9-B5DB-0CB958D78D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LID4096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AD1352D-979B-46A0-B206-E292DDA40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0A6-5A99-4E0A-9198-2314FC51BDED}" type="datetimeFigureOut">
              <a:rPr lang="LID4096" smtClean="0"/>
              <a:t>08/15/2020</a:t>
            </a:fld>
            <a:endParaRPr lang="LID4096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17DE7CC-27A1-496A-821D-B96F0FFDC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E6C3D70-FC2C-4837-9005-ABE7FFB4A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8717-52F0-4AB6-AD79-58A9D3D32F1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66845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EB001-0203-4328-8173-14970E6EA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9F9F334A-6836-4D8E-B828-36E387CFDE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18A0645-2620-4915-8C5B-DAE2D3306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0A6-5A99-4E0A-9198-2314FC51BDED}" type="datetimeFigureOut">
              <a:rPr lang="LID4096" smtClean="0"/>
              <a:t>08/15/2020</a:t>
            </a:fld>
            <a:endParaRPr lang="LID4096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1B8AB40-D84C-4BE3-A42D-2E834F443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2F6BD94-76FB-452E-82DC-096BB3D8E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8717-52F0-4AB6-AD79-58A9D3D32F1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45166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1315525D-E39F-4ED0-A9F3-AF2BCF2731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2CBDD40-3E2A-463C-8FF0-E12B24252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0CB2959-B896-44B4-A7D5-DE081F820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0A6-5A99-4E0A-9198-2314FC51BDED}" type="datetimeFigureOut">
              <a:rPr lang="LID4096" smtClean="0"/>
              <a:t>08/15/2020</a:t>
            </a:fld>
            <a:endParaRPr lang="LID4096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E5EF99D-A17E-45AA-9CA5-40700F7F0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570896F-51D3-45C0-A49A-9B6AD49E2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8717-52F0-4AB6-AD79-58A9D3D32F1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97237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300BB6-C779-470A-9085-AD4618137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0B76CF8-CCF3-442E-AFA4-467335C6B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968BAED-ADF0-4D04-B076-64561E42C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0A6-5A99-4E0A-9198-2314FC51BDED}" type="datetimeFigureOut">
              <a:rPr lang="LID4096" smtClean="0"/>
              <a:t>08/15/2020</a:t>
            </a:fld>
            <a:endParaRPr lang="LID4096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BFB550F-8072-4A43-AC1E-D79B93BE8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F47FD9A-75A1-49B1-8856-198600208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8717-52F0-4AB6-AD79-58A9D3D32F1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54770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DA16FB-9A8D-4F30-B4D7-CF0E33062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8430019E-9922-4F86-B34B-FF2BFCFD7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EC46F76-2353-477C-9FE0-CE566C6C2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0A6-5A99-4E0A-9198-2314FC51BDED}" type="datetimeFigureOut">
              <a:rPr lang="LID4096" smtClean="0"/>
              <a:t>08/15/2020</a:t>
            </a:fld>
            <a:endParaRPr lang="LID4096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A227DC9-0BFC-4A2F-8F0F-162C82574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A0DB9D9-95D8-47E9-8A88-16154F90B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8717-52F0-4AB6-AD79-58A9D3D32F1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1563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BB37F1-A443-473D-B363-98288131F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E425C8B-2B34-4651-9A62-D22610CAA5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F8D422A4-3D0F-47FD-A9E6-3527016CF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F01676A3-0484-4D91-B19E-3997E3B3D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0A6-5A99-4E0A-9198-2314FC51BDED}" type="datetimeFigureOut">
              <a:rPr lang="LID4096" smtClean="0"/>
              <a:t>08/15/2020</a:t>
            </a:fld>
            <a:endParaRPr lang="LID4096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9CFDE93-30FD-4B51-9824-6C0E11AA9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A5156452-0D1B-4296-AA8B-052B4455D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8717-52F0-4AB6-AD79-58A9D3D32F1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84586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C9698-CC75-4B95-9606-E20AAF033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A7BB1F4-2E75-48A9-9657-E6E38F743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8285DD82-C4E4-4BC9-BD6A-75EB9C52C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99D50C4B-C395-43EB-979D-4ED17F2138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F8F0FCEB-1584-4E34-A86F-2CECB4A194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FB1D7279-720B-4707-8B01-69BF1C4C5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0A6-5A99-4E0A-9198-2314FC51BDED}" type="datetimeFigureOut">
              <a:rPr lang="LID4096" smtClean="0"/>
              <a:t>08/15/2020</a:t>
            </a:fld>
            <a:endParaRPr lang="LID4096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B454BC5B-5B85-4EEC-8C21-7230F2952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06EA0AA0-E587-4A6A-8CCC-CA7435C17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8717-52F0-4AB6-AD79-58A9D3D32F1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38563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1882E7-393D-440F-ACE3-6FD8B42D2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2BF18AA7-F4B5-43C1-B3BC-1215076EE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0A6-5A99-4E0A-9198-2314FC51BDED}" type="datetimeFigureOut">
              <a:rPr lang="LID4096" smtClean="0"/>
              <a:t>08/15/2020</a:t>
            </a:fld>
            <a:endParaRPr lang="LID4096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45A9C304-D8C8-4827-90DC-520418E9D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759D32CB-C5F4-42DE-A9EB-D1C8C507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8717-52F0-4AB6-AD79-58A9D3D32F1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09103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5A5BB986-78CD-4CEF-AF3C-DDF0F5F24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0A6-5A99-4E0A-9198-2314FC51BDED}" type="datetimeFigureOut">
              <a:rPr lang="LID4096" smtClean="0"/>
              <a:t>08/15/2020</a:t>
            </a:fld>
            <a:endParaRPr lang="LID4096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DD2E94EF-C349-47B6-B365-19B6CD7CD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66BAE03C-DE7A-4B1A-AB24-A151A6E68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8717-52F0-4AB6-AD79-58A9D3D32F1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95804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C0EFBD-F590-4A90-9FE4-8497EE838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B4523DE-FBE0-4D46-B639-2854FC8EF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6490F9F-29B0-4D9E-BF3E-DC1B5AF01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08BAADA-6BA9-4B51-9D40-6163218BF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0A6-5A99-4E0A-9198-2314FC51BDED}" type="datetimeFigureOut">
              <a:rPr lang="LID4096" smtClean="0"/>
              <a:t>08/15/2020</a:t>
            </a:fld>
            <a:endParaRPr lang="LID4096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49D55C16-FEC3-49CC-BA0F-D6E670FAF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07D5EE9-8A9B-4B3C-AE2E-9B73B9C64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8717-52F0-4AB6-AD79-58A9D3D32F1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36301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C9F905-82DF-441D-86BA-88ACCC7E3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2F9A8CFC-6346-402D-878B-B8343429B9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3A59247-844B-4600-AA04-979B2686C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60537AB-D34D-4F88-B513-124B6C31D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0A6-5A99-4E0A-9198-2314FC51BDED}" type="datetimeFigureOut">
              <a:rPr lang="LID4096" smtClean="0"/>
              <a:t>08/15/2020</a:t>
            </a:fld>
            <a:endParaRPr lang="LID4096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634E6897-1120-4331-8CCD-55CDC0AF9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715ABD0-B240-41DA-8C2D-162BB2004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8717-52F0-4AB6-AD79-58A9D3D32F1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54294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9E9FE348-54F0-4B15-B2EA-4D44377CB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6E8C622-0D2B-4C35-9C52-A65DF1762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4BDB38F-487C-4A2D-91FD-C29FA3ECE9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990A6-5A99-4E0A-9198-2314FC51BDED}" type="datetimeFigureOut">
              <a:rPr lang="LID4096" smtClean="0"/>
              <a:t>08/15/2020</a:t>
            </a:fld>
            <a:endParaRPr lang="LID4096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3D58615-821E-4EA0-9075-EE57067AE8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108E7E9-E21F-43BF-AECB-2E22950F99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18717-52F0-4AB6-AD79-58A9D3D32F1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67463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EE05BE-C4F5-4805-8D16-978A97B4EC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Spørgsmål 7</a:t>
            </a:r>
            <a:endParaRPr lang="LID4096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E98B413D-0169-4286-8BB8-CE5A0530A2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Redegør</a:t>
            </a:r>
            <a:r>
              <a:rPr lang="en-GB" dirty="0"/>
              <a:t> for </a:t>
            </a:r>
            <a:r>
              <a:rPr lang="en-GB" dirty="0" err="1"/>
              <a:t>problemer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muligheder</a:t>
            </a:r>
            <a:r>
              <a:rPr lang="en-GB" dirty="0"/>
              <a:t> for cross platform development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.Net</a:t>
            </a:r>
            <a:r>
              <a:rPr lang="en-GB" dirty="0"/>
              <a:t> </a:t>
            </a:r>
            <a:r>
              <a:rPr lang="en-GB" dirty="0" err="1"/>
              <a:t>platformen</a:t>
            </a:r>
            <a:r>
              <a:rPr lang="en-GB" dirty="0"/>
              <a:t>. Vis et </a:t>
            </a:r>
            <a:r>
              <a:rPr lang="en-GB" dirty="0" err="1"/>
              <a:t>eksempel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cross platform component. </a:t>
            </a:r>
            <a:r>
              <a:rPr lang="en-GB" dirty="0" err="1"/>
              <a:t>Redegør</a:t>
            </a:r>
            <a:r>
              <a:rPr lang="en-GB" dirty="0"/>
              <a:t> for </a:t>
            </a:r>
            <a:r>
              <a:rPr lang="en-GB" dirty="0" err="1"/>
              <a:t>hvorledes</a:t>
            </a:r>
            <a:r>
              <a:rPr lang="en-GB" dirty="0"/>
              <a:t> man designer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implementerer</a:t>
            </a:r>
            <a:r>
              <a:rPr lang="en-GB" dirty="0"/>
              <a:t> Windows RT </a:t>
            </a:r>
            <a:r>
              <a:rPr lang="en-GB" dirty="0" err="1"/>
              <a:t>komponenter</a:t>
            </a:r>
            <a:r>
              <a:rPr lang="en-GB" dirty="0"/>
              <a:t>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041262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FD89D1-2F6B-4688-B16E-5C616889B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Cross-Platform Development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CC4153A-317F-425E-ACAF-35A39EA54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 Ideen bag at skrive noget kode som kan kompileres til andre platforme uden at skulle laves om på.</a:t>
            </a:r>
          </a:p>
          <a:p>
            <a:r>
              <a:rPr lang="da-DK"/>
              <a:t>Den reelle </a:t>
            </a:r>
            <a:r>
              <a:rPr lang="da-DK" dirty="0"/>
              <a:t>måde det sker på er at interfacet bliver det samme, men at der skal lave små ændringer så koden kan matche og kompileres til en anden arkitektur.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035749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58EC72-64AF-4403-97A5-FF1A134DB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Nyere </a:t>
            </a:r>
            <a:r>
              <a:rPr lang="da-DK" dirty="0" err="1"/>
              <a:t>Widget</a:t>
            </a:r>
            <a:r>
              <a:rPr lang="da-DK" dirty="0"/>
              <a:t> </a:t>
            </a:r>
            <a:r>
              <a:rPr lang="da-DK" dirty="0" err="1"/>
              <a:t>toolkits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5FB97CA-4756-44B0-B372-51230F7AB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Qt</a:t>
            </a:r>
            <a:endParaRPr lang="da-DK" dirty="0"/>
          </a:p>
          <a:p>
            <a:r>
              <a:rPr lang="da-DK" dirty="0" err="1"/>
              <a:t>wxWidgets</a:t>
            </a:r>
            <a:endParaRPr lang="da-DK" dirty="0"/>
          </a:p>
          <a:p>
            <a:r>
              <a:rPr lang="da-DK" dirty="0"/>
              <a:t>GTK+</a:t>
            </a:r>
          </a:p>
          <a:p>
            <a:r>
              <a:rPr lang="da-DK" dirty="0"/>
              <a:t>Dog kun for desktop applikationer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842516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3A3411-BC04-4524-A90B-2B31D8C0C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Write </a:t>
            </a:r>
            <a:r>
              <a:rPr lang="da-DK" dirty="0" err="1"/>
              <a:t>once</a:t>
            </a:r>
            <a:r>
              <a:rPr lang="da-DK" dirty="0"/>
              <a:t>, Run </a:t>
            </a:r>
            <a:r>
              <a:rPr lang="da-DK" dirty="0" err="1"/>
              <a:t>Anywhere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8BDCE0C-8F6B-4139-8DAB-18A150912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Java</a:t>
            </a:r>
          </a:p>
          <a:p>
            <a:pPr lvl="1"/>
            <a:r>
              <a:rPr lang="da-DK" dirty="0"/>
              <a:t>Køre i en VM</a:t>
            </a:r>
          </a:p>
          <a:p>
            <a:pPr lvl="1"/>
            <a:r>
              <a:rPr lang="da-DK" dirty="0"/>
              <a:t>Gav mulighed for små applets i en  webbrowser</a:t>
            </a:r>
          </a:p>
          <a:p>
            <a:r>
              <a:rPr lang="da-DK" dirty="0"/>
              <a:t>Flash</a:t>
            </a:r>
          </a:p>
          <a:p>
            <a:pPr lvl="1"/>
            <a:r>
              <a:rPr lang="da-DK" dirty="0"/>
              <a:t>Brugt til animationer og lignende</a:t>
            </a:r>
          </a:p>
          <a:p>
            <a:pPr lvl="1"/>
            <a:r>
              <a:rPr lang="da-DK" dirty="0"/>
              <a:t>Kan kører i en hver webbrowser</a:t>
            </a:r>
          </a:p>
          <a:p>
            <a:r>
              <a:rPr lang="da-DK" dirty="0" err="1"/>
              <a:t>Silverlight</a:t>
            </a:r>
            <a:endParaRPr lang="da-DK" dirty="0"/>
          </a:p>
          <a:p>
            <a:pPr lvl="1"/>
            <a:r>
              <a:rPr lang="da-DK" dirty="0"/>
              <a:t>.Net versionen af flash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173624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248236-27C9-44A1-B982-652B850F3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New and </a:t>
            </a:r>
            <a:r>
              <a:rPr lang="da-DK" dirty="0" err="1"/>
              <a:t>Improved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444E4FB-2C9E-4D05-99AB-FD610A840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 </a:t>
            </a:r>
            <a:r>
              <a:rPr lang="da-DK" dirty="0" err="1"/>
              <a:t>Electron</a:t>
            </a:r>
            <a:endParaRPr lang="da-DK" dirty="0"/>
          </a:p>
          <a:p>
            <a:pPr lvl="1"/>
            <a:r>
              <a:rPr lang="da-DK" dirty="0"/>
              <a:t>Baseret på node.js til </a:t>
            </a:r>
            <a:r>
              <a:rPr lang="da-DK" dirty="0" err="1"/>
              <a:t>backend</a:t>
            </a:r>
            <a:r>
              <a:rPr lang="da-DK" dirty="0"/>
              <a:t>, som kan </a:t>
            </a:r>
            <a:r>
              <a:rPr lang="da-DK" dirty="0" err="1"/>
              <a:t>interegere</a:t>
            </a:r>
            <a:r>
              <a:rPr lang="da-DK" dirty="0"/>
              <a:t> med de 3 primære Operativ Systemer: Windows, Linux og </a:t>
            </a:r>
            <a:r>
              <a:rPr lang="da-DK" dirty="0" err="1"/>
              <a:t>MacOS</a:t>
            </a:r>
            <a:r>
              <a:rPr lang="da-DK" dirty="0"/>
              <a:t>.</a:t>
            </a:r>
          </a:p>
          <a:p>
            <a:pPr lvl="1"/>
            <a:r>
              <a:rPr lang="da-DK" dirty="0"/>
              <a:t>Baseret på </a:t>
            </a:r>
            <a:r>
              <a:rPr lang="da-DK" dirty="0" err="1"/>
              <a:t>Chromium</a:t>
            </a:r>
            <a:r>
              <a:rPr lang="da-DK" dirty="0"/>
              <a:t>(</a:t>
            </a:r>
            <a:r>
              <a:rPr lang="da-DK" dirty="0" err="1"/>
              <a:t>opensource-lightweight</a:t>
            </a:r>
            <a:r>
              <a:rPr lang="da-DK" dirty="0"/>
              <a:t> webbrowser projekt) til </a:t>
            </a:r>
            <a:r>
              <a:rPr lang="da-DK" dirty="0" err="1"/>
              <a:t>frontend</a:t>
            </a:r>
            <a:r>
              <a:rPr lang="da-DK" dirty="0"/>
              <a:t> </a:t>
            </a:r>
          </a:p>
          <a:p>
            <a:endParaRPr lang="da-DK" dirty="0"/>
          </a:p>
          <a:p>
            <a:r>
              <a:rPr lang="da-DK" dirty="0" err="1"/>
              <a:t>Discord,Github</a:t>
            </a:r>
            <a:r>
              <a:rPr lang="da-DK" dirty="0"/>
              <a:t> Desktop, Skype,  Visual Studio </a:t>
            </a:r>
            <a:r>
              <a:rPr lang="da-DK" dirty="0" err="1"/>
              <a:t>code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97285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8C3D82-FFBA-4BEB-8898-7E7C485C2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Web Applications on mobile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11F6A6D-33E9-4687-B108-B6E4E9EF0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Webbbrowsere er i dag blevet meget kompetente</a:t>
            </a:r>
          </a:p>
          <a:p>
            <a:r>
              <a:rPr lang="da-DK" dirty="0"/>
              <a:t>Laver man et software baseret system (intet til minimalt hardware), så er web applikationer en god måde at gøre det på.</a:t>
            </a:r>
          </a:p>
          <a:p>
            <a:r>
              <a:rPr lang="da-DK" dirty="0"/>
              <a:t>Web applikationer kan køre på alle enheder</a:t>
            </a:r>
          </a:p>
          <a:p>
            <a:r>
              <a:rPr lang="da-DK" dirty="0"/>
              <a:t>Udover det er de kommet meget tættere på mobil apps</a:t>
            </a:r>
          </a:p>
          <a:p>
            <a:r>
              <a:rPr lang="da-DK" dirty="0"/>
              <a:t>Især med alle de nye SPA frameworks(</a:t>
            </a:r>
            <a:r>
              <a:rPr lang="da-DK" dirty="0" err="1"/>
              <a:t>Angular</a:t>
            </a:r>
            <a:r>
              <a:rPr lang="da-DK" dirty="0"/>
              <a:t>, Vue, </a:t>
            </a:r>
            <a:r>
              <a:rPr lang="da-DK" dirty="0" err="1"/>
              <a:t>React</a:t>
            </a:r>
            <a:r>
              <a:rPr lang="da-DK" dirty="0"/>
              <a:t>)</a:t>
            </a:r>
          </a:p>
          <a:p>
            <a:r>
              <a:rPr lang="da-DK" dirty="0"/>
              <a:t>De er dog ikke helt der hvor de kan erstatte mobil udviklings cross platforms.(</a:t>
            </a:r>
            <a:r>
              <a:rPr lang="da-DK" dirty="0" err="1"/>
              <a:t>Xamarin</a:t>
            </a:r>
            <a:r>
              <a:rPr lang="da-DK" dirty="0"/>
              <a:t>, </a:t>
            </a:r>
            <a:r>
              <a:rPr lang="da-DK" dirty="0" err="1"/>
              <a:t>React</a:t>
            </a:r>
            <a:r>
              <a:rPr lang="da-DK" dirty="0"/>
              <a:t> </a:t>
            </a:r>
            <a:r>
              <a:rPr lang="da-DK" dirty="0" err="1"/>
              <a:t>Native,Flutter</a:t>
            </a:r>
            <a:r>
              <a:rPr lang="da-DK" dirty="0"/>
              <a:t>)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672815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82D139-BD3B-497F-B74E-F9347A7A1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Xamarin</a:t>
            </a:r>
            <a:r>
              <a:rPr lang="da-DK" dirty="0"/>
              <a:t>(Mono) .NET (mobile) crossplatform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BBCA10B-E2EA-4BA6-8D5C-A7A6EE264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Mono Kan bruges til at udvikle desktop apps cross platform</a:t>
            </a:r>
          </a:p>
          <a:p>
            <a:r>
              <a:rPr lang="da-DK" dirty="0"/>
              <a:t>Følger en MVC struktur, hvor Model og controller bliver brugt over alle platforme men, hvor view bliver konfigureret til hver platform</a:t>
            </a:r>
          </a:p>
          <a:p>
            <a:r>
              <a:rPr lang="da-DK" dirty="0" err="1"/>
              <a:t>Xamarin</a:t>
            </a:r>
            <a:r>
              <a:rPr lang="da-DK" dirty="0"/>
              <a:t> er en overbygning til mono, som giver mulighed for at bruge .Net til at bygge mobil applikationer til IOS og Android</a:t>
            </a:r>
          </a:p>
          <a:p>
            <a:r>
              <a:rPr lang="da-DK" dirty="0" err="1"/>
              <a:t>Xamarin</a:t>
            </a:r>
            <a:r>
              <a:rPr lang="da-DK" dirty="0"/>
              <a:t> bruger også en MVC struktur, udover </a:t>
            </a:r>
            <a:r>
              <a:rPr lang="da-DK" dirty="0" err="1"/>
              <a:t>Xamarin.Forms</a:t>
            </a:r>
            <a:r>
              <a:rPr lang="da-DK" dirty="0"/>
              <a:t> som bruger en MVVM struktur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850189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85576-5776-4695-ACBA-2610518CA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Windows </a:t>
            </a:r>
            <a:r>
              <a:rPr lang="da-DK"/>
              <a:t>RT komponent og implementering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66854-B2E0-4B68-A6A7-90F29EC92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7452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87221-CE9C-4059-957B-B05DA2529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87555-9D00-44EC-8454-F1134FC7D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14922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1683</TotalTime>
  <Words>363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Office-tema</vt:lpstr>
      <vt:lpstr>Spørgsmål 7</vt:lpstr>
      <vt:lpstr>Cross-Platform Development</vt:lpstr>
      <vt:lpstr>Nyere Widget toolkits</vt:lpstr>
      <vt:lpstr>Write once, Run Anywhere</vt:lpstr>
      <vt:lpstr>New and Improved</vt:lpstr>
      <vt:lpstr>Web Applications on mobile</vt:lpstr>
      <vt:lpstr>Xamarin(Mono) .NET (mobile) crossplatform</vt:lpstr>
      <vt:lpstr>Windows RT komponent og implementering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Spørgsmål 6</dc:title>
  <dc:creator>Abdul-Rahman Barakeh</dc:creator>
  <cp:lastModifiedBy>Abdul-Rahman Abdurrohman</cp:lastModifiedBy>
  <cp:revision>7</cp:revision>
  <dcterms:created xsi:type="dcterms:W3CDTF">2020-06-08T18:17:14Z</dcterms:created>
  <dcterms:modified xsi:type="dcterms:W3CDTF">2020-08-15T14:21:32Z</dcterms:modified>
</cp:coreProperties>
</file>