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D699-2DAF-4745-AD73-09CEC2C23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702C9310-36A8-4BBA-B3C4-1E335B80A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7B1B35EE-7010-4401-BFBF-60B89E574F0F}"/>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5" name="Footer Placeholder 4">
            <a:extLst>
              <a:ext uri="{FF2B5EF4-FFF2-40B4-BE49-F238E27FC236}">
                <a16:creationId xmlns:a16="http://schemas.microsoft.com/office/drawing/2014/main" id="{0D954ECF-8493-4582-AFB0-970D402C497E}"/>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0F3D600E-3EA9-4D52-94C7-299F2EC08282}"/>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137864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5796-1817-4714-9B96-15B416030A18}"/>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FB67670C-528A-4FB2-835C-FA81976E3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172C45B5-A428-4B4F-9F0F-FAEC6D184973}"/>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5" name="Footer Placeholder 4">
            <a:extLst>
              <a:ext uri="{FF2B5EF4-FFF2-40B4-BE49-F238E27FC236}">
                <a16:creationId xmlns:a16="http://schemas.microsoft.com/office/drawing/2014/main" id="{72188696-474E-4698-AA52-7D8E82AAAB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5F721C99-5C09-4726-B71A-DD492A692C2F}"/>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135309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200BB-4C56-41E1-AA28-E05FC7CBD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DC48CF0D-12C2-47C3-ADF9-3D907271B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3C9DF30F-B3C4-47F1-9EC2-431D01B6BF0D}"/>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5" name="Footer Placeholder 4">
            <a:extLst>
              <a:ext uri="{FF2B5EF4-FFF2-40B4-BE49-F238E27FC236}">
                <a16:creationId xmlns:a16="http://schemas.microsoft.com/office/drawing/2014/main" id="{BE378AC0-F67E-4D47-B84E-99C8D4EE68B4}"/>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13BFED85-F7D5-4828-8BF0-619BAFB84050}"/>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26379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D368-CC96-4AD1-8B54-13A6D3302CF7}"/>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F1BFD313-26C6-42DC-8206-6D1AE2A5A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0659802-62D9-49BE-B501-3EAE54B956A7}"/>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5" name="Footer Placeholder 4">
            <a:extLst>
              <a:ext uri="{FF2B5EF4-FFF2-40B4-BE49-F238E27FC236}">
                <a16:creationId xmlns:a16="http://schemas.microsoft.com/office/drawing/2014/main" id="{541B67E5-CE06-4036-B59F-C31B9B336B1B}"/>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51DAC3E-45D0-499E-B016-C85400075090}"/>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36797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61FE-815A-4ACD-9327-15AF9FBA9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6D479BCE-ECF0-4C36-B2DD-77ECDCB1F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118DD-1612-45A9-B39D-4371DB30DC35}"/>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5" name="Footer Placeholder 4">
            <a:extLst>
              <a:ext uri="{FF2B5EF4-FFF2-40B4-BE49-F238E27FC236}">
                <a16:creationId xmlns:a16="http://schemas.microsoft.com/office/drawing/2014/main" id="{E7325809-D5CF-4155-9FE6-1A633311850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93B42F5-4D3C-4BFC-9417-BBB6C43AE373}"/>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96258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D08C-0786-4210-AD64-1080F8566313}"/>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0B766E8C-E148-4EB5-9D96-9F90C5694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6E673049-622E-4235-827F-E869232B7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F66D11A-2273-4581-8608-B176D846F00D}"/>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6" name="Footer Placeholder 5">
            <a:extLst>
              <a:ext uri="{FF2B5EF4-FFF2-40B4-BE49-F238E27FC236}">
                <a16:creationId xmlns:a16="http://schemas.microsoft.com/office/drawing/2014/main" id="{62853172-56A4-482C-AF47-04E9E423D746}"/>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E2DD181A-81DF-4209-A3BC-D51E4D127BD9}"/>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6937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4F4D-E9BD-4016-87B3-06A47DBFEE5E}"/>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712B3E9A-A27E-4F8C-A144-07B8FDCA6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6138F-F1BC-4D2C-91A2-30490850A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5CD7115F-B786-4E6B-89AA-98EDA3BAA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714C0-4D99-4268-9E4D-762B75B06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C6D34B3F-2512-4732-95FF-0091A12C843A}"/>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8" name="Footer Placeholder 7">
            <a:extLst>
              <a:ext uri="{FF2B5EF4-FFF2-40B4-BE49-F238E27FC236}">
                <a16:creationId xmlns:a16="http://schemas.microsoft.com/office/drawing/2014/main" id="{7E0C4E04-05A9-41D7-A34D-E290AD944DA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9E66B6C3-BD48-454A-80A1-DF318D6808AD}"/>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413770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A96-3171-48C5-AF21-F37A92443131}"/>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6CB838B6-0EA5-4977-B3D0-663C049A3792}"/>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4" name="Footer Placeholder 3">
            <a:extLst>
              <a:ext uri="{FF2B5EF4-FFF2-40B4-BE49-F238E27FC236}">
                <a16:creationId xmlns:a16="http://schemas.microsoft.com/office/drawing/2014/main" id="{4C58D19D-C937-433A-9BA3-56E2984CAA81}"/>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FEC8A768-4E8A-46E2-A7B0-7F138AF691A7}"/>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32503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2B36A-930F-47EB-90FA-CC7C4BD93A67}"/>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3" name="Footer Placeholder 2">
            <a:extLst>
              <a:ext uri="{FF2B5EF4-FFF2-40B4-BE49-F238E27FC236}">
                <a16:creationId xmlns:a16="http://schemas.microsoft.com/office/drawing/2014/main" id="{6B0BCF87-8036-4AC3-85B0-053CBDF980C2}"/>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00D2B802-6A5B-44F1-87EB-85B5BB31F9DD}"/>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52018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89C-D293-41FD-900C-16EBB72CD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E3FA8918-AFC5-4E9C-BE84-1A1964C6B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AED9F7B-5D0A-43DB-99FE-22DC13C6D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52F62-56D0-4189-8BA4-DE77EDC8E4F0}"/>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6" name="Footer Placeholder 5">
            <a:extLst>
              <a:ext uri="{FF2B5EF4-FFF2-40B4-BE49-F238E27FC236}">
                <a16:creationId xmlns:a16="http://schemas.microsoft.com/office/drawing/2014/main" id="{8FBF8483-FF9E-4781-9901-4F6141F2790C}"/>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35DA4C71-4F53-4BCD-B01D-B582CC91AC0F}"/>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423914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CB8-B6F7-4F8B-954A-B97DE1CE0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FE78EAF-3160-4A55-80AE-E7F55E69F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C618F7E8-2C58-4EE8-89B3-967A93B58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95F40-AAC3-4B6B-91E5-934BB3DCECE9}"/>
              </a:ext>
            </a:extLst>
          </p:cNvPr>
          <p:cNvSpPr>
            <a:spLocks noGrp="1"/>
          </p:cNvSpPr>
          <p:nvPr>
            <p:ph type="dt" sz="half" idx="10"/>
          </p:nvPr>
        </p:nvSpPr>
        <p:spPr/>
        <p:txBody>
          <a:bodyPr/>
          <a:lstStyle/>
          <a:p>
            <a:fld id="{09EA6EF8-95E2-427D-AA46-061CB18E022C}" type="datetimeFigureOut">
              <a:rPr lang="da-DK" smtClean="0"/>
              <a:t>15-08-2020</a:t>
            </a:fld>
            <a:endParaRPr lang="da-DK"/>
          </a:p>
        </p:txBody>
      </p:sp>
      <p:sp>
        <p:nvSpPr>
          <p:cNvPr id="6" name="Footer Placeholder 5">
            <a:extLst>
              <a:ext uri="{FF2B5EF4-FFF2-40B4-BE49-F238E27FC236}">
                <a16:creationId xmlns:a16="http://schemas.microsoft.com/office/drawing/2014/main" id="{A5AAF45F-24DF-4330-832C-D62E40F21AC8}"/>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485A9FB8-5A80-4164-94DF-E00D7F21CD04}"/>
              </a:ext>
            </a:extLst>
          </p:cNvPr>
          <p:cNvSpPr>
            <a:spLocks noGrp="1"/>
          </p:cNvSpPr>
          <p:nvPr>
            <p:ph type="sldNum" sz="quarter" idx="12"/>
          </p:nvPr>
        </p:nvSpPr>
        <p:spPr/>
        <p:txBody>
          <a:bodyPr/>
          <a:lstStyle/>
          <a:p>
            <a:fld id="{92A4B028-11EF-4B7F-A18C-4B8D919E0D7E}" type="slidenum">
              <a:rPr lang="da-DK" smtClean="0"/>
              <a:t>‹#›</a:t>
            </a:fld>
            <a:endParaRPr lang="da-DK"/>
          </a:p>
        </p:txBody>
      </p:sp>
    </p:spTree>
    <p:extLst>
      <p:ext uri="{BB962C8B-B14F-4D97-AF65-F5344CB8AC3E}">
        <p14:creationId xmlns:p14="http://schemas.microsoft.com/office/powerpoint/2010/main" val="359039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D43E8-5AC7-4D1C-928D-1FF57D6FA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14B4A179-5D3A-4B2D-84A0-30D626AE0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732E3DDA-D77F-4725-940D-31383AF88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6EF8-95E2-427D-AA46-061CB18E022C}" type="datetimeFigureOut">
              <a:rPr lang="da-DK" smtClean="0"/>
              <a:t>15-08-2020</a:t>
            </a:fld>
            <a:endParaRPr lang="da-DK"/>
          </a:p>
        </p:txBody>
      </p:sp>
      <p:sp>
        <p:nvSpPr>
          <p:cNvPr id="5" name="Footer Placeholder 4">
            <a:extLst>
              <a:ext uri="{FF2B5EF4-FFF2-40B4-BE49-F238E27FC236}">
                <a16:creationId xmlns:a16="http://schemas.microsoft.com/office/drawing/2014/main" id="{412A0D5E-B6D2-44BA-B79C-03B1E7ED7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423525F-B21E-4595-83A9-CA1B3327F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4B028-11EF-4B7F-A18C-4B8D919E0D7E}" type="slidenum">
              <a:rPr lang="da-DK" smtClean="0"/>
              <a:t>‹#›</a:t>
            </a:fld>
            <a:endParaRPr lang="da-DK"/>
          </a:p>
        </p:txBody>
      </p:sp>
    </p:spTree>
    <p:extLst>
      <p:ext uri="{BB962C8B-B14F-4D97-AF65-F5344CB8AC3E}">
        <p14:creationId xmlns:p14="http://schemas.microsoft.com/office/powerpoint/2010/main" val="297751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FE3E-A838-4C8B-869E-A410045DA786}"/>
              </a:ext>
            </a:extLst>
          </p:cNvPr>
          <p:cNvSpPr>
            <a:spLocks noGrp="1"/>
          </p:cNvSpPr>
          <p:nvPr>
            <p:ph type="ctrTitle"/>
          </p:nvPr>
        </p:nvSpPr>
        <p:spPr/>
        <p:txBody>
          <a:bodyPr/>
          <a:lstStyle/>
          <a:p>
            <a:r>
              <a:rPr lang="da-DK" dirty="0"/>
              <a:t>Spørgsmål 8</a:t>
            </a:r>
          </a:p>
        </p:txBody>
      </p:sp>
      <p:sp>
        <p:nvSpPr>
          <p:cNvPr id="3" name="Subtitle 2">
            <a:extLst>
              <a:ext uri="{FF2B5EF4-FFF2-40B4-BE49-F238E27FC236}">
                <a16:creationId xmlns:a16="http://schemas.microsoft.com/office/drawing/2014/main" id="{6384AE85-C9B1-4C19-A739-A72150456A7C}"/>
              </a:ext>
            </a:extLst>
          </p:cNvPr>
          <p:cNvSpPr>
            <a:spLocks noGrp="1"/>
          </p:cNvSpPr>
          <p:nvPr>
            <p:ph type="subTitle" idx="1"/>
          </p:nvPr>
        </p:nvSpPr>
        <p:spPr/>
        <p:txBody>
          <a:bodyPr>
            <a:normAutofit lnSpcReduction="10000"/>
          </a:bodyPr>
          <a:lstStyle/>
          <a:p>
            <a:r>
              <a:rPr lang="da-DK" dirty="0"/>
              <a:t>Giv et overblik over de forskellige muligheder for cross platform udvikling for Android og iOS enheder. Redegør for Xamarins arkitektur og virkemåde for de forskellige understøttede platforme.Samt redegør for både fordele og udfordringer ved brug af Xamarin til App udvikling. Vis et eksempel på brug af Xamarin.</a:t>
            </a:r>
          </a:p>
        </p:txBody>
      </p:sp>
    </p:spTree>
    <p:extLst>
      <p:ext uri="{BB962C8B-B14F-4D97-AF65-F5344CB8AC3E}">
        <p14:creationId xmlns:p14="http://schemas.microsoft.com/office/powerpoint/2010/main" val="295161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23D8-2F6A-4AF6-A4D0-5D75DF9DFF4F}"/>
              </a:ext>
            </a:extLst>
          </p:cNvPr>
          <p:cNvSpPr>
            <a:spLocks noGrp="1"/>
          </p:cNvSpPr>
          <p:nvPr>
            <p:ph type="title"/>
          </p:nvPr>
        </p:nvSpPr>
        <p:spPr/>
        <p:txBody>
          <a:bodyPr/>
          <a:lstStyle/>
          <a:p>
            <a:r>
              <a:rPr lang="da-DK" dirty="0"/>
              <a:t>Crossplatform muligheder</a:t>
            </a:r>
          </a:p>
        </p:txBody>
      </p:sp>
      <p:sp>
        <p:nvSpPr>
          <p:cNvPr id="3" name="Content Placeholder 2">
            <a:extLst>
              <a:ext uri="{FF2B5EF4-FFF2-40B4-BE49-F238E27FC236}">
                <a16:creationId xmlns:a16="http://schemas.microsoft.com/office/drawing/2014/main" id="{09D57C1C-4434-44B6-97D3-B454BB11FC52}"/>
              </a:ext>
            </a:extLst>
          </p:cNvPr>
          <p:cNvSpPr>
            <a:spLocks noGrp="1"/>
          </p:cNvSpPr>
          <p:nvPr>
            <p:ph idx="1"/>
          </p:nvPr>
        </p:nvSpPr>
        <p:spPr/>
        <p:txBody>
          <a:bodyPr/>
          <a:lstStyle/>
          <a:p>
            <a:r>
              <a:rPr lang="da-DK" dirty="0"/>
              <a:t>Xamarin</a:t>
            </a:r>
          </a:p>
          <a:p>
            <a:r>
              <a:rPr lang="da-DK" dirty="0"/>
              <a:t>Xamarin.Forms</a:t>
            </a:r>
          </a:p>
          <a:p>
            <a:r>
              <a:rPr lang="da-DK" dirty="0"/>
              <a:t>Flutter</a:t>
            </a:r>
          </a:p>
          <a:p>
            <a:r>
              <a:rPr lang="da-DK" dirty="0"/>
              <a:t>NativeScript</a:t>
            </a:r>
          </a:p>
          <a:p>
            <a:r>
              <a:rPr lang="da-DK" dirty="0"/>
              <a:t>Reactnative</a:t>
            </a:r>
          </a:p>
          <a:p>
            <a:endParaRPr lang="da-DK" dirty="0"/>
          </a:p>
        </p:txBody>
      </p:sp>
    </p:spTree>
    <p:extLst>
      <p:ext uri="{BB962C8B-B14F-4D97-AF65-F5344CB8AC3E}">
        <p14:creationId xmlns:p14="http://schemas.microsoft.com/office/powerpoint/2010/main" val="908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5E3A-5FAB-40BE-AC1C-C35585A61514}"/>
              </a:ext>
            </a:extLst>
          </p:cNvPr>
          <p:cNvSpPr>
            <a:spLocks noGrp="1"/>
          </p:cNvSpPr>
          <p:nvPr>
            <p:ph type="title"/>
          </p:nvPr>
        </p:nvSpPr>
        <p:spPr/>
        <p:txBody>
          <a:bodyPr/>
          <a:lstStyle/>
          <a:p>
            <a:r>
              <a:rPr lang="da-DK" dirty="0"/>
              <a:t>Xamarin vs. Xamarin.Forms</a:t>
            </a:r>
          </a:p>
        </p:txBody>
      </p:sp>
      <p:sp>
        <p:nvSpPr>
          <p:cNvPr id="3" name="Content Placeholder 2">
            <a:extLst>
              <a:ext uri="{FF2B5EF4-FFF2-40B4-BE49-F238E27FC236}">
                <a16:creationId xmlns:a16="http://schemas.microsoft.com/office/drawing/2014/main" id="{56E1CB54-7CAC-4BDB-A8BE-C49ABB7DFC5E}"/>
              </a:ext>
            </a:extLst>
          </p:cNvPr>
          <p:cNvSpPr>
            <a:spLocks noGrp="1"/>
          </p:cNvSpPr>
          <p:nvPr>
            <p:ph idx="1"/>
          </p:nvPr>
        </p:nvSpPr>
        <p:spPr/>
        <p:txBody>
          <a:bodyPr/>
          <a:lstStyle/>
          <a:p>
            <a:r>
              <a:rPr lang="da-DK" dirty="0"/>
              <a:t>Xamarin er et crossplatform development tool, så ledes at du kan skrive et program der kører på forksellige enheder</a:t>
            </a:r>
          </a:p>
          <a:p>
            <a:r>
              <a:rPr lang="da-DK" dirty="0"/>
              <a:t>Forskellen mellem xamarin og xamarin.forms er:</a:t>
            </a:r>
          </a:p>
          <a:p>
            <a:pPr lvl="1"/>
            <a:r>
              <a:rPr lang="da-DK" dirty="0"/>
              <a:t>Xamarin sørger for en fælles backend. Hvilket betyder man skal kende til de forskellige enheders native sprog til at kunne skrive en frontend.</a:t>
            </a:r>
          </a:p>
          <a:p>
            <a:pPr lvl="1"/>
            <a:r>
              <a:rPr lang="da-DK" dirty="0"/>
              <a:t>Xamarin.Forms sørger for både en front- og en backend, således at der ikke behøves nogen nativecode. </a:t>
            </a:r>
          </a:p>
        </p:txBody>
      </p:sp>
    </p:spTree>
    <p:extLst>
      <p:ext uri="{BB962C8B-B14F-4D97-AF65-F5344CB8AC3E}">
        <p14:creationId xmlns:p14="http://schemas.microsoft.com/office/powerpoint/2010/main" val="248519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79F-53F7-46A6-9FF3-8D073C830C45}"/>
              </a:ext>
            </a:extLst>
          </p:cNvPr>
          <p:cNvSpPr>
            <a:spLocks noGrp="1"/>
          </p:cNvSpPr>
          <p:nvPr>
            <p:ph type="title"/>
          </p:nvPr>
        </p:nvSpPr>
        <p:spPr/>
        <p:txBody>
          <a:bodyPr/>
          <a:lstStyle/>
          <a:p>
            <a:r>
              <a:rPr lang="da-DK" dirty="0"/>
              <a:t>Fordele/Ulemper </a:t>
            </a:r>
          </a:p>
        </p:txBody>
      </p:sp>
      <p:sp>
        <p:nvSpPr>
          <p:cNvPr id="8" name="Content Placeholder 7">
            <a:extLst>
              <a:ext uri="{FF2B5EF4-FFF2-40B4-BE49-F238E27FC236}">
                <a16:creationId xmlns:a16="http://schemas.microsoft.com/office/drawing/2014/main" id="{122AE1BD-6E3F-4C96-B557-BBB3597C379A}"/>
              </a:ext>
            </a:extLst>
          </p:cNvPr>
          <p:cNvSpPr>
            <a:spLocks noGrp="1"/>
          </p:cNvSpPr>
          <p:nvPr>
            <p:ph idx="1"/>
          </p:nvPr>
        </p:nvSpPr>
        <p:spPr/>
        <p:txBody>
          <a:bodyPr/>
          <a:lstStyle/>
          <a:p>
            <a:pPr marL="285750" indent="-285750"/>
            <a:r>
              <a:rPr lang="da-DK" dirty="0"/>
              <a:t>Ulemper ved Xamarin.Forms er at UI kan være lidt problematisk, da UI komponenterne i brug kan fortolkes på forskellig vis i de individuelle operativsystemer.</a:t>
            </a:r>
          </a:p>
          <a:p>
            <a:pPr marL="285750" indent="-285750"/>
            <a:r>
              <a:rPr lang="da-DK" dirty="0"/>
              <a:t>Det er ikke muligt per standard at udvikle til IOS uden at have en Macintosh tilgængelig, da det kræves at pare med en Macintosh for at udvikle til IOS.</a:t>
            </a:r>
          </a:p>
          <a:p>
            <a:pPr marL="285750" indent="-285750"/>
            <a:r>
              <a:rPr lang="da-DK" dirty="0"/>
              <a:t>En fordel ved xamarin er at man kun skal kende til et programmering sprog</a:t>
            </a:r>
          </a:p>
          <a:p>
            <a:endParaRPr lang="da-DK" dirty="0"/>
          </a:p>
        </p:txBody>
      </p:sp>
    </p:spTree>
    <p:extLst>
      <p:ext uri="{BB962C8B-B14F-4D97-AF65-F5344CB8AC3E}">
        <p14:creationId xmlns:p14="http://schemas.microsoft.com/office/powerpoint/2010/main" val="427769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773E-7D71-4D92-A46A-088FB5EA2E2F}"/>
              </a:ext>
            </a:extLst>
          </p:cNvPr>
          <p:cNvSpPr>
            <a:spLocks noGrp="1"/>
          </p:cNvSpPr>
          <p:nvPr>
            <p:ph type="title"/>
          </p:nvPr>
        </p:nvSpPr>
        <p:spPr>
          <a:xfrm>
            <a:off x="648929" y="629266"/>
            <a:ext cx="3505495" cy="1622321"/>
          </a:xfrm>
        </p:spPr>
        <p:txBody>
          <a:bodyPr>
            <a:normAutofit/>
          </a:bodyPr>
          <a:lstStyle/>
          <a:p>
            <a:r>
              <a:rPr lang="da-DK" dirty="0"/>
              <a:t>Xamarin Arkitektur</a:t>
            </a:r>
          </a:p>
        </p:txBody>
      </p:sp>
      <p:sp>
        <p:nvSpPr>
          <p:cNvPr id="3" name="Content Placeholder 2">
            <a:extLst>
              <a:ext uri="{FF2B5EF4-FFF2-40B4-BE49-F238E27FC236}">
                <a16:creationId xmlns:a16="http://schemas.microsoft.com/office/drawing/2014/main" id="{8CDAF9EC-F4A6-4FC0-A228-BC4F0DDB7FF3}"/>
              </a:ext>
            </a:extLst>
          </p:cNvPr>
          <p:cNvSpPr>
            <a:spLocks noGrp="1"/>
          </p:cNvSpPr>
          <p:nvPr>
            <p:ph idx="1"/>
          </p:nvPr>
        </p:nvSpPr>
        <p:spPr>
          <a:xfrm>
            <a:off x="648931" y="2438400"/>
            <a:ext cx="3505494" cy="3785419"/>
          </a:xfrm>
        </p:spPr>
        <p:txBody>
          <a:bodyPr>
            <a:normAutofit fontScale="92500" lnSpcReduction="10000"/>
          </a:bodyPr>
          <a:lstStyle/>
          <a:p>
            <a:r>
              <a:rPr lang="da-DK" sz="1700" dirty="0"/>
              <a:t>Xamarin bygger på en MVC arkitektur </a:t>
            </a:r>
          </a:p>
          <a:p>
            <a:r>
              <a:rPr lang="da-DK" sz="1700" dirty="0"/>
              <a:t>Model og Controller er skrevet i .NET frameworked </a:t>
            </a:r>
          </a:p>
          <a:p>
            <a:r>
              <a:rPr lang="da-DK" sz="1700" dirty="0"/>
              <a:t>Viewet er skrevet specifikt for de individuelle paltforme.</a:t>
            </a:r>
          </a:p>
          <a:p>
            <a:pPr lvl="1"/>
            <a:r>
              <a:rPr lang="da-DK" sz="1700" dirty="0"/>
              <a:t>De er skrevet i C# istedet for deres nativesprog. Så man ikke behøver at lære Java og Objective-C</a:t>
            </a:r>
          </a:p>
          <a:p>
            <a:pPr lvl="1"/>
            <a:r>
              <a:rPr lang="da-DK" sz="1700" dirty="0"/>
              <a:t>Dette er muligt ved brug af API’erd</a:t>
            </a:r>
          </a:p>
          <a:p>
            <a:r>
              <a:rPr lang="da-DK" sz="1700" dirty="0"/>
              <a:t>Xamarin.Forms bygger på en MVVM arkitektur</a:t>
            </a:r>
          </a:p>
          <a:p>
            <a:r>
              <a:rPr lang="da-DK" sz="1700" dirty="0"/>
              <a:t>Alt er skevet i C# </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05ECEC58-5FFB-4B91-9865-0BB3D6978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734440"/>
            <a:ext cx="6019331" cy="3385873"/>
          </a:xfrm>
          <a:prstGeom prst="rect">
            <a:avLst/>
          </a:prstGeom>
          <a:effectLst/>
        </p:spPr>
      </p:pic>
    </p:spTree>
    <p:extLst>
      <p:ext uri="{BB962C8B-B14F-4D97-AF65-F5344CB8AC3E}">
        <p14:creationId xmlns:p14="http://schemas.microsoft.com/office/powerpoint/2010/main" val="149795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B1C7-CEF0-4035-8E77-B614692E6097}"/>
              </a:ext>
            </a:extLst>
          </p:cNvPr>
          <p:cNvSpPr>
            <a:spLocks noGrp="1"/>
          </p:cNvSpPr>
          <p:nvPr>
            <p:ph type="title"/>
          </p:nvPr>
        </p:nvSpPr>
        <p:spPr/>
        <p:txBody>
          <a:bodyPr/>
          <a:lstStyle/>
          <a:p>
            <a:r>
              <a:rPr lang="da-DK" dirty="0"/>
              <a:t>Xamarin Arkitektur 2 </a:t>
            </a:r>
          </a:p>
        </p:txBody>
      </p:sp>
      <p:sp>
        <p:nvSpPr>
          <p:cNvPr id="3" name="Content Placeholder 2">
            <a:extLst>
              <a:ext uri="{FF2B5EF4-FFF2-40B4-BE49-F238E27FC236}">
                <a16:creationId xmlns:a16="http://schemas.microsoft.com/office/drawing/2014/main" id="{143CCFAD-5B3B-4CAA-9363-B43E6B5ACC01}"/>
              </a:ext>
            </a:extLst>
          </p:cNvPr>
          <p:cNvSpPr>
            <a:spLocks noGrp="1"/>
          </p:cNvSpPr>
          <p:nvPr>
            <p:ph idx="1"/>
          </p:nvPr>
        </p:nvSpPr>
        <p:spPr/>
        <p:txBody>
          <a:bodyPr/>
          <a:lstStyle/>
          <a:p>
            <a:r>
              <a:rPr lang="da-DK" dirty="0"/>
              <a:t>Xamarin DependencyService</a:t>
            </a:r>
          </a:p>
          <a:p>
            <a:r>
              <a:rPr lang="da-DK" dirty="0"/>
              <a:t>DependencyService er en klasse der gør det muligt for den delte kode at bruge platform specifikke features.</a:t>
            </a:r>
          </a:p>
          <a:p>
            <a:r>
              <a:rPr lang="da-DK" dirty="0"/>
              <a:t>Måde den bruges</a:t>
            </a:r>
          </a:p>
          <a:p>
            <a:pPr lvl="1"/>
            <a:r>
              <a:rPr lang="da-DK" dirty="0"/>
              <a:t> Lav et interface i det delte projekt.</a:t>
            </a:r>
          </a:p>
          <a:p>
            <a:pPr lvl="1"/>
            <a:r>
              <a:rPr lang="da-DK" dirty="0"/>
              <a:t>Implementer interfacet fra den delte kode i den ønskede platforms projekt.</a:t>
            </a:r>
          </a:p>
          <a:p>
            <a:pPr lvl="1"/>
            <a:r>
              <a:rPr lang="da-DK" dirty="0"/>
              <a:t>Registrer det i de andre projekter.</a:t>
            </a:r>
          </a:p>
          <a:p>
            <a:pPr lvl="1"/>
            <a:r>
              <a:rPr lang="da-DK" dirty="0"/>
              <a:t>DependencyService klassen kan nu bruges i det delte projekt.</a:t>
            </a:r>
          </a:p>
        </p:txBody>
      </p:sp>
    </p:spTree>
    <p:extLst>
      <p:ext uri="{BB962C8B-B14F-4D97-AF65-F5344CB8AC3E}">
        <p14:creationId xmlns:p14="http://schemas.microsoft.com/office/powerpoint/2010/main" val="37965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5D5D-F3DA-4DAE-94F9-A9DCBB468B17}"/>
              </a:ext>
            </a:extLst>
          </p:cNvPr>
          <p:cNvSpPr>
            <a:spLocks noGrp="1"/>
          </p:cNvSpPr>
          <p:nvPr>
            <p:ph type="title"/>
          </p:nvPr>
        </p:nvSpPr>
        <p:spPr/>
        <p:txBody>
          <a:bodyPr/>
          <a:lstStyle/>
          <a:p>
            <a:r>
              <a:rPr lang="da-DK" dirty="0"/>
              <a:t>Demo</a:t>
            </a:r>
          </a:p>
        </p:txBody>
      </p:sp>
      <p:sp>
        <p:nvSpPr>
          <p:cNvPr id="3" name="Content Placeholder 2">
            <a:extLst>
              <a:ext uri="{FF2B5EF4-FFF2-40B4-BE49-F238E27FC236}">
                <a16:creationId xmlns:a16="http://schemas.microsoft.com/office/drawing/2014/main" id="{4587D7F4-114F-4954-9BBB-8E1B5510BE3D}"/>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129946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351</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Spørgsmål 8</vt:lpstr>
      <vt:lpstr>Crossplatform muligheder</vt:lpstr>
      <vt:lpstr>Xamarin vs. Xamarin.Forms</vt:lpstr>
      <vt:lpstr>Fordele/Ulemper </vt:lpstr>
      <vt:lpstr>Xamarin Arkitektur</vt:lpstr>
      <vt:lpstr>Xamarin Arkitektur 2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8</dc:title>
  <dc:creator>Abdul-Rahman Abdurrohman</dc:creator>
  <cp:lastModifiedBy>Abdul-Rahman Abdurrohman</cp:lastModifiedBy>
  <cp:revision>5</cp:revision>
  <dcterms:created xsi:type="dcterms:W3CDTF">2020-08-15T10:57:06Z</dcterms:created>
  <dcterms:modified xsi:type="dcterms:W3CDTF">2020-08-15T14:20:26Z</dcterms:modified>
</cp:coreProperties>
</file>