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0EF4AAC-C865-4501-B3E9-C3A4F93E2924}"/>
    <pc:docChg chg="custSel addSld modSld">
      <pc:chgData name="Abdul-Rahman Barakeh" userId="4e39f280a93a8fd9" providerId="LiveId" clId="{A0EF4AAC-C865-4501-B3E9-C3A4F93E2924}" dt="2020-06-09T10:41:49.292" v="2418" actId="20577"/>
      <pc:docMkLst>
        <pc:docMk/>
      </pc:docMkLst>
      <pc:sldChg chg="modSp">
        <pc:chgData name="Abdul-Rahman Barakeh" userId="4e39f280a93a8fd9" providerId="LiveId" clId="{A0EF4AAC-C865-4501-B3E9-C3A4F93E2924}" dt="2020-06-09T10:41:49.292" v="2418" actId="20577"/>
        <pc:sldMkLst>
          <pc:docMk/>
          <pc:sldMk cId="1041262372" sldId="256"/>
        </pc:sldMkLst>
        <pc:spChg chg="mod">
          <ac:chgData name="Abdul-Rahman Barakeh" userId="4e39f280a93a8fd9" providerId="LiveId" clId="{A0EF4AAC-C865-4501-B3E9-C3A4F93E2924}" dt="2020-06-09T10:41:49.292" v="2418" actId="20577"/>
          <ac:spMkLst>
            <pc:docMk/>
            <pc:sldMk cId="1041262372" sldId="256"/>
            <ac:spMk id="3" creationId="{E98B413D-0169-4286-8BB8-CE5A0530A24C}"/>
          </ac:spMkLst>
        </pc:spChg>
      </pc:sldChg>
      <pc:sldChg chg="modSp">
        <pc:chgData name="Abdul-Rahman Barakeh" userId="4e39f280a93a8fd9" providerId="LiveId" clId="{A0EF4AAC-C865-4501-B3E9-C3A4F93E2924}" dt="2020-06-09T09:20:51.696" v="518" actId="20577"/>
        <pc:sldMkLst>
          <pc:docMk/>
          <pc:sldMk cId="3035749060" sldId="257"/>
        </pc:sldMkLst>
        <pc:spChg chg="mod">
          <ac:chgData name="Abdul-Rahman Barakeh" userId="4e39f280a93a8fd9" providerId="LiveId" clId="{A0EF4AAC-C865-4501-B3E9-C3A4F93E2924}" dt="2020-06-09T09:20:51.696" v="518" actId="20577"/>
          <ac:spMkLst>
            <pc:docMk/>
            <pc:sldMk cId="3035749060" sldId="257"/>
            <ac:spMk id="3" creationId="{FCC4153A-317F-425E-ACAF-35A39EA54A51}"/>
          </ac:spMkLst>
        </pc:spChg>
      </pc:sldChg>
      <pc:sldChg chg="modSp">
        <pc:chgData name="Abdul-Rahman Barakeh" userId="4e39f280a93a8fd9" providerId="LiveId" clId="{A0EF4AAC-C865-4501-B3E9-C3A4F93E2924}" dt="2020-06-09T09:22:31.288" v="599" actId="20577"/>
        <pc:sldMkLst>
          <pc:docMk/>
          <pc:sldMk cId="1842516170" sldId="258"/>
        </pc:sldMkLst>
        <pc:spChg chg="mod">
          <ac:chgData name="Abdul-Rahman Barakeh" userId="4e39f280a93a8fd9" providerId="LiveId" clId="{A0EF4AAC-C865-4501-B3E9-C3A4F93E2924}" dt="2020-06-09T09:21:24.978" v="545" actId="20577"/>
          <ac:spMkLst>
            <pc:docMk/>
            <pc:sldMk cId="1842516170" sldId="258"/>
            <ac:spMk id="2" creationId="{FE58EC72-64AF-4403-97A5-FF1A134DB7A4}"/>
          </ac:spMkLst>
        </pc:spChg>
        <pc:spChg chg="mod">
          <ac:chgData name="Abdul-Rahman Barakeh" userId="4e39f280a93a8fd9" providerId="LiveId" clId="{A0EF4AAC-C865-4501-B3E9-C3A4F93E2924}" dt="2020-06-09T09:22:31.288" v="599" actId="20577"/>
          <ac:spMkLst>
            <pc:docMk/>
            <pc:sldMk cId="1842516170" sldId="258"/>
            <ac:spMk id="3" creationId="{85FB97CA-4756-44B0-B372-51230F7AB849}"/>
          </ac:spMkLst>
        </pc:spChg>
      </pc:sldChg>
      <pc:sldChg chg="modSp add">
        <pc:chgData name="Abdul-Rahman Barakeh" userId="4e39f280a93a8fd9" providerId="LiveId" clId="{A0EF4AAC-C865-4501-B3E9-C3A4F93E2924}" dt="2020-06-09T09:33:37.875" v="847" actId="20577"/>
        <pc:sldMkLst>
          <pc:docMk/>
          <pc:sldMk cId="4173624057" sldId="259"/>
        </pc:sldMkLst>
        <pc:spChg chg="mod">
          <ac:chgData name="Abdul-Rahman Barakeh" userId="4e39f280a93a8fd9" providerId="LiveId" clId="{A0EF4AAC-C865-4501-B3E9-C3A4F93E2924}" dt="2020-06-09T09:26:58.696" v="626" actId="20577"/>
          <ac:spMkLst>
            <pc:docMk/>
            <pc:sldMk cId="4173624057" sldId="259"/>
            <ac:spMk id="2" creationId="{FC3A3411-BC04-4524-A90B-2B31D8C0C36C}"/>
          </ac:spMkLst>
        </pc:spChg>
        <pc:spChg chg="mod">
          <ac:chgData name="Abdul-Rahman Barakeh" userId="4e39f280a93a8fd9" providerId="LiveId" clId="{A0EF4AAC-C865-4501-B3E9-C3A4F93E2924}" dt="2020-06-09T09:33:37.875" v="847" actId="20577"/>
          <ac:spMkLst>
            <pc:docMk/>
            <pc:sldMk cId="4173624057" sldId="259"/>
            <ac:spMk id="3" creationId="{48BDCE0C-8F6B-4139-8DAB-18A150912698}"/>
          </ac:spMkLst>
        </pc:spChg>
      </pc:sldChg>
      <pc:sldChg chg="modSp add">
        <pc:chgData name="Abdul-Rahman Barakeh" userId="4e39f280a93a8fd9" providerId="LiveId" clId="{A0EF4AAC-C865-4501-B3E9-C3A4F93E2924}" dt="2020-06-09T09:48:48.571" v="1176" actId="20577"/>
        <pc:sldMkLst>
          <pc:docMk/>
          <pc:sldMk cId="2797285381" sldId="260"/>
        </pc:sldMkLst>
        <pc:spChg chg="mod">
          <ac:chgData name="Abdul-Rahman Barakeh" userId="4e39f280a93a8fd9" providerId="LiveId" clId="{A0EF4AAC-C865-4501-B3E9-C3A4F93E2924}" dt="2020-06-09T09:34:45.376" v="866" actId="6549"/>
          <ac:spMkLst>
            <pc:docMk/>
            <pc:sldMk cId="2797285381" sldId="260"/>
            <ac:spMk id="2" creationId="{EC248236-27C9-44A1-B982-652B850F398F}"/>
          </ac:spMkLst>
        </pc:spChg>
        <pc:spChg chg="mod">
          <ac:chgData name="Abdul-Rahman Barakeh" userId="4e39f280a93a8fd9" providerId="LiveId" clId="{A0EF4AAC-C865-4501-B3E9-C3A4F93E2924}" dt="2020-06-09T09:48:48.571" v="1176" actId="20577"/>
          <ac:spMkLst>
            <pc:docMk/>
            <pc:sldMk cId="2797285381" sldId="260"/>
            <ac:spMk id="3" creationId="{A444E4FB-2C9E-4D05-99AB-FD610A840D0F}"/>
          </ac:spMkLst>
        </pc:spChg>
      </pc:sldChg>
      <pc:sldChg chg="modSp add">
        <pc:chgData name="Abdul-Rahman Barakeh" userId="4e39f280a93a8fd9" providerId="LiveId" clId="{A0EF4AAC-C865-4501-B3E9-C3A4F93E2924}" dt="2020-06-09T09:59:39.805" v="1856" actId="20577"/>
        <pc:sldMkLst>
          <pc:docMk/>
          <pc:sldMk cId="672815654" sldId="261"/>
        </pc:sldMkLst>
        <pc:spChg chg="mod">
          <ac:chgData name="Abdul-Rahman Barakeh" userId="4e39f280a93a8fd9" providerId="LiveId" clId="{A0EF4AAC-C865-4501-B3E9-C3A4F93E2924}" dt="2020-06-09T09:56:53.331" v="1779" actId="20577"/>
          <ac:spMkLst>
            <pc:docMk/>
            <pc:sldMk cId="672815654" sldId="261"/>
            <ac:spMk id="2" creationId="{FB8C3D82-FFBA-4BEB-8898-7E7C485C2E23}"/>
          </ac:spMkLst>
        </pc:spChg>
        <pc:spChg chg="mod">
          <ac:chgData name="Abdul-Rahman Barakeh" userId="4e39f280a93a8fd9" providerId="LiveId" clId="{A0EF4AAC-C865-4501-B3E9-C3A4F93E2924}" dt="2020-06-09T09:59:39.805" v="1856" actId="20577"/>
          <ac:spMkLst>
            <pc:docMk/>
            <pc:sldMk cId="672815654" sldId="261"/>
            <ac:spMk id="3" creationId="{E11F6A6D-33E9-4687-B108-B6E4E9EF0127}"/>
          </ac:spMkLst>
        </pc:spChg>
      </pc:sldChg>
      <pc:sldChg chg="modSp add">
        <pc:chgData name="Abdul-Rahman Barakeh" userId="4e39f280a93a8fd9" providerId="LiveId" clId="{A0EF4AAC-C865-4501-B3E9-C3A4F93E2924}" dt="2020-06-09T10:34:22.723" v="2417" actId="20577"/>
        <pc:sldMkLst>
          <pc:docMk/>
          <pc:sldMk cId="2850189535" sldId="262"/>
        </pc:sldMkLst>
        <pc:spChg chg="mod">
          <ac:chgData name="Abdul-Rahman Barakeh" userId="4e39f280a93a8fd9" providerId="LiveId" clId="{A0EF4AAC-C865-4501-B3E9-C3A4F93E2924}" dt="2020-06-09T10:02:13.669" v="1902" actId="20577"/>
          <ac:spMkLst>
            <pc:docMk/>
            <pc:sldMk cId="2850189535" sldId="262"/>
            <ac:spMk id="2" creationId="{0E82D139-BD3B-497F-B74E-F9347A7A16D8}"/>
          </ac:spMkLst>
        </pc:spChg>
        <pc:spChg chg="mod">
          <ac:chgData name="Abdul-Rahman Barakeh" userId="4e39f280a93a8fd9" providerId="LiveId" clId="{A0EF4AAC-C865-4501-B3E9-C3A4F93E2924}" dt="2020-06-09T10:34:22.723" v="2417" actId="20577"/>
          <ac:spMkLst>
            <pc:docMk/>
            <pc:sldMk cId="2850189535" sldId="262"/>
            <ac:spMk id="3" creationId="{2BBCA10B-E2EA-4BA6-8D5C-A7A6EE264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08/16/2020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7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problemer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muligheder</a:t>
            </a:r>
            <a:r>
              <a:rPr lang="en-GB" dirty="0"/>
              <a:t> for cross platform development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platformen</a:t>
            </a:r>
            <a:r>
              <a:rPr lang="en-GB" dirty="0"/>
              <a:t>. Vis et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cross platform component. </a:t>
            </a:r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hvorledes</a:t>
            </a:r>
            <a:r>
              <a:rPr lang="en-GB" dirty="0"/>
              <a:t> man designer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implementerer</a:t>
            </a:r>
            <a:r>
              <a:rPr lang="en-GB" dirty="0"/>
              <a:t> Windows RT </a:t>
            </a:r>
            <a:r>
              <a:rPr lang="en-GB" dirty="0" err="1"/>
              <a:t>komponenter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28A-FCCB-4F11-984E-99FE9A7F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43AA-F23B-4809-AD49-E856E50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1145" cy="4351338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608B0-A20F-436E-AE03-C824C6A9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84" y="2385867"/>
            <a:ext cx="572532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FBB1-1391-4FB8-AAFD-B732B63D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25A8-DC03-43AF-B796-99508853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6927" cy="4351338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0D0D6-EDFF-4D81-B8AF-D7C0D19C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73" y="2141537"/>
            <a:ext cx="6559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7555-9D00-44EC-8454-F1134FC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Ideen bag at skrive noget kode som kan kompileres til andre platforme uden at skulle laves om på.</a:t>
            </a:r>
          </a:p>
          <a:p>
            <a:r>
              <a:rPr lang="da-DK"/>
              <a:t>Den reelle </a:t>
            </a:r>
            <a:r>
              <a:rPr lang="da-DK" dirty="0"/>
              <a:t>måde det sker på er at interfacet bliver det samme, men at der skal lave små ændringer så koden kan matche og kompileres til en anden arkitektur.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endParaRPr lang="da-DK" dirty="0"/>
          </a:p>
          <a:p>
            <a:r>
              <a:rPr lang="da-DK" dirty="0" err="1"/>
              <a:t>wxWidgets</a:t>
            </a:r>
            <a:endParaRPr lang="da-DK" dirty="0"/>
          </a:p>
          <a:p>
            <a:r>
              <a:rPr lang="da-DK" dirty="0"/>
              <a:t>GTK+</a:t>
            </a:r>
          </a:p>
          <a:p>
            <a:r>
              <a:rPr lang="da-DK" dirty="0"/>
              <a:t>Dog kun for desktop applikationer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dirty="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dirty="0" err="1"/>
              <a:t>Silverlight</a:t>
            </a:r>
            <a:endParaRPr lang="da-DK" dirty="0"/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Electron</a:t>
            </a:r>
            <a:endParaRPr lang="da-DK" dirty="0"/>
          </a:p>
          <a:p>
            <a:pPr lvl="1"/>
            <a:r>
              <a:rPr lang="da-DK" dirty="0"/>
              <a:t>Baseret på node.js til </a:t>
            </a:r>
            <a:r>
              <a:rPr lang="da-DK" dirty="0" err="1"/>
              <a:t>backend</a:t>
            </a:r>
            <a:r>
              <a:rPr lang="da-DK" dirty="0"/>
              <a:t>, som kan </a:t>
            </a:r>
            <a:r>
              <a:rPr lang="da-DK" dirty="0" err="1"/>
              <a:t>interegere</a:t>
            </a:r>
            <a:r>
              <a:rPr lang="da-DK" dirty="0"/>
              <a:t> med de 3 primære Operativ Systemer: Windows, Linux og </a:t>
            </a:r>
            <a:r>
              <a:rPr lang="da-DK" dirty="0" err="1"/>
              <a:t>MacOS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Baseret på </a:t>
            </a:r>
            <a:r>
              <a:rPr lang="da-DK" dirty="0" err="1"/>
              <a:t>Chromium</a:t>
            </a:r>
            <a:r>
              <a:rPr lang="da-DK" dirty="0"/>
              <a:t>(</a:t>
            </a:r>
            <a:r>
              <a:rPr lang="da-DK" dirty="0" err="1"/>
              <a:t>opensource-lightweight</a:t>
            </a:r>
            <a:r>
              <a:rPr lang="da-DK" dirty="0"/>
              <a:t> webbrowser projekt) til </a:t>
            </a:r>
            <a:r>
              <a:rPr lang="da-DK" dirty="0" err="1"/>
              <a:t>frontend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Discord,Github</a:t>
            </a:r>
            <a:r>
              <a:rPr lang="da-DK" dirty="0"/>
              <a:t> Desktop, Skype,  Visual Studio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Webbbrowsere er i dag blevet meget kompetente</a:t>
            </a:r>
          </a:p>
          <a:p>
            <a:r>
              <a:rPr lang="da-DK" dirty="0"/>
              <a:t>Laver man et software baseret system (intet til minimalt hardware), så er web applikationer en god måde at gøre det på.</a:t>
            </a:r>
          </a:p>
          <a:p>
            <a:r>
              <a:rPr lang="da-DK" dirty="0"/>
              <a:t>Web applikationer kan køre på alle enheder</a:t>
            </a:r>
          </a:p>
          <a:p>
            <a:r>
              <a:rPr lang="da-DK" dirty="0"/>
              <a:t>Udover det er de kommet meget tættere på mobil apps</a:t>
            </a:r>
          </a:p>
          <a:p>
            <a:r>
              <a:rPr lang="da-DK" dirty="0"/>
              <a:t>Især med alle de nye SPA frameworks(</a:t>
            </a:r>
            <a:r>
              <a:rPr lang="da-DK" dirty="0" err="1"/>
              <a:t>Angular</a:t>
            </a:r>
            <a:r>
              <a:rPr lang="da-DK" dirty="0"/>
              <a:t>, Vue, </a:t>
            </a:r>
            <a:r>
              <a:rPr lang="da-DK" dirty="0" err="1"/>
              <a:t>React</a:t>
            </a:r>
            <a:r>
              <a:rPr lang="da-DK" dirty="0"/>
              <a:t>)</a:t>
            </a:r>
          </a:p>
          <a:p>
            <a:r>
              <a:rPr lang="da-DK" dirty="0"/>
              <a:t>De er dog ikke helt der hvor de kan erstatte mobil udviklings cross platforms.(</a:t>
            </a:r>
            <a:r>
              <a:rPr lang="da-DK" dirty="0" err="1"/>
              <a:t>Xamarin</a:t>
            </a:r>
            <a:r>
              <a:rPr lang="da-DK" dirty="0"/>
              <a:t>, </a:t>
            </a: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Native,Flutter</a:t>
            </a:r>
            <a:r>
              <a:rPr lang="da-DK" dirty="0"/>
              <a:t>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Xamarin</a:t>
            </a:r>
            <a:r>
              <a:rPr lang="da-DK" dirty="0"/>
              <a:t>(Mono) .NET (mobile) crossplatform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Mono Kan bruges til at udvikle desktop apps cross platform</a:t>
            </a:r>
          </a:p>
          <a:p>
            <a:r>
              <a:rPr lang="da-DK" dirty="0"/>
              <a:t>Følger en MVC struktur, hvor Model og controller bliver brugt over alle platforme men, hvor view bliver konfigureret til hver platform</a:t>
            </a:r>
          </a:p>
          <a:p>
            <a:r>
              <a:rPr lang="da-DK" dirty="0" err="1"/>
              <a:t>Xamarin</a:t>
            </a:r>
            <a:r>
              <a:rPr lang="da-DK" dirty="0"/>
              <a:t> er en overbygning til mono, som giver mulighed for at bruge .Net til at bygge mobil applikationer til IOS og Android</a:t>
            </a:r>
          </a:p>
          <a:p>
            <a:r>
              <a:rPr lang="da-DK" dirty="0" err="1"/>
              <a:t>Xamarin</a:t>
            </a:r>
            <a:r>
              <a:rPr lang="da-DK" dirty="0"/>
              <a:t> bruger også en MVC struktur, udover </a:t>
            </a:r>
            <a:r>
              <a:rPr lang="da-DK" dirty="0" err="1"/>
              <a:t>Xamarin.Forms</a:t>
            </a:r>
            <a:r>
              <a:rPr lang="da-DK" dirty="0"/>
              <a:t> som bruger en MVVM struktur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RT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Windows RT står for Windows Runtime </a:t>
            </a:r>
          </a:p>
          <a:p>
            <a:r>
              <a:rPr lang="da-DK" dirty="0"/>
              <a:t>Et RT komponent er et komponent der kan køre med ALLE Windows Runtime Language</a:t>
            </a:r>
          </a:p>
          <a:p>
            <a:r>
              <a:rPr lang="da-DK" dirty="0"/>
              <a:t>Det betyder at du kan skrive komponentet i C++ og bruge det i Visual Basic</a:t>
            </a:r>
          </a:p>
          <a:p>
            <a:r>
              <a:rPr lang="da-DK" dirty="0"/>
              <a:t>Det bruges i UWP og windows store apps</a:t>
            </a:r>
          </a:p>
          <a:p>
            <a:r>
              <a:rPr lang="da-DK" dirty="0"/>
              <a:t>Hovedesagelige idé med windows RT var at det kunne køre i en sandbox, som skulle hjælpe med at holde brugeren sikker. </a:t>
            </a:r>
          </a:p>
          <a:p>
            <a:r>
              <a:rPr lang="da-DK" dirty="0"/>
              <a:t>Grunden til dette er fordi Microsoft havde en idé om at de gerne vil ind på mobil markedet, men windows i sig selv er ikke så stabilt.</a:t>
            </a:r>
          </a:p>
          <a:p>
            <a:r>
              <a:rPr lang="da-DK" dirty="0"/>
              <a:t>Exposer kun safe API’s </a:t>
            </a:r>
          </a:p>
          <a:p>
            <a:r>
              <a:rPr lang="da-DK" dirty="0"/>
              <a:t>Windows RT er et .NET-core subset for windows store apps</a:t>
            </a:r>
          </a:p>
          <a:p>
            <a:r>
              <a:rPr lang="da-DK" dirty="0"/>
              <a:t>For at beskytte så meget som muligt, er det ikke muligt at lave operationer nede på kernel space på nær hvis der laves en driver</a:t>
            </a:r>
          </a:p>
          <a:p>
            <a:r>
              <a:rPr lang="da-DK" dirty="0"/>
              <a:t>Af denne grund er det kun en håndfuld veldefineret drivere der må bruges.(Webcam, Mic, networkAdapter)</a:t>
            </a:r>
          </a:p>
          <a:p>
            <a:r>
              <a:rPr lang="da-DK" dirty="0"/>
              <a:t>Generelt fokusere Windows RT på den hardware nære egenskaber. Ting abstraheres væk fra hardware.</a:t>
            </a:r>
          </a:p>
          <a:p>
            <a:r>
              <a:rPr lang="da-DK" dirty="0"/>
              <a:t>.winmd er extension til Windows RT componenter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D99-8258-40F5-8DC8-27D8CCF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RT Implementering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9D3B-5BE5-4646-89A2-D0BB4B0C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633" cy="4351338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BAA31-ED68-4296-A3BB-A05E12E9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23" y="1406805"/>
            <a:ext cx="6841603" cy="47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545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</vt:lpstr>
      <vt:lpstr>Windows RT Implementering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6</dc:title>
  <dc:creator>Abdul-Rahman Barakeh</dc:creator>
  <cp:lastModifiedBy>Abdul-Rahman Abdurrohman</cp:lastModifiedBy>
  <cp:revision>17</cp:revision>
  <dcterms:created xsi:type="dcterms:W3CDTF">2020-06-08T18:17:14Z</dcterms:created>
  <dcterms:modified xsi:type="dcterms:W3CDTF">2020-08-16T21:05:50Z</dcterms:modified>
</cp:coreProperties>
</file>