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BC791CB1-9303-4B48-8765-7F22DE2F2956}" type="pres">
      <dgm:prSet presAssocID="{12BBEF41-E8F8-4A9E-8A9B-D56498F3B4D7}" presName="vert0" presStyleCnt="0">
        <dgm:presLayoutVars>
          <dgm:dir/>
          <dgm:animOne val="branch"/>
          <dgm:animLvl val="lvl"/>
        </dgm:presLayoutVars>
      </dgm:prSet>
      <dgm:spPr/>
    </dgm:pt>
    <dgm:pt modelId="{A1EBF5AE-055B-4974-A4E8-FB0379A0B2B2}" type="pres">
      <dgm:prSet presAssocID="{4B39B46A-9232-433E-94C8-D3CDA171861F}" presName="thickLine" presStyleLbl="alignNode1" presStyleIdx="0" presStyleCnt="4"/>
      <dgm:spPr/>
    </dgm:pt>
    <dgm:pt modelId="{F69672D8-9040-41FB-A793-42E7809A8B95}" type="pres">
      <dgm:prSet presAssocID="{4B39B46A-9232-433E-94C8-D3CDA171861F}" presName="horz1" presStyleCnt="0"/>
      <dgm:spPr/>
    </dgm:pt>
    <dgm:pt modelId="{0708757B-A6DA-44C1-8FC1-18E2942010AB}" type="pres">
      <dgm:prSet presAssocID="{4B39B46A-9232-433E-94C8-D3CDA171861F}" presName="tx1" presStyleLbl="revTx" presStyleIdx="0" presStyleCnt="4"/>
      <dgm:spPr/>
    </dgm:pt>
    <dgm:pt modelId="{0A5378DC-8A58-4EA6-9ADB-274F4D666D53}" type="pres">
      <dgm:prSet presAssocID="{4B39B46A-9232-433E-94C8-D3CDA171861F}" presName="vert1" presStyleCnt="0"/>
      <dgm:spPr/>
    </dgm:pt>
    <dgm:pt modelId="{21A59416-947B-4E5C-9FD5-4F3A9533267B}" type="pres">
      <dgm:prSet presAssocID="{1067B352-79F5-40E6-AEFD-73E2E953BA0C}" presName="thickLine" presStyleLbl="alignNode1" presStyleIdx="1" presStyleCnt="4"/>
      <dgm:spPr/>
    </dgm:pt>
    <dgm:pt modelId="{66FA7DE6-4513-46B5-B9BD-0A2BACA3F5E9}" type="pres">
      <dgm:prSet presAssocID="{1067B352-79F5-40E6-AEFD-73E2E953BA0C}" presName="horz1" presStyleCnt="0"/>
      <dgm:spPr/>
    </dgm:pt>
    <dgm:pt modelId="{BFDCDB26-E624-4718-A47D-7289B5D4F513}" type="pres">
      <dgm:prSet presAssocID="{1067B352-79F5-40E6-AEFD-73E2E953BA0C}" presName="tx1" presStyleLbl="revTx" presStyleIdx="1" presStyleCnt="4"/>
      <dgm:spPr/>
    </dgm:pt>
    <dgm:pt modelId="{14057E3B-B352-4CA8-A5D6-8DA44110C593}" type="pres">
      <dgm:prSet presAssocID="{1067B352-79F5-40E6-AEFD-73E2E953BA0C}" presName="vert1" presStyleCnt="0"/>
      <dgm:spPr/>
    </dgm:pt>
    <dgm:pt modelId="{F127A8D2-E8D4-40B6-A165-E3EBBD0E7D8E}" type="pres">
      <dgm:prSet presAssocID="{B7A7128D-58E2-48F9-BC02-B3AFF367036D}" presName="thickLine" presStyleLbl="alignNode1" presStyleIdx="2" presStyleCnt="4"/>
      <dgm:spPr/>
    </dgm:pt>
    <dgm:pt modelId="{5A740AEE-64AC-4C40-B2DE-0ECE2FA0C575}" type="pres">
      <dgm:prSet presAssocID="{B7A7128D-58E2-48F9-BC02-B3AFF367036D}" presName="horz1" presStyleCnt="0"/>
      <dgm:spPr/>
    </dgm:pt>
    <dgm:pt modelId="{2EE3BA62-A51D-46BC-961B-3983C40FBCA1}" type="pres">
      <dgm:prSet presAssocID="{B7A7128D-58E2-48F9-BC02-B3AFF367036D}" presName="tx1" presStyleLbl="revTx" presStyleIdx="2" presStyleCnt="4"/>
      <dgm:spPr/>
    </dgm:pt>
    <dgm:pt modelId="{1A76C175-6E1A-42BB-A7F9-E8BAA613E9EF}" type="pres">
      <dgm:prSet presAssocID="{B7A7128D-58E2-48F9-BC02-B3AFF367036D}" presName="vert1" presStyleCnt="0"/>
      <dgm:spPr/>
    </dgm:pt>
    <dgm:pt modelId="{00FC9195-A176-4E17-B6C5-C45EF94CF2EC}" type="pres">
      <dgm:prSet presAssocID="{92AA3AB1-8305-4E13-8E5C-D57404C6A789}" presName="thickLine" presStyleLbl="alignNode1" presStyleIdx="3" presStyleCnt="4"/>
      <dgm:spPr/>
    </dgm:pt>
    <dgm:pt modelId="{510C562E-D229-4004-93AD-20767E3A73F5}" type="pres">
      <dgm:prSet presAssocID="{92AA3AB1-8305-4E13-8E5C-D57404C6A789}" presName="horz1" presStyleCnt="0"/>
      <dgm:spPr/>
    </dgm:pt>
    <dgm:pt modelId="{438264E3-09EF-4787-85E8-1BAB62EFDE3C}" type="pres">
      <dgm:prSet presAssocID="{92AA3AB1-8305-4E13-8E5C-D57404C6A789}" presName="tx1" presStyleLbl="revTx" presStyleIdx="3" presStyleCnt="4"/>
      <dgm:spPr/>
    </dgm:pt>
    <dgm:pt modelId="{6818E3C5-0D28-42E5-8FD3-66B0A0BEE1E7}" type="pres">
      <dgm:prSet presAssocID="{92AA3AB1-8305-4E13-8E5C-D57404C6A789}" presName="vert1" presStyleCnt="0"/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3DB8F252-C7F6-44BA-8F2F-73B841CCA646}" type="presOf" srcId="{12BBEF41-E8F8-4A9E-8A9B-D56498F3B4D7}" destId="{BC791CB1-9303-4B48-8765-7F22DE2F2956}" srcOrd="0" destOrd="0" presId="urn:microsoft.com/office/officeart/2008/layout/LinedList"/>
    <dgm:cxn modelId="{65D31777-2BD9-46A2-92F1-DEEED694706F}" type="presOf" srcId="{4B39B46A-9232-433E-94C8-D3CDA171861F}" destId="{0708757B-A6DA-44C1-8FC1-18E2942010AB}" srcOrd="0" destOrd="0" presId="urn:microsoft.com/office/officeart/2008/layout/LinedList"/>
    <dgm:cxn modelId="{54A80082-5996-4764-8BC6-9ED7F666FA77}" type="presOf" srcId="{B7A7128D-58E2-48F9-BC02-B3AFF367036D}" destId="{2EE3BA62-A51D-46BC-961B-3983C40FBCA1}" srcOrd="0" destOrd="0" presId="urn:microsoft.com/office/officeart/2008/layout/LinedList"/>
    <dgm:cxn modelId="{1825B18B-1933-4A0C-92B2-B58369E00D37}" type="presOf" srcId="{92AA3AB1-8305-4E13-8E5C-D57404C6A789}" destId="{438264E3-09EF-4787-85E8-1BAB62EFDE3C}" srcOrd="0" destOrd="0" presId="urn:microsoft.com/office/officeart/2008/layout/LinedList"/>
    <dgm:cxn modelId="{E98DC9B9-E84E-41F0-94A0-AB9C7F407F32}" type="presOf" srcId="{1067B352-79F5-40E6-AEFD-73E2E953BA0C}" destId="{BFDCDB26-E624-4718-A47D-7289B5D4F513}" srcOrd="0" destOrd="0" presId="urn:microsoft.com/office/officeart/2008/layout/Lined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A183BB04-E1F6-4C07-927A-3781B12C7203}" type="presParOf" srcId="{BC791CB1-9303-4B48-8765-7F22DE2F2956}" destId="{A1EBF5AE-055B-4974-A4E8-FB0379A0B2B2}" srcOrd="0" destOrd="0" presId="urn:microsoft.com/office/officeart/2008/layout/LinedList"/>
    <dgm:cxn modelId="{B64841A4-CA5B-4067-B3BF-FCD6DE176950}" type="presParOf" srcId="{BC791CB1-9303-4B48-8765-7F22DE2F2956}" destId="{F69672D8-9040-41FB-A793-42E7809A8B95}" srcOrd="1" destOrd="0" presId="urn:microsoft.com/office/officeart/2008/layout/LinedList"/>
    <dgm:cxn modelId="{08CFB732-2681-42FE-B415-611A5703FEDB}" type="presParOf" srcId="{F69672D8-9040-41FB-A793-42E7809A8B95}" destId="{0708757B-A6DA-44C1-8FC1-18E2942010AB}" srcOrd="0" destOrd="0" presId="urn:microsoft.com/office/officeart/2008/layout/LinedList"/>
    <dgm:cxn modelId="{E42CC5CA-7497-4E83-AE8D-D11FD0533BB9}" type="presParOf" srcId="{F69672D8-9040-41FB-A793-42E7809A8B95}" destId="{0A5378DC-8A58-4EA6-9ADB-274F4D666D53}" srcOrd="1" destOrd="0" presId="urn:microsoft.com/office/officeart/2008/layout/LinedList"/>
    <dgm:cxn modelId="{68A24D02-CE70-4604-A9D0-2DC0DFDAEF2F}" type="presParOf" srcId="{BC791CB1-9303-4B48-8765-7F22DE2F2956}" destId="{21A59416-947B-4E5C-9FD5-4F3A9533267B}" srcOrd="2" destOrd="0" presId="urn:microsoft.com/office/officeart/2008/layout/LinedList"/>
    <dgm:cxn modelId="{404CE8D3-0908-4961-B537-F0825515B54D}" type="presParOf" srcId="{BC791CB1-9303-4B48-8765-7F22DE2F2956}" destId="{66FA7DE6-4513-46B5-B9BD-0A2BACA3F5E9}" srcOrd="3" destOrd="0" presId="urn:microsoft.com/office/officeart/2008/layout/LinedList"/>
    <dgm:cxn modelId="{9B8E5E31-1945-4BC6-ADC3-A0C321E9D880}" type="presParOf" srcId="{66FA7DE6-4513-46B5-B9BD-0A2BACA3F5E9}" destId="{BFDCDB26-E624-4718-A47D-7289B5D4F513}" srcOrd="0" destOrd="0" presId="urn:microsoft.com/office/officeart/2008/layout/LinedList"/>
    <dgm:cxn modelId="{7FB650F2-9238-43C9-ABDD-346135C101F5}" type="presParOf" srcId="{66FA7DE6-4513-46B5-B9BD-0A2BACA3F5E9}" destId="{14057E3B-B352-4CA8-A5D6-8DA44110C593}" srcOrd="1" destOrd="0" presId="urn:microsoft.com/office/officeart/2008/layout/LinedList"/>
    <dgm:cxn modelId="{AD9D8188-ED2B-4B1E-BECD-5414BBD2559C}" type="presParOf" srcId="{BC791CB1-9303-4B48-8765-7F22DE2F2956}" destId="{F127A8D2-E8D4-40B6-A165-E3EBBD0E7D8E}" srcOrd="4" destOrd="0" presId="urn:microsoft.com/office/officeart/2008/layout/LinedList"/>
    <dgm:cxn modelId="{514487C5-7043-4D01-AB92-DCFD7E315F28}" type="presParOf" srcId="{BC791CB1-9303-4B48-8765-7F22DE2F2956}" destId="{5A740AEE-64AC-4C40-B2DE-0ECE2FA0C575}" srcOrd="5" destOrd="0" presId="urn:microsoft.com/office/officeart/2008/layout/LinedList"/>
    <dgm:cxn modelId="{22A6AB18-0393-4B69-83A9-8674CBB988ED}" type="presParOf" srcId="{5A740AEE-64AC-4C40-B2DE-0ECE2FA0C575}" destId="{2EE3BA62-A51D-46BC-961B-3983C40FBCA1}" srcOrd="0" destOrd="0" presId="urn:microsoft.com/office/officeart/2008/layout/LinedList"/>
    <dgm:cxn modelId="{2FB1B0E1-C46E-4D3D-A7B5-B7CF69EEB298}" type="presParOf" srcId="{5A740AEE-64AC-4C40-B2DE-0ECE2FA0C575}" destId="{1A76C175-6E1A-42BB-A7F9-E8BAA613E9EF}" srcOrd="1" destOrd="0" presId="urn:microsoft.com/office/officeart/2008/layout/LinedList"/>
    <dgm:cxn modelId="{FD4AA5BC-E19D-4F4A-98C1-93F11090AD16}" type="presParOf" srcId="{BC791CB1-9303-4B48-8765-7F22DE2F2956}" destId="{00FC9195-A176-4E17-B6C5-C45EF94CF2EC}" srcOrd="6" destOrd="0" presId="urn:microsoft.com/office/officeart/2008/layout/LinedList"/>
    <dgm:cxn modelId="{D5A7152F-6FE0-4BF0-A247-B9769312B890}" type="presParOf" srcId="{BC791CB1-9303-4B48-8765-7F22DE2F2956}" destId="{510C562E-D229-4004-93AD-20767E3A73F5}" srcOrd="7" destOrd="0" presId="urn:microsoft.com/office/officeart/2008/layout/LinedList"/>
    <dgm:cxn modelId="{C4D45B17-8A8B-4E8E-95BA-53971269C190}" type="presParOf" srcId="{510C562E-D229-4004-93AD-20767E3A73F5}" destId="{438264E3-09EF-4787-85E8-1BAB62EFDE3C}" srcOrd="0" destOrd="0" presId="urn:microsoft.com/office/officeart/2008/layout/LinedList"/>
    <dgm:cxn modelId="{674F82E6-F631-43AE-9F9F-99CE10DCE0CE}" type="presParOf" srcId="{510C562E-D229-4004-93AD-20767E3A73F5}" destId="{6818E3C5-0D28-42E5-8FD3-66B0A0BEE1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BF5AE-055B-4974-A4E8-FB0379A0B2B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757B-A6DA-44C1-8FC1-18E2942010A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Custom Elements</a:t>
          </a:r>
          <a:endParaRPr lang="en-US" sz="5900" kern="1200"/>
        </a:p>
      </dsp:txBody>
      <dsp:txXfrm>
        <a:off x="0" y="0"/>
        <a:ext cx="6492875" cy="1276350"/>
      </dsp:txXfrm>
    </dsp:sp>
    <dsp:sp modelId="{21A59416-947B-4E5C-9FD5-4F3A9533267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DB26-E624-4718-A47D-7289B5D4F51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HTML Template</a:t>
          </a:r>
          <a:endParaRPr lang="en-US" sz="5900" kern="1200"/>
        </a:p>
      </dsp:txBody>
      <dsp:txXfrm>
        <a:off x="0" y="1276350"/>
        <a:ext cx="6492875" cy="1276350"/>
      </dsp:txXfrm>
    </dsp:sp>
    <dsp:sp modelId="{F127A8D2-E8D4-40B6-A165-E3EBBD0E7D8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BA62-A51D-46BC-961B-3983C40FBCA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Shadow Dom</a:t>
          </a:r>
          <a:endParaRPr lang="en-US" sz="5900" kern="1200"/>
        </a:p>
      </dsp:txBody>
      <dsp:txXfrm>
        <a:off x="0" y="2552700"/>
        <a:ext cx="6492875" cy="1276350"/>
      </dsp:txXfrm>
    </dsp:sp>
    <dsp:sp modelId="{00FC9195-A176-4E17-B6C5-C45EF94CF2E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64E3-09EF-4787-85E8-1BAB62EFDE3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ES Modules</a:t>
          </a:r>
          <a:endParaRPr lang="en-US" sz="59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C4042-B0C8-43E8-A784-B76D20826923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61B12-C583-4D9D-8C85-28ED556359F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47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Et web component er en funktionalitet som kan bruges i et website</a:t>
            </a:r>
          </a:p>
          <a:p>
            <a:r>
              <a:rPr lang="da-DK" dirty="0"/>
              <a:t>Skal være fuldt udviklet og ikke have afhængigheder ud til systemet</a:t>
            </a:r>
          </a:p>
          <a:p>
            <a:r>
              <a:rPr lang="da-DK" dirty="0"/>
              <a:t>Skal kunne bruges med alle systemer</a:t>
            </a:r>
          </a:p>
          <a:p>
            <a:r>
              <a:rPr lang="da-DK" dirty="0"/>
              <a:t>At have en masse css, js og html filer kan blive uoverskueligt at holde styr på. </a:t>
            </a:r>
          </a:p>
          <a:p>
            <a:r>
              <a:rPr lang="da-DK" dirty="0"/>
              <a:t>Webcomponents giver en mulighed for at indkapsle kode</a:t>
            </a:r>
          </a:p>
          <a:p>
            <a:pPr lvl="1"/>
            <a:r>
              <a:rPr lang="da-DK" dirty="0"/>
              <a:t> hjælper med at overskue tingende.</a:t>
            </a:r>
          </a:p>
          <a:p>
            <a:pPr lvl="1"/>
            <a:r>
              <a:rPr lang="da-DK" dirty="0"/>
              <a:t>Ved at indkapsle det hele i et web komponent, bliver vedligeholdelse nemmere.</a:t>
            </a:r>
          </a:p>
          <a:p>
            <a:r>
              <a:rPr lang="da-DK" dirty="0"/>
              <a:t>Klient oplevelsen bliver generelt bedre i det at en udvikler får mere kontrol over komponenterne og specifikt hvordan UI-elementerne kommer til at displayes i forhold til hinanden.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23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Muligheden for at lave sit eget element, som kan få sin egen funktionalitet.</a:t>
            </a:r>
          </a:p>
          <a:p>
            <a:r>
              <a:rPr lang="da-DK" dirty="0"/>
              <a:t>Hvis denne funktionalitet ikke understøttes ses et custom element som et &lt;div&gt; element.</a:t>
            </a:r>
          </a:p>
          <a:p>
            <a:r>
              <a:rPr lang="da-DK" dirty="0"/>
              <a:t>JS api der giver mulighed for at definere custom elements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697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HTML templates er et godt værktøj at bruge når der dynamisk skal opdateres noget tekst. </a:t>
            </a:r>
          </a:p>
          <a:p>
            <a:r>
              <a:rPr lang="da-DK" dirty="0"/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dirty="0"/>
              <a:t>Denne funktionalitet betyder at der hvor der i HTML står &lt;slot&gt; eller &lt;template&gt; kan overskrives med komponentets template.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23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 dirty="0"/>
              <a:t>En DOM, som kun er gældende for det specifikke komponent.</a:t>
            </a:r>
          </a:p>
          <a:p>
            <a:pPr lvl="1"/>
            <a:r>
              <a:rPr lang="da-DK" sz="1600" dirty="0"/>
              <a:t>JS api, som indkapsler alt CSS, html og js.</a:t>
            </a:r>
          </a:p>
          <a:p>
            <a:r>
              <a:rPr lang="da-DK" sz="2000" dirty="0"/>
              <a:t>Shadow DOM’en attaches til DOM’en på sidden</a:t>
            </a:r>
          </a:p>
          <a:p>
            <a:r>
              <a:rPr lang="da-DK" sz="2000" dirty="0"/>
              <a:t>Der kan på den måde forhindres at UI-elementerne clasher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589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Står for ECMAScript Modules</a:t>
            </a:r>
          </a:p>
          <a:p>
            <a:r>
              <a:rPr lang="da-DK" dirty="0"/>
              <a:t>script tag med typen module. Giver mulighed for at hente custom moduler og load dem ind når ønsket</a:t>
            </a:r>
          </a:p>
          <a:p>
            <a:r>
              <a:rPr lang="da-DK" dirty="0"/>
              <a:t>ES Modules giver udvikleren mulighed for at isolere sit javascript og tage det i brug når det er gældende.</a:t>
            </a:r>
          </a:p>
          <a:p>
            <a:r>
              <a:rPr lang="da-DK" dirty="0"/>
              <a:t>Dette gøres ved at ”export” eller ”Import” scripts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47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Full frameworks </a:t>
            </a:r>
          </a:p>
          <a:p>
            <a:pPr lvl="1"/>
            <a:r>
              <a:rPr lang="da-DK" dirty="0"/>
              <a:t>Angular, React.js, Vue.js, Preact, osv.</a:t>
            </a:r>
          </a:p>
          <a:p>
            <a:r>
              <a:rPr lang="da-DK" dirty="0"/>
              <a:t>Support frameworks</a:t>
            </a:r>
          </a:p>
          <a:p>
            <a:pPr lvl="1"/>
            <a:r>
              <a:rPr lang="da-DK" dirty="0"/>
              <a:t>Bit framework</a:t>
            </a:r>
          </a:p>
          <a:p>
            <a:pPr lvl="2"/>
            <a:r>
              <a:rPr lang="da-DK" dirty="0"/>
              <a:t>Et opensource værktøj der skaber en wrapper rundt om webkomponenter. </a:t>
            </a:r>
          </a:p>
          <a:p>
            <a:pPr lvl="2"/>
            <a:r>
              <a:rPr lang="da-DK" dirty="0"/>
              <a:t>Giver mulighed for at dele dem med en udviklergruppe</a:t>
            </a:r>
          </a:p>
          <a:p>
            <a:pPr lvl="1"/>
            <a:r>
              <a:rPr lang="da-DK" dirty="0"/>
              <a:t>LitElement framework</a:t>
            </a:r>
          </a:p>
          <a:p>
            <a:pPr lvl="2"/>
            <a:r>
              <a:rPr lang="da-DK" dirty="0"/>
              <a:t>LitHtml giver mulighed for at skrive/generer html kode i JS</a:t>
            </a:r>
          </a:p>
          <a:p>
            <a:pPr lvl="2"/>
            <a:r>
              <a:rPr lang="da-DK" dirty="0"/>
              <a:t>Super light weight og kan bruges med alle frameworks</a:t>
            </a:r>
          </a:p>
          <a:p>
            <a:pPr lvl="2"/>
            <a:r>
              <a:rPr lang="da-DK" dirty="0"/>
              <a:t>Opdatere ikke hele DOM’en men kun den del der ændres.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1B12-C583-4D9D-8C85-28ED556359F0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09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0B5-63D8-4E8B-9E9C-1E4B9EE7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7192-0085-4B50-BC10-E4C329C6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55A0-D54D-4BC6-A131-659E18F5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96EE-8ACA-4C94-88BA-26676F4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B31B-CB26-4796-9DE8-6088E66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04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319A-66FC-4783-9897-8C75041F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326BC-BA7D-4BA0-9BF2-706A86DC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35B3-1453-46CD-A2A5-6095118B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C617-0233-48B6-BA36-4A20A08D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FFE9-02B0-4287-9E6F-A9E2E0BA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47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F9FF-1835-423E-B415-12C02CAE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1888-53F6-4B91-A48D-73D58771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4D20-E97F-4882-B134-FC098BA4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3DC5-DB87-4E81-85DD-B707290F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EA4D-EC43-4E1E-9FA5-5BDA6DC2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3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122C-F0F2-442E-BAF7-25690506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5D3-4667-46B6-9C40-417F7FF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0601-F6CA-4BBE-A1F4-B2DD588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332F-4D36-4BFD-AEE0-9CBFF2EB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EEA2-F69D-4848-B922-9E2C864B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87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C83-943D-44C3-8F3D-A23EA83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C7D8-1E32-4F90-AE6F-8D3BFC55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74AC-5914-4425-9D72-82C8108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B42B-A512-4D91-986A-D84D187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CF2C-AA59-4DD9-A065-1EAA4894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D66-8596-46CB-BA07-0EA4744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B849-D820-4785-8E25-B915E42E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F923-E9CA-49B9-ABE2-11D49DC7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E4D3-2D9F-49E7-A24B-7521B78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7B39A-3F31-42F8-8F7F-AEDD7CB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D51A-975C-4F25-9E7D-BEF4E5B5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9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9D13-056A-4F4F-85D9-AD7D523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3485-4161-4EAD-8D62-BDB1FC6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FF5D-BD46-4D62-955D-EFA90863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CA2AF-A708-4D3F-8B84-47C7C7C86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C870B-AAF3-44D7-A06A-00D38DD2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CFC72-3EC6-4DE1-8C40-8BF5EDE5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359C8-ECA1-4146-AB18-0AE3F372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4988B-C46D-41BC-A4C8-272E91DB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8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B-CC6D-47B0-B8DC-BB590AB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2C910-00B8-4F64-BCB8-C4F0E55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6C25-ADFB-4363-800B-9CEE7E64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8739-7DB5-4A66-B691-C6070B7A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7BA6-30C5-4926-9FF2-C98AE9B8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63CEA-98DF-442F-AAC9-218DABF2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0075-25F9-47A2-BE8B-183D8A03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8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B55B-1FA1-4157-8EE9-B7B0021C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EC46-5F0A-43A9-B211-4A7888F3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9CC59-C648-415F-A14D-5C495DD7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4AFC-C3B3-4120-869A-44559FF4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63F1-D47A-4A66-95D8-1715C05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AFDD-1F9A-4DAD-AF96-7C1BFB7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23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334-5BCE-409A-BD28-45C61D57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C3CF5-2808-4B83-9316-9EFC18179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9AB4F-8DEC-4A57-B8AD-3F9E863C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AB0D-EE9D-4865-B04C-0E1B09C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E64A-6646-444D-9981-CEC05DE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43999-0E4F-4CD3-9767-761EDFB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6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2E1A9-FF17-4F70-AED8-EB45B39C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C18B-8749-4516-B3A3-29DD6006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8D31-4130-4438-939D-C3E1A04B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4E4D-A3CD-47BC-8708-FEF8DC7BEB9A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8977-98FF-4630-9009-18EAD88B2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8CB1-36D2-4586-B8C7-8DDE524E6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Redegør forbrugen af komponenter ved client side webudvikling. Hvad skal browseren understøtte for at man kan lave UI-komponenter, som er uafhængige af et JavaScript framework. Vis et eksempel på en web komponent, som er udviklet uden brug af framework eller evt. ved brug af LitElement.</a:t>
            </a:r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Uden LitElement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ConnectedCallBack uden framework</a:t>
            </a:r>
          </a:p>
          <a:p>
            <a:pPr lvl="1"/>
            <a:r>
              <a:rPr lang="da-DK" dirty="0"/>
              <a:t>Kaldes efter elemented er attached til DOM’en</a:t>
            </a:r>
          </a:p>
          <a:p>
            <a:r>
              <a:rPr lang="da-DK" dirty="0"/>
              <a:t>Med Constructor uden framework</a:t>
            </a:r>
          </a:p>
          <a:p>
            <a:pPr lvl="1"/>
            <a:r>
              <a:rPr lang="da-DK" dirty="0"/>
              <a:t>Kaldes når elemented er skabt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E317A-AB77-4250-9CDE-A6310A8C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bruge webcomponent?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9EFF8-487F-4A8F-B0DF-29851C54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Funktionalitets komp til web</a:t>
            </a:r>
          </a:p>
          <a:p>
            <a:r>
              <a:rPr lang="da-DK" dirty="0"/>
              <a:t>Fuldudviklet(js -&gt; css, html)</a:t>
            </a:r>
          </a:p>
          <a:p>
            <a:r>
              <a:rPr lang="da-DK" dirty="0"/>
              <a:t>Klient oplevelse</a:t>
            </a:r>
          </a:p>
          <a:p>
            <a:r>
              <a:rPr lang="da-DK" dirty="0"/>
              <a:t>Mere overskueligt</a:t>
            </a:r>
          </a:p>
        </p:txBody>
      </p:sp>
    </p:spTree>
    <p:extLst>
      <p:ext uri="{BB962C8B-B14F-4D97-AF65-F5344CB8AC3E}">
        <p14:creationId xmlns:p14="http://schemas.microsoft.com/office/powerpoint/2010/main" val="35982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 dirty="0">
                <a:solidFill>
                  <a:srgbClr val="FFFFFF"/>
                </a:solidFill>
              </a:rPr>
              <a:t>De fire hoved 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464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Brugerdefineret</a:t>
            </a:r>
          </a:p>
          <a:p>
            <a:r>
              <a:rPr lang="da-DK" dirty="0"/>
              <a:t>Extend i JS</a:t>
            </a:r>
          </a:p>
          <a:p>
            <a:r>
              <a:rPr lang="da-DK" dirty="0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/>
          <a:lstStyle/>
          <a:p>
            <a:r>
              <a:rPr lang="da-DK" dirty="0"/>
              <a:t>Load HTML komp ind</a:t>
            </a:r>
          </a:p>
          <a:p>
            <a:r>
              <a:rPr lang="da-DK" dirty="0"/>
              <a:t>&lt;slot&gt; &lt;template&gt;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dirty="0"/>
              <a:t>Shadow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 dirty="0"/>
              <a:t>Indkapsling</a:t>
            </a:r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524D067-7863-4A80-9C58-DC889281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2073028"/>
            <a:ext cx="6019331" cy="270869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963D1-522C-40B8-B2E7-0B42EC7C4597}"/>
              </a:ext>
            </a:extLst>
          </p:cNvPr>
          <p:cNvSpPr txBox="1"/>
          <p:nvPr/>
        </p:nvSpPr>
        <p:spPr>
          <a:xfrm>
            <a:off x="6494585" y="5744308"/>
            <a:ext cx="29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Source: Lektions Slide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ECMAScript Modules</a:t>
            </a:r>
          </a:p>
          <a:p>
            <a:r>
              <a:rPr lang="da-DK" dirty="0"/>
              <a:t>Isolere JS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35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Browser understøttelse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13298"/>
            <a:ext cx="7812463" cy="414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4038600" y="5929901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Full frameworks </a:t>
            </a:r>
          </a:p>
          <a:p>
            <a:pPr lvl="1"/>
            <a:r>
              <a:rPr lang="da-DK" dirty="0"/>
              <a:t>Angular, React.js, Vue.js, Preact, osv.</a:t>
            </a:r>
          </a:p>
          <a:p>
            <a:r>
              <a:rPr lang="da-DK" dirty="0"/>
              <a:t>Support frameworks</a:t>
            </a:r>
          </a:p>
          <a:p>
            <a:pPr lvl="1"/>
            <a:r>
              <a:rPr lang="da-DK" dirty="0"/>
              <a:t>Bit framework</a:t>
            </a:r>
          </a:p>
          <a:p>
            <a:pPr lvl="2"/>
            <a:r>
              <a:rPr lang="da-DK" dirty="0"/>
              <a:t>Et opensource </a:t>
            </a:r>
          </a:p>
          <a:p>
            <a:pPr lvl="2"/>
            <a:r>
              <a:rPr lang="da-DK" dirty="0"/>
              <a:t>dele med udviklergruppe</a:t>
            </a:r>
          </a:p>
          <a:p>
            <a:pPr lvl="1"/>
            <a:r>
              <a:rPr lang="da-DK" dirty="0"/>
              <a:t>LitElement framework</a:t>
            </a:r>
          </a:p>
          <a:p>
            <a:pPr lvl="2"/>
            <a:r>
              <a:rPr lang="da-DK" dirty="0"/>
              <a:t>LitHtml(JS)</a:t>
            </a:r>
          </a:p>
          <a:p>
            <a:pPr lvl="2"/>
            <a:r>
              <a:rPr lang="da-DK" dirty="0"/>
              <a:t>Super light weight</a:t>
            </a:r>
          </a:p>
          <a:p>
            <a:pPr lvl="2"/>
            <a:r>
              <a:rPr lang="da-DK" dirty="0"/>
              <a:t>Opdatere ikke hele DOM’en</a:t>
            </a:r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583</Words>
  <Application>Microsoft Office PowerPoint</Application>
  <PresentationFormat>Widescreen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Spørgsmål 10</vt:lpstr>
      <vt:lpstr>Hvorfor bruge webcomponent?</vt:lpstr>
      <vt:lpstr>De fire hoved specifikationer</vt:lpstr>
      <vt:lpstr>Custom Element</vt:lpstr>
      <vt:lpstr>HTML Template</vt:lpstr>
      <vt:lpstr>Shadow DOM</vt:lpstr>
      <vt:lpstr>ES Modules</vt:lpstr>
      <vt:lpstr>Browser understøttelse</vt:lpstr>
      <vt:lpstr>Teknologier og Frameworks</vt:lpstr>
      <vt:lpstr>Demo Uden LitElement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Abdul-Rahman Abdurrohman</dc:creator>
  <cp:lastModifiedBy>Abdul-Rahman Abdurrohman</cp:lastModifiedBy>
  <cp:revision>8</cp:revision>
  <dcterms:created xsi:type="dcterms:W3CDTF">2020-08-19T00:02:59Z</dcterms:created>
  <dcterms:modified xsi:type="dcterms:W3CDTF">2020-08-19T09:03:25Z</dcterms:modified>
</cp:coreProperties>
</file>