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12C2-CF36-4AC2-989A-BBA0201C9579}" v="21" dt="2020-06-05T09:55:0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906" autoAdjust="0"/>
  </p:normalViewPr>
  <p:slideViewPr>
    <p:cSldViewPr snapToGrid="0">
      <p:cViewPr varScale="1">
        <p:scale>
          <a:sx n="91" d="100"/>
          <a:sy n="91" d="100"/>
        </p:scale>
        <p:origin x="13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-Rahman Barakeh" userId="4e39f280a93a8fd9" providerId="LiveId" clId="{A97512C2-CF36-4AC2-989A-BBA0201C9579}"/>
    <pc:docChg chg="custSel addSld modSld">
      <pc:chgData name="Abdul-Rahman Barakeh" userId="4e39f280a93a8fd9" providerId="LiveId" clId="{A97512C2-CF36-4AC2-989A-BBA0201C9579}" dt="2020-06-05T10:01:18.315" v="560" actId="14100"/>
      <pc:docMkLst>
        <pc:docMk/>
      </pc:docMkLst>
      <pc:sldChg chg="modSp">
        <pc:chgData name="Abdul-Rahman Barakeh" userId="4e39f280a93a8fd9" providerId="LiveId" clId="{A97512C2-CF36-4AC2-989A-BBA0201C9579}" dt="2020-06-05T09:42:34.531" v="159" actId="20577"/>
        <pc:sldMkLst>
          <pc:docMk/>
          <pc:sldMk cId="2000681254" sldId="264"/>
        </pc:sldMkLst>
        <pc:spChg chg="mod">
          <ac:chgData name="Abdul-Rahman Barakeh" userId="4e39f280a93a8fd9" providerId="LiveId" clId="{A97512C2-CF36-4AC2-989A-BBA0201C9579}" dt="2020-06-05T09:42:34.531" v="159" actId="20577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A97512C2-CF36-4AC2-989A-BBA0201C9579}" dt="2020-06-05T10:01:18.315" v="560" actId="14100"/>
        <pc:sldMkLst>
          <pc:docMk/>
          <pc:sldMk cId="3887247896" sldId="266"/>
        </pc:sldMkLst>
        <pc:spChg chg="mod">
          <ac:chgData name="Abdul-Rahman Barakeh" userId="4e39f280a93a8fd9" providerId="LiveId" clId="{A97512C2-CF36-4AC2-989A-BBA0201C9579}" dt="2020-06-05T09:45:55.362" v="196" actId="6549"/>
          <ac:spMkLst>
            <pc:docMk/>
            <pc:sldMk cId="3887247896" sldId="266"/>
            <ac:spMk id="2" creationId="{049C9E7B-CF51-4258-91C4-5F0B41E29C38}"/>
          </ac:spMkLst>
        </pc:spChg>
        <pc:spChg chg="mod">
          <ac:chgData name="Abdul-Rahman Barakeh" userId="4e39f280a93a8fd9" providerId="LiveId" clId="{A97512C2-CF36-4AC2-989A-BBA0201C9579}" dt="2020-06-05T09:57:43.452" v="559" actId="20577"/>
          <ac:spMkLst>
            <pc:docMk/>
            <pc:sldMk cId="3887247896" sldId="266"/>
            <ac:spMk id="3" creationId="{0A0CF151-1113-48C1-903C-C798D839351B}"/>
          </ac:spMkLst>
        </pc:spChg>
        <pc:spChg chg="add mod">
          <ac:chgData name="Abdul-Rahman Barakeh" userId="4e39f280a93a8fd9" providerId="LiveId" clId="{A97512C2-CF36-4AC2-989A-BBA0201C9579}" dt="2020-06-05T09:52:59.329" v="303" actId="14100"/>
          <ac:spMkLst>
            <pc:docMk/>
            <pc:sldMk cId="3887247896" sldId="266"/>
            <ac:spMk id="4" creationId="{6C0F1FDD-01F0-499A-9663-FD69A7FFF903}"/>
          </ac:spMkLst>
        </pc:spChg>
        <pc:spChg chg="add mod">
          <ac:chgData name="Abdul-Rahman Barakeh" userId="4e39f280a93a8fd9" providerId="LiveId" clId="{A97512C2-CF36-4AC2-989A-BBA0201C9579}" dt="2020-06-05T09:53:02.545" v="304" actId="1076"/>
          <ac:spMkLst>
            <pc:docMk/>
            <pc:sldMk cId="3887247896" sldId="266"/>
            <ac:spMk id="5" creationId="{EC036B09-D415-478F-BE21-5A8C2205FDC0}"/>
          </ac:spMkLst>
        </pc:spChg>
        <pc:spChg chg="add mod">
          <ac:chgData name="Abdul-Rahman Barakeh" userId="4e39f280a93a8fd9" providerId="LiveId" clId="{A97512C2-CF36-4AC2-989A-BBA0201C9579}" dt="2020-06-05T09:53:04.345" v="305" actId="1076"/>
          <ac:spMkLst>
            <pc:docMk/>
            <pc:sldMk cId="3887247896" sldId="266"/>
            <ac:spMk id="6" creationId="{B954639F-5EB4-417C-9FEC-9254D5B05DEC}"/>
          </ac:spMkLst>
        </pc:spChg>
        <pc:spChg chg="add mod">
          <ac:chgData name="Abdul-Rahman Barakeh" userId="4e39f280a93a8fd9" providerId="LiveId" clId="{A97512C2-CF36-4AC2-989A-BBA0201C9579}" dt="2020-06-05T09:53:23.884" v="307" actId="1076"/>
          <ac:spMkLst>
            <pc:docMk/>
            <pc:sldMk cId="3887247896" sldId="266"/>
            <ac:spMk id="24" creationId="{434B4417-B219-400C-97C3-BEC263C4FEDE}"/>
          </ac:spMkLst>
        </pc:spChg>
        <pc:spChg chg="add mod">
          <ac:chgData name="Abdul-Rahman Barakeh" userId="4e39f280a93a8fd9" providerId="LiveId" clId="{A97512C2-CF36-4AC2-989A-BBA0201C9579}" dt="2020-06-05T09:53:29.364" v="309" actId="1076"/>
          <ac:spMkLst>
            <pc:docMk/>
            <pc:sldMk cId="3887247896" sldId="266"/>
            <ac:spMk id="25" creationId="{AB5EEE7A-FCFB-4134-8794-6556BB6ED060}"/>
          </ac:spMkLst>
        </pc:spChg>
        <pc:spChg chg="add mod">
          <ac:chgData name="Abdul-Rahman Barakeh" userId="4e39f280a93a8fd9" providerId="LiveId" clId="{A97512C2-CF36-4AC2-989A-BBA0201C9579}" dt="2020-06-05T09:53:35.510" v="311" actId="1076"/>
          <ac:spMkLst>
            <pc:docMk/>
            <pc:sldMk cId="3887247896" sldId="266"/>
            <ac:spMk id="26" creationId="{2A012ECF-A395-4E0C-B89D-7B7529B2FFC4}"/>
          </ac:spMkLst>
        </pc:spChg>
        <pc:spChg chg="add mod">
          <ac:chgData name="Abdul-Rahman Barakeh" userId="4e39f280a93a8fd9" providerId="LiveId" clId="{A97512C2-CF36-4AC2-989A-BBA0201C9579}" dt="2020-06-05T09:54:33.054" v="318" actId="11529"/>
          <ac:spMkLst>
            <pc:docMk/>
            <pc:sldMk cId="3887247896" sldId="266"/>
            <ac:spMk id="33" creationId="{CBEECEFA-0CCF-4894-819A-B71B21214AAF}"/>
          </ac:spMkLst>
        </pc:spChg>
        <pc:spChg chg="add mod">
          <ac:chgData name="Abdul-Rahman Barakeh" userId="4e39f280a93a8fd9" providerId="LiveId" clId="{A97512C2-CF36-4AC2-989A-BBA0201C9579}" dt="2020-06-05T09:54:42.320" v="320" actId="1076"/>
          <ac:spMkLst>
            <pc:docMk/>
            <pc:sldMk cId="3887247896" sldId="266"/>
            <ac:spMk id="34" creationId="{F1463A49-7FF7-4568-B4CB-3F729FDE0C80}"/>
          </ac:spMkLst>
        </pc:spChg>
        <pc:spChg chg="add mod">
          <ac:chgData name="Abdul-Rahman Barakeh" userId="4e39f280a93a8fd9" providerId="LiveId" clId="{A97512C2-CF36-4AC2-989A-BBA0201C9579}" dt="2020-06-05T09:55:04.667" v="324" actId="1076"/>
          <ac:spMkLst>
            <pc:docMk/>
            <pc:sldMk cId="3887247896" sldId="266"/>
            <ac:spMk id="39" creationId="{0E6E7896-E250-48E1-B574-61F31D7382CF}"/>
          </ac:spMkLst>
        </pc:spChg>
        <pc:spChg chg="add mod">
          <ac:chgData name="Abdul-Rahman Barakeh" userId="4e39f280a93a8fd9" providerId="LiveId" clId="{A97512C2-CF36-4AC2-989A-BBA0201C9579}" dt="2020-06-05T09:55:07.827" v="326" actId="1076"/>
          <ac:spMkLst>
            <pc:docMk/>
            <pc:sldMk cId="3887247896" sldId="266"/>
            <ac:spMk id="40" creationId="{6DE987B4-21F0-4D92-9055-7BEA3ACD10C5}"/>
          </ac:spMkLst>
        </pc:spChg>
        <pc:cxnChg chg="add del mod">
          <ac:chgData name="Abdul-Rahman Barakeh" userId="4e39f280a93a8fd9" providerId="LiveId" clId="{A97512C2-CF36-4AC2-989A-BBA0201C9579}" dt="2020-06-05T09:54:06.395" v="313" actId="478"/>
          <ac:cxnSpMkLst>
            <pc:docMk/>
            <pc:sldMk cId="3887247896" sldId="266"/>
            <ac:cxnSpMk id="8" creationId="{576311FE-2743-46C4-9BD2-F593CF7913CC}"/>
          </ac:cxnSpMkLst>
        </pc:cxnChg>
        <pc:cxnChg chg="add del mod">
          <ac:chgData name="Abdul-Rahman Barakeh" userId="4e39f280a93a8fd9" providerId="LiveId" clId="{A97512C2-CF36-4AC2-989A-BBA0201C9579}" dt="2020-06-05T09:54:05.444" v="312" actId="478"/>
          <ac:cxnSpMkLst>
            <pc:docMk/>
            <pc:sldMk cId="3887247896" sldId="266"/>
            <ac:cxnSpMk id="10" creationId="{3A6351A6-8328-4ED4-AD81-AECE5D18A6E8}"/>
          </ac:cxnSpMkLst>
        </pc:cxnChg>
        <pc:cxnChg chg="add del mod">
          <ac:chgData name="Abdul-Rahman Barakeh" userId="4e39f280a93a8fd9" providerId="LiveId" clId="{A97512C2-CF36-4AC2-989A-BBA0201C9579}" dt="2020-06-05T09:54:14.788" v="315" actId="11529"/>
          <ac:cxnSpMkLst>
            <pc:docMk/>
            <pc:sldMk cId="3887247896" sldId="266"/>
            <ac:cxnSpMk id="28" creationId="{E4F313DA-C88A-4664-B59E-F5AD6CA04A0F}"/>
          </ac:cxnSpMkLst>
        </pc:cxnChg>
        <pc:cxnChg chg="add mod">
          <ac:chgData name="Abdul-Rahman Barakeh" userId="4e39f280a93a8fd9" providerId="LiveId" clId="{A97512C2-CF36-4AC2-989A-BBA0201C9579}" dt="2020-06-05T09:54:18.404" v="316" actId="11529"/>
          <ac:cxnSpMkLst>
            <pc:docMk/>
            <pc:sldMk cId="3887247896" sldId="266"/>
            <ac:cxnSpMk id="30" creationId="{9CF5E46F-557A-4A8B-8D31-1161639FB9ED}"/>
          </ac:cxnSpMkLst>
        </pc:cxnChg>
        <pc:cxnChg chg="add mod">
          <ac:chgData name="Abdul-Rahman Barakeh" userId="4e39f280a93a8fd9" providerId="LiveId" clId="{A97512C2-CF36-4AC2-989A-BBA0201C9579}" dt="2020-06-05T09:54:23.732" v="317" actId="11529"/>
          <ac:cxnSpMkLst>
            <pc:docMk/>
            <pc:sldMk cId="3887247896" sldId="266"/>
            <ac:cxnSpMk id="32" creationId="{D6633B81-E9DD-40BF-854B-F02CF11C20D3}"/>
          </ac:cxnSpMkLst>
        </pc:cxnChg>
        <pc:cxnChg chg="add mod">
          <ac:chgData name="Abdul-Rahman Barakeh" userId="4e39f280a93a8fd9" providerId="LiveId" clId="{A97512C2-CF36-4AC2-989A-BBA0201C9579}" dt="2020-06-05T09:54:50.153" v="321" actId="11529"/>
          <ac:cxnSpMkLst>
            <pc:docMk/>
            <pc:sldMk cId="3887247896" sldId="266"/>
            <ac:cxnSpMk id="36" creationId="{A1746CC6-E1C5-4347-B819-64754B8C5FD8}"/>
          </ac:cxnSpMkLst>
        </pc:cxnChg>
        <pc:cxnChg chg="add mod">
          <ac:chgData name="Abdul-Rahman Barakeh" userId="4e39f280a93a8fd9" providerId="LiveId" clId="{A97512C2-CF36-4AC2-989A-BBA0201C9579}" dt="2020-06-05T10:01:18.315" v="560" actId="14100"/>
          <ac:cxnSpMkLst>
            <pc:docMk/>
            <pc:sldMk cId="3887247896" sldId="266"/>
            <ac:cxnSpMk id="38" creationId="{A73A18DC-EE7D-42FD-932F-5A9807887AB3}"/>
          </ac:cxnSpMkLst>
        </pc:cxnChg>
      </pc:sldChg>
    </pc:docChg>
  </pc:docChgLst>
  <pc:docChgLst>
    <pc:chgData name="Abdul-Rahman Barakeh" userId="4e39f280a93a8fd9" providerId="LiveId" clId="{29A4C3EB-5DB3-49EE-9271-50264C6AE74E}"/>
    <pc:docChg chg="custSel addSld delSld modSld sldOrd">
      <pc:chgData name="Abdul-Rahman Barakeh" userId="4e39f280a93a8fd9" providerId="LiveId" clId="{29A4C3EB-5DB3-49EE-9271-50264C6AE74E}" dt="2020-05-31T21:45:10.999" v="1095" actId="1076"/>
      <pc:docMkLst>
        <pc:docMk/>
      </pc:docMkLst>
      <pc:sldChg chg="modSp ord">
        <pc:chgData name="Abdul-Rahman Barakeh" userId="4e39f280a93a8fd9" providerId="LiveId" clId="{29A4C3EB-5DB3-49EE-9271-50264C6AE74E}" dt="2020-05-31T21:28:31.011" v="509" actId="20577"/>
        <pc:sldMkLst>
          <pc:docMk/>
          <pc:sldMk cId="2337114399" sldId="260"/>
        </pc:sldMkLst>
        <pc:spChg chg="mod">
          <ac:chgData name="Abdul-Rahman Barakeh" userId="4e39f280a93a8fd9" providerId="LiveId" clId="{29A4C3EB-5DB3-49EE-9271-50264C6AE74E}" dt="2020-05-31T21:28:31.011" v="509" actId="20577"/>
          <ac:spMkLst>
            <pc:docMk/>
            <pc:sldMk cId="2337114399" sldId="260"/>
            <ac:spMk id="2" creationId="{22BCA3CC-8211-450B-A119-30690B7CED59}"/>
          </ac:spMkLst>
        </pc:spChg>
        <pc:spChg chg="mod">
          <ac:chgData name="Abdul-Rahman Barakeh" userId="4e39f280a93a8fd9" providerId="LiveId" clId="{29A4C3EB-5DB3-49EE-9271-50264C6AE74E}" dt="2020-05-31T21:28:27.149" v="508" actId="20577"/>
          <ac:spMkLst>
            <pc:docMk/>
            <pc:sldMk cId="2337114399" sldId="260"/>
            <ac:spMk id="8" creationId="{D05748C3-D1F5-471E-9D44-DAC6AF7F8981}"/>
          </ac:spMkLst>
        </pc:spChg>
      </pc:sldChg>
      <pc:sldChg chg="del">
        <pc:chgData name="Abdul-Rahman Barakeh" userId="4e39f280a93a8fd9" providerId="LiveId" clId="{29A4C3EB-5DB3-49EE-9271-50264C6AE74E}" dt="2020-05-31T21:23:58.941" v="231" actId="2696"/>
        <pc:sldMkLst>
          <pc:docMk/>
          <pc:sldMk cId="3217023780" sldId="262"/>
        </pc:sldMkLst>
      </pc:sldChg>
      <pc:sldChg chg="modSp add">
        <pc:chgData name="Abdul-Rahman Barakeh" userId="4e39f280a93a8fd9" providerId="LiveId" clId="{29A4C3EB-5DB3-49EE-9271-50264C6AE74E}" dt="2020-05-31T21:25:52.530" v="376" actId="20577"/>
        <pc:sldMkLst>
          <pc:docMk/>
          <pc:sldMk cId="267938536" sldId="263"/>
        </pc:sldMkLst>
        <pc:spChg chg="mod">
          <ac:chgData name="Abdul-Rahman Barakeh" userId="4e39f280a93a8fd9" providerId="LiveId" clId="{29A4C3EB-5DB3-49EE-9271-50264C6AE74E}" dt="2020-05-31T21:22:11.272" v="21" actId="20577"/>
          <ac:spMkLst>
            <pc:docMk/>
            <pc:sldMk cId="267938536" sldId="263"/>
            <ac:spMk id="2" creationId="{19294D59-CFB8-415C-8C49-A8E015C8C070}"/>
          </ac:spMkLst>
        </pc:spChg>
        <pc:spChg chg="mod">
          <ac:chgData name="Abdul-Rahman Barakeh" userId="4e39f280a93a8fd9" providerId="LiveId" clId="{29A4C3EB-5DB3-49EE-9271-50264C6AE74E}" dt="2020-05-31T21:25:52.530" v="376" actId="20577"/>
          <ac:spMkLst>
            <pc:docMk/>
            <pc:sldMk cId="267938536" sldId="263"/>
            <ac:spMk id="3" creationId="{6A6E53B1-AA3F-41D1-9347-D9DF9DEBC527}"/>
          </ac:spMkLst>
        </pc:spChg>
      </pc:sldChg>
      <pc:sldChg chg="modSp add">
        <pc:chgData name="Abdul-Rahman Barakeh" userId="4e39f280a93a8fd9" providerId="LiveId" clId="{29A4C3EB-5DB3-49EE-9271-50264C6AE74E}" dt="2020-05-31T21:37:32.820" v="638" actId="5793"/>
        <pc:sldMkLst>
          <pc:docMk/>
          <pc:sldMk cId="2000681254" sldId="264"/>
        </pc:sldMkLst>
        <pc:spChg chg="mod">
          <ac:chgData name="Abdul-Rahman Barakeh" userId="4e39f280a93a8fd9" providerId="LiveId" clId="{29A4C3EB-5DB3-49EE-9271-50264C6AE74E}" dt="2020-05-31T21:36:11.614" v="538" actId="20577"/>
          <ac:spMkLst>
            <pc:docMk/>
            <pc:sldMk cId="2000681254" sldId="264"/>
            <ac:spMk id="2" creationId="{F0EFC5C2-9F9B-41F4-B55E-8F67920B9C88}"/>
          </ac:spMkLst>
        </pc:spChg>
        <pc:spChg chg="mod">
          <ac:chgData name="Abdul-Rahman Barakeh" userId="4e39f280a93a8fd9" providerId="LiveId" clId="{29A4C3EB-5DB3-49EE-9271-50264C6AE74E}" dt="2020-05-31T21:37:32.820" v="638" actId="5793"/>
          <ac:spMkLst>
            <pc:docMk/>
            <pc:sldMk cId="2000681254" sldId="264"/>
            <ac:spMk id="3" creationId="{C4D1207F-55D3-45BA-A7B7-89B5BE854E2F}"/>
          </ac:spMkLst>
        </pc:spChg>
      </pc:sldChg>
      <pc:sldChg chg="addSp delSp modSp add">
        <pc:chgData name="Abdul-Rahman Barakeh" userId="4e39f280a93a8fd9" providerId="LiveId" clId="{29A4C3EB-5DB3-49EE-9271-50264C6AE74E}" dt="2020-05-31T21:45:10.999" v="1095" actId="1076"/>
        <pc:sldMkLst>
          <pc:docMk/>
          <pc:sldMk cId="1732514433" sldId="265"/>
        </pc:sldMkLst>
        <pc:spChg chg="mod">
          <ac:chgData name="Abdul-Rahman Barakeh" userId="4e39f280a93a8fd9" providerId="LiveId" clId="{29A4C3EB-5DB3-49EE-9271-50264C6AE74E}" dt="2020-05-31T21:38:26.277" v="641" actId="20577"/>
          <ac:spMkLst>
            <pc:docMk/>
            <pc:sldMk cId="1732514433" sldId="265"/>
            <ac:spMk id="2" creationId="{101FB944-0DA7-4984-AD86-7D42E7F9ED1F}"/>
          </ac:spMkLst>
        </pc:spChg>
        <pc:spChg chg="mod">
          <ac:chgData name="Abdul-Rahman Barakeh" userId="4e39f280a93a8fd9" providerId="LiveId" clId="{29A4C3EB-5DB3-49EE-9271-50264C6AE74E}" dt="2020-05-31T21:43:16.262" v="1049" actId="27636"/>
          <ac:spMkLst>
            <pc:docMk/>
            <pc:sldMk cId="1732514433" sldId="265"/>
            <ac:spMk id="3" creationId="{A6453B1D-82B7-47F6-8CE8-163294256A6F}"/>
          </ac:spMkLst>
        </pc:spChg>
        <pc:spChg chg="add mod">
          <ac:chgData name="Abdul-Rahman Barakeh" userId="4e39f280a93a8fd9" providerId="LiveId" clId="{29A4C3EB-5DB3-49EE-9271-50264C6AE74E}" dt="2020-05-31T21:44:19.687" v="1074" actId="20577"/>
          <ac:spMkLst>
            <pc:docMk/>
            <pc:sldMk cId="1732514433" sldId="265"/>
            <ac:spMk id="4" creationId="{21A595B6-B393-414B-B8AA-3F0B2D7FF79E}"/>
          </ac:spMkLst>
        </pc:spChg>
        <pc:spChg chg="add mod">
          <ac:chgData name="Abdul-Rahman Barakeh" userId="4e39f280a93a8fd9" providerId="LiveId" clId="{29A4C3EB-5DB3-49EE-9271-50264C6AE74E}" dt="2020-05-31T21:45:10.999" v="1095" actId="1076"/>
          <ac:spMkLst>
            <pc:docMk/>
            <pc:sldMk cId="1732514433" sldId="265"/>
            <ac:spMk id="5" creationId="{829C65CB-A416-4332-BFEF-BA573839C765}"/>
          </ac:spMkLst>
        </pc:spChg>
        <pc:spChg chg="add mod">
          <ac:chgData name="Abdul-Rahman Barakeh" userId="4e39f280a93a8fd9" providerId="LiveId" clId="{29A4C3EB-5DB3-49EE-9271-50264C6AE74E}" dt="2020-05-31T21:45:02.402" v="1094" actId="20577"/>
          <ac:spMkLst>
            <pc:docMk/>
            <pc:sldMk cId="1732514433" sldId="265"/>
            <ac:spMk id="6" creationId="{F4E317E9-3227-4060-8E69-645A1B58ABFD}"/>
          </ac:spMkLst>
        </pc:spChg>
        <pc:cxnChg chg="add mod">
          <ac:chgData name="Abdul-Rahman Barakeh" userId="4e39f280a93a8fd9" providerId="LiveId" clId="{29A4C3EB-5DB3-49EE-9271-50264C6AE74E}" dt="2020-05-31T21:43:55.092" v="1062" actId="11529"/>
          <ac:cxnSpMkLst>
            <pc:docMk/>
            <pc:sldMk cId="1732514433" sldId="265"/>
            <ac:cxnSpMk id="8" creationId="{0F4033E6-FFEB-43C7-8B75-9957591F0F2A}"/>
          </ac:cxnSpMkLst>
        </pc:cxnChg>
        <pc:cxnChg chg="add del mod">
          <ac:chgData name="Abdul-Rahman Barakeh" userId="4e39f280a93a8fd9" providerId="LiveId" clId="{29A4C3EB-5DB3-49EE-9271-50264C6AE74E}" dt="2020-05-31T21:44:02.837" v="1064" actId="11529"/>
          <ac:cxnSpMkLst>
            <pc:docMk/>
            <pc:sldMk cId="1732514433" sldId="265"/>
            <ac:cxnSpMk id="10" creationId="{E495D199-A994-4E99-B8D8-827A1C69CF50}"/>
          </ac:cxnSpMkLst>
        </pc:cxnChg>
        <pc:cxnChg chg="add mod">
          <ac:chgData name="Abdul-Rahman Barakeh" userId="4e39f280a93a8fd9" providerId="LiveId" clId="{29A4C3EB-5DB3-49EE-9271-50264C6AE74E}" dt="2020-05-31T21:45:10.999" v="1095" actId="1076"/>
          <ac:cxnSpMkLst>
            <pc:docMk/>
            <pc:sldMk cId="1732514433" sldId="265"/>
            <ac:cxnSpMk id="12" creationId="{2B86B15F-7DCB-449A-9ED5-07A98EF754D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FA171-BD3D-4728-9E51-A8A9E5905128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E96BE-3A20-44C1-A52A-842373E7AFD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58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</a:t>
            </a:r>
            <a:r>
              <a:rPr lang="en-DK" dirty="0" err="1"/>
              <a:t>af</a:t>
            </a:r>
            <a:r>
              <a:rPr lang="en-DK" dirty="0"/>
              <a:t> et </a:t>
            </a:r>
            <a:r>
              <a:rPr lang="en-DK" dirty="0" err="1"/>
              <a:t>større</a:t>
            </a:r>
            <a:r>
              <a:rPr lang="en-DK" dirty="0"/>
              <a:t> system</a:t>
            </a:r>
            <a:endParaRPr lang="da-DK" dirty="0"/>
          </a:p>
          <a:p>
            <a:r>
              <a:rPr lang="da-DK" dirty="0"/>
              <a:t>En applikation, som er færdigudviklet og deployet,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  <a:r>
              <a:rPr lang="en-US" dirty="0"/>
              <a:t>, </a:t>
            </a:r>
            <a:r>
              <a:rPr lang="en-US" dirty="0" err="1"/>
              <a:t>givet</a:t>
            </a:r>
            <a:r>
              <a:rPr lang="en-US" dirty="0"/>
              <a:t> at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samme</a:t>
            </a:r>
            <a:r>
              <a:rPr lang="en-US" dirty="0"/>
              <a:t>.</a:t>
            </a:r>
            <a:endParaRPr lang="en-DK" dirty="0"/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90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DK" dirty="0"/>
              <a:t>n del </a:t>
            </a:r>
            <a:r>
              <a:rPr lang="en-DK" dirty="0" err="1"/>
              <a:t>af</a:t>
            </a:r>
            <a:r>
              <a:rPr lang="en-DK" dirty="0"/>
              <a:t> et </a:t>
            </a:r>
            <a:r>
              <a:rPr lang="en-DK" dirty="0" err="1"/>
              <a:t>større</a:t>
            </a:r>
            <a:r>
              <a:rPr lang="en-DK" dirty="0"/>
              <a:t> system</a:t>
            </a:r>
            <a:endParaRPr lang="da-DK" dirty="0"/>
          </a:p>
          <a:p>
            <a:r>
              <a:rPr lang="da-DK" dirty="0"/>
              <a:t>En applikation, som er færdigudviklet og deployet, samt testet</a:t>
            </a:r>
            <a:endParaRPr lang="en-DK" dirty="0"/>
          </a:p>
          <a:p>
            <a:r>
              <a:rPr lang="en-US" dirty="0"/>
              <a:t>K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s</a:t>
            </a:r>
            <a:r>
              <a:rPr lang="en-DK" dirty="0"/>
              <a:t>k</a:t>
            </a:r>
            <a:r>
              <a:rPr lang="en-US" dirty="0" err="1"/>
              <a:t>i</a:t>
            </a:r>
            <a:r>
              <a:rPr lang="en-DK" dirty="0"/>
              <a:t>f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 </a:t>
            </a:r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n </a:t>
            </a:r>
            <a:r>
              <a:rPr lang="en-US" dirty="0"/>
              <a:t>a</a:t>
            </a:r>
            <a:r>
              <a:rPr lang="en-DK" dirty="0"/>
              <a:t>t </a:t>
            </a:r>
            <a:r>
              <a:rPr lang="en-US" dirty="0"/>
              <a:t>ø</a:t>
            </a:r>
            <a:r>
              <a:rPr lang="en-DK" dirty="0"/>
              <a:t>d</a:t>
            </a:r>
            <a:r>
              <a:rPr lang="en-US" dirty="0"/>
              <a:t>e</a:t>
            </a:r>
            <a:r>
              <a:rPr lang="en-DK" dirty="0"/>
              <a:t>l</a:t>
            </a:r>
            <a:r>
              <a:rPr lang="en-US" dirty="0"/>
              <a:t>æ</a:t>
            </a:r>
            <a:r>
              <a:rPr lang="en-DK" dirty="0"/>
              <a:t>g</a:t>
            </a:r>
            <a:r>
              <a:rPr lang="en-US" dirty="0"/>
              <a:t>g</a:t>
            </a:r>
            <a:r>
              <a:rPr lang="en-DK" dirty="0"/>
              <a:t>e </a:t>
            </a:r>
            <a:r>
              <a:rPr lang="en-US" dirty="0"/>
              <a:t>s</a:t>
            </a:r>
            <a:r>
              <a:rPr lang="en-DK" dirty="0" err="1"/>
              <a:t>ystem</a:t>
            </a:r>
            <a:r>
              <a:rPr lang="en-US" dirty="0"/>
              <a:t>e</a:t>
            </a:r>
            <a:r>
              <a:rPr lang="en-DK" dirty="0"/>
              <a:t>t</a:t>
            </a:r>
            <a:r>
              <a:rPr lang="en-US" dirty="0"/>
              <a:t>, </a:t>
            </a:r>
            <a:r>
              <a:rPr lang="en-US" dirty="0" err="1"/>
              <a:t>givet</a:t>
            </a:r>
            <a:r>
              <a:rPr lang="en-US" dirty="0"/>
              <a:t> at </a:t>
            </a:r>
            <a:r>
              <a:rPr lang="en-US" dirty="0" err="1"/>
              <a:t>interfacet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det </a:t>
            </a:r>
            <a:r>
              <a:rPr lang="en-US" dirty="0" err="1"/>
              <a:t>samme</a:t>
            </a:r>
            <a:r>
              <a:rPr lang="en-US" dirty="0"/>
              <a:t>.</a:t>
            </a:r>
            <a:endParaRPr lang="en-DK" dirty="0"/>
          </a:p>
          <a:p>
            <a:r>
              <a:rPr lang="en-US" dirty="0"/>
              <a:t>Software components are binary units of independent production, acquisition, and deployment that interact to form a functioning system.[Szyperski1999]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592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sz="2000" dirty="0"/>
              <a:t>V</a:t>
            </a:r>
            <a:r>
              <a:rPr lang="en-US" sz="2000" dirty="0" err="1"/>
              <a:t>i</a:t>
            </a:r>
            <a:r>
              <a:rPr lang="en-DK" sz="2000" dirty="0"/>
              <a:t>g</a:t>
            </a:r>
            <a:r>
              <a:rPr lang="en-US" sz="2000" dirty="0"/>
              <a:t>t</a:t>
            </a:r>
            <a:r>
              <a:rPr lang="en-DK" sz="2000" dirty="0" err="1"/>
              <a:t>i</a:t>
            </a:r>
            <a:r>
              <a:rPr lang="en-US" sz="2000" dirty="0"/>
              <a:t>g</a:t>
            </a:r>
            <a:r>
              <a:rPr lang="en-DK" sz="2000" dirty="0"/>
              <a:t>e design </a:t>
            </a:r>
            <a:r>
              <a:rPr lang="en-DK" sz="2000" dirty="0" err="1"/>
              <a:t>principer</a:t>
            </a:r>
            <a:endParaRPr lang="en-DK" sz="2000" dirty="0"/>
          </a:p>
          <a:p>
            <a:r>
              <a:rPr lang="en-DK" sz="2000" dirty="0"/>
              <a:t>SOLID</a:t>
            </a:r>
          </a:p>
          <a:p>
            <a:pPr lvl="1"/>
            <a:r>
              <a:rPr lang="en-DK" sz="1600" dirty="0"/>
              <a:t>Dependency-Inversion Principle(</a:t>
            </a:r>
            <a:r>
              <a:rPr lang="en-US" sz="1600" dirty="0"/>
              <a:t>D</a:t>
            </a:r>
            <a:r>
              <a:rPr lang="en-DK" sz="1600" dirty="0"/>
              <a:t>I</a:t>
            </a:r>
            <a:r>
              <a:rPr lang="en-US" sz="1600" dirty="0"/>
              <a:t>P</a:t>
            </a:r>
            <a:r>
              <a:rPr lang="en-DK" sz="1600" dirty="0"/>
              <a:t>)</a:t>
            </a:r>
            <a:endParaRPr lang="en-DK" sz="1200" dirty="0"/>
          </a:p>
          <a:p>
            <a:pPr lvl="1"/>
            <a:r>
              <a:rPr lang="en-US" sz="1600" dirty="0"/>
              <a:t>Interface Segregation Principle(ISP)</a:t>
            </a:r>
            <a:endParaRPr lang="en-DK" sz="1600" dirty="0"/>
          </a:p>
          <a:p>
            <a:r>
              <a:rPr lang="en-DK" sz="2000" dirty="0" err="1"/>
              <a:t>Brug</a:t>
            </a:r>
            <a:r>
              <a:rPr lang="en-DK" sz="2000" dirty="0"/>
              <a:t> </a:t>
            </a:r>
            <a:r>
              <a:rPr lang="en-DK" sz="2000" dirty="0" err="1"/>
              <a:t>kun</a:t>
            </a:r>
            <a:r>
              <a:rPr lang="en-DK" sz="2000" dirty="0"/>
              <a:t> </a:t>
            </a:r>
            <a:r>
              <a:rPr lang="en-DK" sz="2000" dirty="0" err="1"/>
              <a:t>på</a:t>
            </a:r>
            <a:r>
              <a:rPr lang="en-DK" sz="2000" dirty="0"/>
              <a:t> </a:t>
            </a:r>
            <a:r>
              <a:rPr lang="en-DK" sz="2000" dirty="0" err="1"/>
              <a:t>rette</a:t>
            </a:r>
            <a:r>
              <a:rPr lang="en-DK" sz="2000" dirty="0"/>
              <a:t> </a:t>
            </a:r>
            <a:r>
              <a:rPr lang="en-DK" sz="2000" dirty="0" err="1"/>
              <a:t>tid</a:t>
            </a:r>
            <a:r>
              <a:rPr lang="en-DK" sz="2000" dirty="0"/>
              <a:t> </a:t>
            </a:r>
            <a:r>
              <a:rPr lang="en-DK" sz="2000" dirty="0" err="1"/>
              <a:t>og</a:t>
            </a:r>
            <a:r>
              <a:rPr lang="en-DK" sz="2000" dirty="0"/>
              <a:t> </a:t>
            </a:r>
            <a:r>
              <a:rPr lang="en-DK" sz="2000" dirty="0" err="1"/>
              <a:t>sted</a:t>
            </a:r>
            <a:endParaRPr lang="en-DK" sz="2000" dirty="0"/>
          </a:p>
          <a:p>
            <a:r>
              <a:rPr lang="en-DK" sz="2000" dirty="0"/>
              <a:t>UML </a:t>
            </a:r>
            <a:r>
              <a:rPr lang="en-DK" sz="2000" dirty="0" err="1"/>
              <a:t>diagrammer</a:t>
            </a:r>
            <a:r>
              <a:rPr lang="en-DK" sz="2000" dirty="0"/>
              <a:t> </a:t>
            </a:r>
            <a:r>
              <a:rPr lang="en-DK" sz="2000" dirty="0" err="1"/>
              <a:t>er</a:t>
            </a:r>
            <a:r>
              <a:rPr lang="en-DK" sz="2000" dirty="0"/>
              <a:t> </a:t>
            </a:r>
            <a:r>
              <a:rPr lang="en-DK" sz="2000" dirty="0" err="1"/>
              <a:t>ikke</a:t>
            </a:r>
            <a:r>
              <a:rPr lang="en-DK" sz="2000" dirty="0"/>
              <a:t> design</a:t>
            </a:r>
          </a:p>
          <a:p>
            <a:pPr lvl="1"/>
            <a:r>
              <a:rPr lang="en-DK" sz="1600" dirty="0" err="1"/>
              <a:t>Hjælper</a:t>
            </a:r>
            <a:r>
              <a:rPr lang="en-DK" sz="1600" dirty="0"/>
              <a:t> blot </a:t>
            </a:r>
            <a:r>
              <a:rPr lang="en-DK" sz="1600" dirty="0" err="1"/>
              <a:t>på</a:t>
            </a:r>
            <a:r>
              <a:rPr lang="en-DK" sz="1600" dirty="0"/>
              <a:t> </a:t>
            </a:r>
            <a:r>
              <a:rPr lang="en-DK" sz="1600" dirty="0" err="1"/>
              <a:t>forståelse</a:t>
            </a:r>
            <a:endParaRPr lang="en-DK" sz="1600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811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49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Rigidity</a:t>
            </a:r>
            <a:r>
              <a:rPr lang="en-DK" dirty="0"/>
              <a:t> - </a:t>
            </a:r>
            <a:r>
              <a:rPr lang="en-US" dirty="0"/>
              <a:t>The design is difficult to change</a:t>
            </a:r>
            <a:endParaRPr lang="en-DK" dirty="0"/>
          </a:p>
          <a:p>
            <a:pPr lvl="1"/>
            <a:r>
              <a:rPr lang="en-US" dirty="0"/>
              <a:t>Fragility</a:t>
            </a:r>
            <a:r>
              <a:rPr lang="en-DK" dirty="0"/>
              <a:t> - </a:t>
            </a:r>
            <a:r>
              <a:rPr lang="en-US" dirty="0"/>
              <a:t>The design is easy to break</a:t>
            </a:r>
            <a:endParaRPr lang="en-DK" dirty="0"/>
          </a:p>
          <a:p>
            <a:pPr lvl="1"/>
            <a:r>
              <a:rPr lang="en-US" dirty="0"/>
              <a:t>Immobility</a:t>
            </a:r>
            <a:r>
              <a:rPr lang="en-DK" dirty="0"/>
              <a:t> - </a:t>
            </a:r>
            <a:r>
              <a:rPr lang="en-US" dirty="0"/>
              <a:t>The design is difficult to reuse</a:t>
            </a:r>
            <a:endParaRPr lang="en-DK" dirty="0"/>
          </a:p>
          <a:p>
            <a:pPr lvl="1"/>
            <a:r>
              <a:rPr lang="en-US" dirty="0" err="1"/>
              <a:t>ViscosityIt</a:t>
            </a:r>
            <a:r>
              <a:rPr lang="en-US" dirty="0"/>
              <a:t> </a:t>
            </a:r>
            <a:r>
              <a:rPr lang="en-DK" dirty="0"/>
              <a:t>– </a:t>
            </a:r>
            <a:r>
              <a:rPr lang="da-DK" dirty="0"/>
              <a:t>i</a:t>
            </a:r>
            <a:r>
              <a:rPr lang="en-DK" dirty="0"/>
              <a:t>t </a:t>
            </a:r>
            <a:r>
              <a:rPr lang="en-US" dirty="0"/>
              <a:t>is difficult to do the right thing</a:t>
            </a:r>
            <a:endParaRPr lang="en-DK" dirty="0"/>
          </a:p>
          <a:p>
            <a:pPr lvl="1"/>
            <a:r>
              <a:rPr lang="en-US" dirty="0"/>
              <a:t>Needless complexity – Overdesign</a:t>
            </a:r>
            <a:endParaRPr lang="en-DK" dirty="0"/>
          </a:p>
          <a:p>
            <a:pPr lvl="1"/>
            <a:r>
              <a:rPr lang="en-US" dirty="0"/>
              <a:t>Needless repetition</a:t>
            </a:r>
            <a:r>
              <a:rPr lang="en-DK" dirty="0"/>
              <a:t> - </a:t>
            </a:r>
            <a:r>
              <a:rPr lang="en-US" dirty="0"/>
              <a:t>Mouse abuse to much copy-paste</a:t>
            </a:r>
            <a:endParaRPr lang="en-DK" dirty="0"/>
          </a:p>
          <a:p>
            <a:pPr lvl="1"/>
            <a:r>
              <a:rPr lang="en-US" dirty="0"/>
              <a:t>Opacity</a:t>
            </a:r>
            <a:r>
              <a:rPr lang="en-DK" dirty="0"/>
              <a:t> - </a:t>
            </a:r>
            <a:r>
              <a:rPr lang="en-US" dirty="0"/>
              <a:t>Disorganized expression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E96BE-3A20-44C1-A52A-842373E7AFD6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4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54FAF-7CBA-4EB3-8F00-3ACA956F3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114D604-26AF-4CEF-ACC9-28E23F843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667330-F718-4162-8BDA-6D299EC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BCE54-8D41-442E-A81F-66425141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4D5E06-DBD6-492E-9DF8-CEF9B45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8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093E1-915F-404F-8DD6-081C367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6C5119-660F-49BA-997B-5BDC88B5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42295E7-74E8-42E6-BAEB-EF52839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AE7D9E-AC5B-4ADA-AFF9-DE92278E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99C38-5B44-48B2-B441-046FECFB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80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2FD4CAC-C5CA-48A9-AA8D-E20580A7E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EB5054F-D8FC-4A3F-A14B-C55D3615A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3C6E10-420C-4EA0-8A1D-47EA0B4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AF85BE-9208-4523-B788-611BDC7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963BF-C946-4425-96D1-1E6CE21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35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A605-6318-4E82-8761-2A6B85A8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769DA0-B6C0-43B2-9EA0-489581A9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A581F3-B99C-4955-BF66-9F5566E2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FEB19A-D29F-404C-9F2B-71BE1374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F78B7F-D8B4-4EB8-9326-8BBCF7F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05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4E62F-7223-4A0B-91E7-D2AA712E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9E87F86-C61E-42EC-835C-ECE3CDA7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FD890-9438-44FB-AB7D-3C09C236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A06B8-ABF2-4B30-B3DE-398C2A15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18F40F-4D58-4789-AF60-AECD52E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6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69B35-F4B4-402D-A348-0EE702C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23D029-DD2C-425D-8946-F24879306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85466DF-0682-4D55-9359-D32C064F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D8C6F85-8CC3-49CA-91D2-A2381C0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6B28A56-4D01-45B5-B103-F430C0EE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00C1A99-8316-4599-8772-8B11779D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82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2777B-3405-43C1-9EF7-86F773AF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658A63-2B9B-4253-8026-967A7710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C5E919-3364-456D-9DF5-5FF2BEA2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7022494-D91F-4761-9C76-DF0388204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1069BE8-C193-4670-A806-6DF0CEA1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8B869EC-5208-4CE7-854C-F8584642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B51A74E-C9EF-42B9-A392-1E7673CB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9C286AA-7542-4457-B677-9E3F5B1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09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1387D-4CED-40A9-A2DA-3D571F70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1E23B68-BC2B-4B86-A499-B1517046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DF464F-57AE-4B40-8C7F-E6485BA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EBDD5BD-1F35-4237-963A-DEFA7D56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09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7AC9798-2361-4718-852B-DF384D3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137D6CF-7E79-431E-8A40-3120A1C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1A0095-1F5D-4A2E-9FD4-22F4F977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1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4E32-4385-4BDE-AF53-89086344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513B32-4D29-498E-A5C2-0A5E828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A5BE43-FDA4-4292-81E3-300C7C5A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6FC6121-4AB2-4D17-8AFB-42389727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EA1F98-4C1D-496C-9260-9A7B1D06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77D8F2-F0BA-4FED-9B72-3C00967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35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CE99-C885-4B89-A66D-61C9207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BD360EA-6191-4DB9-B118-293AD044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818843-B0A2-4A48-AE41-4A5977585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44D140-4693-488D-B506-B72A2761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811668-8D1F-4D4F-AA97-8A274591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25A587-3BF9-4CE8-BBF1-CB5456B0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01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F41A266-0359-4A1B-A591-5364B96D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88635C-3C4C-4D2A-BC70-FDDC1F13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6DED04-DFDA-4D61-A022-ABECB575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82E7-391A-408A-AAC4-5DF720CD77DA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19F7DD-6FC0-4D1B-9017-1BC2F5C1A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C6C8E71-5A09-45C0-B693-680E16F5E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FCE-E010-4BD4-BF8F-3903CF09423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842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FA1ED-DC41-4F96-A4C9-8D8FF0DA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1097ECC-8D61-4206-A2A5-BD49DC09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ideerne bag komponentbaseret programudvikling, og tilhørende designprincipper.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006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C5C2-9F9B-41F4-B55E-8F67920B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DK" dirty="0"/>
              <a:t>o</a:t>
            </a:r>
            <a:r>
              <a:rPr lang="en-US" dirty="0"/>
              <a:t>o</a:t>
            </a:r>
            <a:r>
              <a:rPr lang="en-DK" dirty="0"/>
              <a:t>d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o</a:t>
            </a:r>
            <a:r>
              <a:rPr lang="en-DK" dirty="0"/>
              <a:t>g</a:t>
            </a:r>
            <a:r>
              <a:rPr lang="en-US" dirty="0"/>
              <a:t>r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m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t</a:t>
            </a:r>
            <a:r>
              <a:rPr lang="en-DK" dirty="0" err="1"/>
              <a:t>i</a:t>
            </a:r>
            <a:r>
              <a:rPr lang="en-US" dirty="0"/>
              <a:t>c</a:t>
            </a:r>
            <a:r>
              <a:rPr lang="en-DK" dirty="0"/>
              <a:t>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D1207F-55D3-45BA-A7B7-89B5BE85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c</a:t>
            </a:r>
            <a:r>
              <a:rPr lang="en-DK" dirty="0"/>
              <a:t>e</a:t>
            </a:r>
            <a:r>
              <a:rPr lang="en-US" dirty="0"/>
              <a:t>p</a:t>
            </a:r>
            <a:r>
              <a:rPr lang="en-DK" dirty="0"/>
              <a:t>t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US" dirty="0"/>
              <a:t>h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  <a:p>
            <a:r>
              <a:rPr lang="en-DK" dirty="0" err="1"/>
              <a:t>Sigende</a:t>
            </a:r>
            <a:r>
              <a:rPr lang="en-DK" dirty="0"/>
              <a:t> </a:t>
            </a:r>
            <a:r>
              <a:rPr lang="en-DK" dirty="0" err="1"/>
              <a:t>navn</a:t>
            </a:r>
            <a:r>
              <a:rPr lang="en-US" dirty="0"/>
              <a:t>e</a:t>
            </a:r>
            <a:endParaRPr lang="en-DK" dirty="0"/>
          </a:p>
          <a:p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rottensmells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006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FF6B-04C0-464E-B74C-302CF89D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a</a:t>
            </a:r>
            <a:r>
              <a:rPr lang="en-DK" dirty="0"/>
              <a:t>d </a:t>
            </a:r>
            <a:r>
              <a:rPr lang="en-US" dirty="0"/>
              <a:t>e</a:t>
            </a:r>
            <a:r>
              <a:rPr lang="en-DK" dirty="0"/>
              <a:t>r </a:t>
            </a:r>
            <a:r>
              <a:rPr lang="en-US" dirty="0"/>
              <a:t>e</a:t>
            </a:r>
            <a:r>
              <a:rPr lang="en-DK" dirty="0"/>
              <a:t>t </a:t>
            </a:r>
            <a:r>
              <a:rPr lang="en-US" dirty="0"/>
              <a:t>c</a:t>
            </a:r>
            <a:r>
              <a:rPr lang="en-DK" dirty="0" err="1"/>
              <a:t>omponent</a:t>
            </a:r>
            <a:r>
              <a:rPr lang="en-US" dirty="0"/>
              <a:t>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DE938E-6F71-46E5-9FF3-53BAB0A9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 </a:t>
            </a:r>
            <a:r>
              <a:rPr lang="en-US" dirty="0" err="1"/>
              <a:t>af</a:t>
            </a:r>
            <a:r>
              <a:rPr lang="en-US" dirty="0"/>
              <a:t> system</a:t>
            </a:r>
          </a:p>
          <a:p>
            <a:r>
              <a:rPr lang="en-US" dirty="0" err="1"/>
              <a:t>Færdig</a:t>
            </a:r>
            <a:r>
              <a:rPr lang="en-US" dirty="0"/>
              <a:t> </a:t>
            </a:r>
            <a:r>
              <a:rPr lang="en-US" dirty="0" err="1"/>
              <a:t>udviklet</a:t>
            </a:r>
            <a:endParaRPr lang="en-US" dirty="0"/>
          </a:p>
          <a:p>
            <a:r>
              <a:rPr lang="en-US" dirty="0"/>
              <a:t>Breaker </a:t>
            </a:r>
            <a:r>
              <a:rPr lang="en-US" dirty="0" err="1"/>
              <a:t>ikke</a:t>
            </a:r>
            <a:r>
              <a:rPr lang="en-US" dirty="0"/>
              <a:t> system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ændring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1447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53F8B-EC94-40A3-B2D7-93A7969D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Hvorfor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E45F94-B3C7-409F-9D89-39670F64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Genbrug</a:t>
            </a:r>
            <a:endParaRPr lang="en-DK" dirty="0"/>
          </a:p>
          <a:p>
            <a:r>
              <a:rPr lang="en-US" dirty="0" err="1"/>
              <a:t>Virksomheds</a:t>
            </a:r>
            <a:r>
              <a:rPr lang="en-US" dirty="0"/>
              <a:t> </a:t>
            </a:r>
            <a:r>
              <a:rPr lang="en-US" dirty="0" err="1"/>
              <a:t>specialisering</a:t>
            </a:r>
            <a:endParaRPr lang="en-DK" dirty="0"/>
          </a:p>
          <a:p>
            <a:r>
              <a:rPr lang="en-US" dirty="0" err="1"/>
              <a:t>Testet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deployed</a:t>
            </a:r>
            <a:endParaRPr lang="en-DK" dirty="0"/>
          </a:p>
          <a:p>
            <a:r>
              <a:rPr lang="en-DK" dirty="0" err="1"/>
              <a:t>Kost</a:t>
            </a:r>
            <a:endParaRPr lang="en-DK" dirty="0"/>
          </a:p>
          <a:p>
            <a:pPr lvl="1"/>
            <a:r>
              <a:rPr lang="en-US" dirty="0"/>
              <a:t>U</a:t>
            </a:r>
            <a:r>
              <a:rPr lang="en-DK" dirty="0"/>
              <a:t>d</a:t>
            </a:r>
            <a:r>
              <a:rPr lang="en-US" dirty="0"/>
              <a:t>v</a:t>
            </a:r>
            <a:r>
              <a:rPr lang="en-DK" dirty="0" err="1"/>
              <a:t>i</a:t>
            </a:r>
            <a:r>
              <a:rPr lang="en-US" dirty="0"/>
              <a:t>k</a:t>
            </a:r>
            <a:r>
              <a:rPr lang="en-DK" dirty="0"/>
              <a:t>l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g</a:t>
            </a:r>
            <a:r>
              <a:rPr lang="en-DK" dirty="0"/>
              <a:t>s </a:t>
            </a:r>
            <a:r>
              <a:rPr lang="en-DK" dirty="0" err="1"/>
              <a:t>tid</a:t>
            </a:r>
            <a:r>
              <a:rPr lang="en-DK" dirty="0"/>
              <a:t> reducers.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4255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6F5A-2267-4F11-B5BF-BF95E788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DK" dirty="0"/>
              <a:t>v</a:t>
            </a:r>
            <a:r>
              <a:rPr lang="en-US" dirty="0"/>
              <a:t>o</a:t>
            </a:r>
            <a:r>
              <a:rPr lang="en-DK" dirty="0"/>
              <a:t>r</a:t>
            </a:r>
            <a:r>
              <a:rPr lang="en-US" dirty="0"/>
              <a:t>d</a:t>
            </a:r>
            <a:r>
              <a:rPr lang="en-DK" dirty="0"/>
              <a:t>a</a:t>
            </a:r>
            <a:r>
              <a:rPr lang="en-US" dirty="0"/>
              <a:t>n</a:t>
            </a:r>
            <a:r>
              <a:rPr lang="en-DK" dirty="0"/>
              <a:t> </a:t>
            </a:r>
            <a:r>
              <a:rPr lang="en-DK" dirty="0" err="1"/>
              <a:t>kommunikere</a:t>
            </a:r>
            <a:r>
              <a:rPr lang="en-DK" dirty="0"/>
              <a:t> </a:t>
            </a:r>
            <a:r>
              <a:rPr lang="en-DK" dirty="0" err="1"/>
              <a:t>komponenter</a:t>
            </a:r>
            <a:r>
              <a:rPr lang="en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84520F-BB3A-4C13-9EC8-EA02E1F5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DK" dirty="0"/>
              <a:t>n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f</a:t>
            </a:r>
            <a:r>
              <a:rPr lang="en-US" dirty="0"/>
              <a:t>a</a:t>
            </a:r>
            <a:r>
              <a:rPr lang="en-DK" dirty="0"/>
              <a:t>c</a:t>
            </a:r>
            <a:r>
              <a:rPr lang="en-US" dirty="0"/>
              <a:t>e</a:t>
            </a:r>
            <a:r>
              <a:rPr lang="en-DK" dirty="0"/>
              <a:t>s</a:t>
            </a:r>
          </a:p>
          <a:p>
            <a:r>
              <a:rPr lang="en-DK" dirty="0" err="1"/>
              <a:t>dll</a:t>
            </a:r>
            <a:r>
              <a:rPr lang="en-DK" dirty="0"/>
              <a:t>-, </a:t>
            </a:r>
            <a:r>
              <a:rPr lang="en-US" dirty="0"/>
              <a:t>e</a:t>
            </a:r>
            <a:r>
              <a:rPr lang="en-DK" dirty="0"/>
              <a:t>x</a:t>
            </a:r>
            <a:r>
              <a:rPr lang="en-US" dirty="0"/>
              <a:t>e</a:t>
            </a:r>
            <a:r>
              <a:rPr lang="en-DK" dirty="0"/>
              <a:t>-, </a:t>
            </a:r>
            <a:r>
              <a:rPr lang="en-US" dirty="0"/>
              <a:t>s</a:t>
            </a:r>
            <a:r>
              <a:rPr lang="en-DK" dirty="0"/>
              <a:t>a</a:t>
            </a:r>
            <a:r>
              <a:rPr lang="en-US" dirty="0"/>
              <a:t>m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n</a:t>
            </a:r>
            <a:r>
              <a:rPr lang="en-US" dirty="0"/>
              <a:t>d</a:t>
            </a:r>
            <a:r>
              <a:rPr lang="en-DK" dirty="0"/>
              <a:t>r</a:t>
            </a:r>
            <a:r>
              <a:rPr lang="en-US" dirty="0"/>
              <a:t>e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526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F08F-FD46-46D4-A388-A9A887B3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DK" dirty="0"/>
              <a:t>K</a:t>
            </a:r>
            <a:r>
              <a:rPr lang="en-US" dirty="0"/>
              <a:t>o</a:t>
            </a:r>
            <a:r>
              <a:rPr lang="en-DK" dirty="0"/>
              <a:t>m</a:t>
            </a:r>
            <a:r>
              <a:rPr lang="en-US" dirty="0"/>
              <a:t>p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n</a:t>
            </a:r>
            <a:r>
              <a:rPr lang="en-DK" dirty="0"/>
              <a:t>t </a:t>
            </a:r>
            <a:r>
              <a:rPr lang="en-US" dirty="0"/>
              <a:t>A</a:t>
            </a:r>
            <a:r>
              <a:rPr lang="en-DK" dirty="0"/>
              <a:t>r</a:t>
            </a:r>
            <a:r>
              <a:rPr lang="en-US" dirty="0"/>
              <a:t>k</a:t>
            </a:r>
            <a:r>
              <a:rPr lang="en-DK" dirty="0" err="1"/>
              <a:t>i</a:t>
            </a:r>
            <a:r>
              <a:rPr lang="en-US" dirty="0"/>
              <a:t>t</a:t>
            </a:r>
            <a:r>
              <a:rPr lang="en-DK" dirty="0"/>
              <a:t>e</a:t>
            </a:r>
            <a:r>
              <a:rPr lang="en-US" dirty="0"/>
              <a:t>k</a:t>
            </a:r>
            <a:r>
              <a:rPr lang="en-DK" dirty="0"/>
              <a:t>t</a:t>
            </a:r>
            <a:r>
              <a:rPr lang="en-US" dirty="0"/>
              <a:t>u</a:t>
            </a:r>
            <a:r>
              <a:rPr lang="en-DK" dirty="0"/>
              <a:t>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23E08D-E752-4E7A-9514-E51A02E0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DK" sz="2000" dirty="0"/>
              <a:t>F</a:t>
            </a:r>
            <a:r>
              <a:rPr lang="en-US" sz="2000" dirty="0"/>
              <a:t>o</a:t>
            </a:r>
            <a:r>
              <a:rPr lang="en-DK" sz="2000" dirty="0" err="1"/>
              <a:t>rs</a:t>
            </a:r>
            <a:r>
              <a:rPr lang="en-US" sz="2000" dirty="0"/>
              <a:t>k</a:t>
            </a:r>
            <a:r>
              <a:rPr lang="en-DK" sz="2000" dirty="0"/>
              <a:t>e</a:t>
            </a:r>
            <a:r>
              <a:rPr lang="en-US" sz="2000" dirty="0"/>
              <a:t>l</a:t>
            </a:r>
            <a:r>
              <a:rPr lang="en-DK" sz="2000" dirty="0"/>
              <a:t> </a:t>
            </a:r>
            <a:r>
              <a:rPr lang="en-US" sz="2000" dirty="0"/>
              <a:t>p</a:t>
            </a:r>
            <a:r>
              <a:rPr lang="en-DK" sz="2000" dirty="0"/>
              <a:t>å </a:t>
            </a:r>
            <a:r>
              <a:rPr lang="en-US" sz="2000" dirty="0"/>
              <a:t>O</a:t>
            </a:r>
            <a:r>
              <a:rPr lang="en-DK" sz="2000" dirty="0"/>
              <a:t>O</a:t>
            </a:r>
            <a:r>
              <a:rPr lang="en-US" sz="2000" dirty="0"/>
              <a:t>P</a:t>
            </a:r>
            <a:r>
              <a:rPr lang="en-DK" sz="2000" dirty="0"/>
              <a:t> </a:t>
            </a:r>
            <a:r>
              <a:rPr lang="en-US" sz="2000" dirty="0"/>
              <a:t>o</a:t>
            </a:r>
            <a:r>
              <a:rPr lang="en-DK" sz="2000" dirty="0"/>
              <a:t>g </a:t>
            </a:r>
            <a:r>
              <a:rPr lang="en-US" sz="2000" dirty="0"/>
              <a:t>C</a:t>
            </a:r>
            <a:r>
              <a:rPr lang="en-DK" sz="2000" dirty="0"/>
              <a:t>B</a:t>
            </a:r>
            <a:r>
              <a:rPr lang="en-US" sz="2000" dirty="0"/>
              <a:t>D(KPU)</a:t>
            </a:r>
            <a:endParaRPr lang="en-DK" sz="2000" dirty="0"/>
          </a:p>
          <a:p>
            <a:pPr lvl="1"/>
            <a:r>
              <a:rPr lang="en-DK" sz="1600" dirty="0"/>
              <a:t>CBD </a:t>
            </a:r>
            <a:r>
              <a:rPr lang="en-DK" sz="1600" dirty="0" err="1"/>
              <a:t>køre</a:t>
            </a:r>
            <a:r>
              <a:rPr lang="en-DK" sz="1600" dirty="0"/>
              <a:t> </a:t>
            </a:r>
            <a:r>
              <a:rPr lang="en-US" sz="1600" dirty="0"/>
              <a:t>-&gt; </a:t>
            </a:r>
            <a:r>
              <a:rPr lang="en-DK" sz="1600" dirty="0"/>
              <a:t>b</a:t>
            </a:r>
            <a:r>
              <a:rPr lang="en-US" sz="1600" dirty="0" err="1"/>
              <a:t>ur</a:t>
            </a:r>
            <a:r>
              <a:rPr lang="en-DK" sz="1600" dirty="0"/>
              <a:t>ger </a:t>
            </a:r>
            <a:r>
              <a:rPr lang="en-DK" sz="1600" dirty="0" err="1"/>
              <a:t>miljø</a:t>
            </a:r>
            <a:endParaRPr lang="en-DK" sz="1600" dirty="0"/>
          </a:p>
          <a:p>
            <a:r>
              <a:rPr lang="en-DK" sz="2000" dirty="0" err="1"/>
              <a:t>Overvej</a:t>
            </a:r>
            <a:r>
              <a:rPr lang="en-US" sz="2000" dirty="0"/>
              <a:t>e</a:t>
            </a:r>
            <a:r>
              <a:rPr lang="en-DK" sz="2000" dirty="0"/>
              <a:t>l</a:t>
            </a:r>
            <a:r>
              <a:rPr lang="en-US" sz="2000" dirty="0"/>
              <a:t>s</a:t>
            </a:r>
            <a:r>
              <a:rPr lang="en-DK" sz="2000" dirty="0"/>
              <a:t>e</a:t>
            </a:r>
            <a:r>
              <a:rPr lang="en-US" sz="2000" dirty="0"/>
              <a:t>r</a:t>
            </a:r>
            <a:r>
              <a:rPr lang="en-DK" sz="2000" dirty="0"/>
              <a:t> </a:t>
            </a:r>
            <a:r>
              <a:rPr lang="en-DK" sz="2000" dirty="0" err="1"/>
              <a:t>skal</a:t>
            </a:r>
            <a:r>
              <a:rPr lang="en-DK" sz="2000" dirty="0"/>
              <a:t> </a:t>
            </a:r>
            <a:r>
              <a:rPr lang="en-DK" sz="2000" dirty="0" err="1"/>
              <a:t>ske</a:t>
            </a:r>
            <a:r>
              <a:rPr lang="en-DK" sz="2000" dirty="0"/>
              <a:t> </a:t>
            </a:r>
            <a:r>
              <a:rPr lang="en-US" sz="2000" dirty="0"/>
              <a:t>I</a:t>
            </a:r>
            <a:r>
              <a:rPr lang="en-DK" sz="2000" dirty="0"/>
              <a:t> </a:t>
            </a:r>
            <a:r>
              <a:rPr lang="en-DK" sz="2000" dirty="0" err="1"/>
              <a:t>starten</a:t>
            </a:r>
            <a:r>
              <a:rPr lang="en-US" sz="2000" dirty="0"/>
              <a:t>.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3F131F-7D31-499C-BD87-D6ECA5BC3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3" b="-1"/>
          <a:stretch/>
        </p:blipFill>
        <p:spPr>
          <a:xfrm>
            <a:off x="5120640" y="1904282"/>
            <a:ext cx="6233160" cy="4272681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ED38C288-019A-431C-BB88-914DEBD9833C}"/>
              </a:ext>
            </a:extLst>
          </p:cNvPr>
          <p:cNvSpPr txBox="1"/>
          <p:nvPr/>
        </p:nvSpPr>
        <p:spPr>
          <a:xfrm>
            <a:off x="6810375" y="1456293"/>
            <a:ext cx="400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DK" b="1" dirty="0"/>
              <a:t>o</a:t>
            </a:r>
            <a:r>
              <a:rPr lang="en-US" b="1" dirty="0"/>
              <a:t>m</a:t>
            </a:r>
            <a:r>
              <a:rPr lang="en-DK" b="1" dirty="0"/>
              <a:t>p</a:t>
            </a:r>
            <a:r>
              <a:rPr lang="en-US" b="1" dirty="0"/>
              <a:t>o</a:t>
            </a:r>
            <a:r>
              <a:rPr lang="en-DK" b="1" dirty="0"/>
              <a:t>n</a:t>
            </a:r>
            <a:r>
              <a:rPr lang="en-US" b="1" dirty="0"/>
              <a:t>e</a:t>
            </a:r>
            <a:r>
              <a:rPr lang="en-DK" b="1" dirty="0"/>
              <a:t>n</a:t>
            </a:r>
            <a:r>
              <a:rPr lang="en-US" b="1" dirty="0"/>
              <a:t>t</a:t>
            </a:r>
            <a:r>
              <a:rPr lang="en-DK" b="1" dirty="0"/>
              <a:t> </a:t>
            </a:r>
            <a:r>
              <a:rPr lang="en-US" b="1" dirty="0"/>
              <a:t>b</a:t>
            </a:r>
            <a:r>
              <a:rPr lang="en-DK" b="1" dirty="0"/>
              <a:t>a</a:t>
            </a:r>
            <a:r>
              <a:rPr lang="en-US" b="1" dirty="0"/>
              <a:t>s</a:t>
            </a:r>
            <a:r>
              <a:rPr lang="en-DK" b="1" dirty="0"/>
              <a:t>e</a:t>
            </a:r>
            <a:r>
              <a:rPr lang="en-US" b="1" dirty="0"/>
              <a:t>d</a:t>
            </a:r>
            <a:r>
              <a:rPr lang="en-DK" b="1" dirty="0"/>
              <a:t> </a:t>
            </a:r>
            <a:r>
              <a:rPr lang="en-US" b="1" dirty="0"/>
              <a:t>s</a:t>
            </a:r>
            <a:r>
              <a:rPr lang="en-DK" b="1" dirty="0"/>
              <a:t>o</a:t>
            </a:r>
            <a:r>
              <a:rPr lang="en-US" b="1" dirty="0"/>
              <a:t>f</a:t>
            </a:r>
            <a:r>
              <a:rPr lang="en-DK" b="1" dirty="0"/>
              <a:t>t</a:t>
            </a:r>
            <a:r>
              <a:rPr lang="en-US" b="1" dirty="0"/>
              <a:t>w</a:t>
            </a:r>
            <a:r>
              <a:rPr lang="en-DK" b="1" dirty="0"/>
              <a:t>are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64CF-19AC-4641-8C04-49A31BB2ABF7}"/>
              </a:ext>
            </a:extLst>
          </p:cNvPr>
          <p:cNvSpPr txBox="1"/>
          <p:nvPr/>
        </p:nvSpPr>
        <p:spPr>
          <a:xfrm>
            <a:off x="5436066" y="6367244"/>
            <a:ext cx="33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30656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94D59-CFB8-415C-8C49-A8E015C8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E53B1-AA3F-41D1-9347-D9DF9DEB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Kode</a:t>
            </a:r>
            <a:r>
              <a:rPr lang="en-US" dirty="0"/>
              <a:t> breaker</a:t>
            </a:r>
            <a:endParaRPr lang="en-DK" dirty="0"/>
          </a:p>
          <a:p>
            <a:r>
              <a:rPr lang="en-DK" dirty="0"/>
              <a:t>For mange </a:t>
            </a:r>
            <a:r>
              <a:rPr lang="en-DK" dirty="0" err="1"/>
              <a:t>abstraktioner</a:t>
            </a:r>
            <a:r>
              <a:rPr lang="en-DK" dirty="0"/>
              <a:t>(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e</a:t>
            </a:r>
            <a:r>
              <a:rPr lang="en-DK" dirty="0"/>
              <a:t>d</a:t>
            </a:r>
            <a:r>
              <a:rPr lang="en-US" dirty="0"/>
              <a:t>l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/>
              <a:t>s </a:t>
            </a:r>
            <a:r>
              <a:rPr lang="en-US" dirty="0"/>
              <a:t>c</a:t>
            </a:r>
            <a:r>
              <a:rPr lang="en-DK" dirty="0"/>
              <a:t>o</a:t>
            </a:r>
            <a:r>
              <a:rPr lang="en-US" dirty="0"/>
              <a:t>m</a:t>
            </a:r>
            <a:r>
              <a:rPr lang="en-DK" dirty="0"/>
              <a:t>p</a:t>
            </a:r>
            <a:r>
              <a:rPr lang="en-US" dirty="0"/>
              <a:t>l</a:t>
            </a:r>
            <a:r>
              <a:rPr lang="en-DK" dirty="0" err="1"/>
              <a:t>exity</a:t>
            </a:r>
            <a:r>
              <a:rPr lang="en-DK" dirty="0"/>
              <a:t>)</a:t>
            </a:r>
          </a:p>
          <a:p>
            <a:r>
              <a:rPr lang="en-DK" dirty="0" err="1"/>
              <a:t>Genbrug</a:t>
            </a:r>
            <a:r>
              <a:rPr lang="en-DK" dirty="0"/>
              <a:t> </a:t>
            </a:r>
            <a:r>
              <a:rPr lang="en-DK" dirty="0" err="1"/>
              <a:t>kode</a:t>
            </a:r>
            <a:endParaRPr lang="en-US" dirty="0"/>
          </a:p>
          <a:p>
            <a:r>
              <a:rPr lang="en-US" dirty="0"/>
              <a:t>O</a:t>
            </a:r>
            <a:r>
              <a:rPr lang="en-DK" dirty="0" err="1"/>
              <a:t>verskueligt</a:t>
            </a:r>
            <a:endParaRPr lang="en-DK" dirty="0"/>
          </a:p>
          <a:p>
            <a:r>
              <a:rPr lang="en-US" dirty="0"/>
              <a:t>Hacking kills code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793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CA3CC-8211-450B-A119-30690B7C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p</a:t>
            </a:r>
            <a:r>
              <a:rPr lang="en-DK" dirty="0"/>
              <a:t>r</a:t>
            </a:r>
            <a:r>
              <a:rPr lang="en-US" dirty="0" err="1"/>
              <a:t>i</a:t>
            </a:r>
            <a:r>
              <a:rPr lang="en-DK" dirty="0"/>
              <a:t>n</a:t>
            </a:r>
            <a:r>
              <a:rPr lang="en-US" dirty="0"/>
              <a:t>c</a:t>
            </a:r>
            <a:r>
              <a:rPr lang="en-DK" dirty="0" err="1"/>
              <a:t>i</a:t>
            </a:r>
            <a:r>
              <a:rPr lang="en-US" dirty="0"/>
              <a:t>p</a:t>
            </a:r>
            <a:r>
              <a:rPr lang="en-DK" dirty="0"/>
              <a:t>p</a:t>
            </a:r>
            <a:r>
              <a:rPr lang="en-US" dirty="0"/>
              <a:t>e</a:t>
            </a:r>
            <a:r>
              <a:rPr lang="en-DK" dirty="0"/>
              <a:t>r, </a:t>
            </a:r>
            <a:r>
              <a:rPr lang="en-US" dirty="0"/>
              <a:t>c</a:t>
            </a:r>
            <a:r>
              <a:rPr lang="en-DK" dirty="0"/>
              <a:t>u</a:t>
            </a:r>
            <a:r>
              <a:rPr lang="en-US" dirty="0"/>
              <a:t>r</a:t>
            </a:r>
            <a:r>
              <a:rPr lang="en-DK" dirty="0"/>
              <a:t>e </a:t>
            </a:r>
            <a:r>
              <a:rPr lang="en-US" dirty="0"/>
              <a:t>a</a:t>
            </a:r>
            <a:r>
              <a:rPr lang="en-DK" dirty="0"/>
              <a:t>g</a:t>
            </a:r>
            <a:r>
              <a:rPr lang="en-US" dirty="0"/>
              <a:t>a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s</a:t>
            </a:r>
            <a:r>
              <a:rPr lang="en-US" dirty="0"/>
              <a:t>t</a:t>
            </a:r>
            <a:r>
              <a:rPr lang="en-DK" dirty="0"/>
              <a:t> </a:t>
            </a:r>
            <a:r>
              <a:rPr lang="en-US" dirty="0"/>
              <a:t>d</a:t>
            </a:r>
            <a:r>
              <a:rPr lang="en-DK" dirty="0"/>
              <a:t>e</a:t>
            </a:r>
            <a:r>
              <a:rPr lang="en-US" dirty="0"/>
              <a:t>s</a:t>
            </a:r>
            <a:r>
              <a:rPr lang="en-DK" dirty="0" err="1"/>
              <a:t>i</a:t>
            </a:r>
            <a:r>
              <a:rPr lang="en-US" dirty="0"/>
              <a:t>g</a:t>
            </a:r>
            <a:r>
              <a:rPr lang="en-DK" dirty="0"/>
              <a:t>n </a:t>
            </a:r>
            <a:r>
              <a:rPr lang="en-US" dirty="0"/>
              <a:t>s</a:t>
            </a:r>
            <a:r>
              <a:rPr lang="en-DK" dirty="0"/>
              <a:t>m</a:t>
            </a:r>
            <a:r>
              <a:rPr lang="en-US" dirty="0"/>
              <a:t>e</a:t>
            </a:r>
            <a:r>
              <a:rPr lang="en-DK" dirty="0" err="1"/>
              <a:t>lls</a:t>
            </a:r>
            <a:endParaRPr lang="en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5748C3-D1F5-471E-9D44-DAC6AF7F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>
            <a:normAutofit/>
          </a:bodyPr>
          <a:lstStyle/>
          <a:p>
            <a:r>
              <a:rPr lang="en-DK" sz="2000" dirty="0"/>
              <a:t>SOLID</a:t>
            </a:r>
          </a:p>
          <a:p>
            <a:pPr lvl="1"/>
            <a:r>
              <a:rPr lang="en-DK" sz="1600" dirty="0"/>
              <a:t>Dependency-Inversion Principle(</a:t>
            </a:r>
            <a:r>
              <a:rPr lang="en-US" sz="1600" dirty="0"/>
              <a:t>D</a:t>
            </a:r>
            <a:r>
              <a:rPr lang="en-DK" sz="1600" dirty="0"/>
              <a:t>I</a:t>
            </a:r>
            <a:r>
              <a:rPr lang="en-US" sz="1600" dirty="0"/>
              <a:t>P</a:t>
            </a:r>
            <a:r>
              <a:rPr lang="en-DK" sz="1600" dirty="0"/>
              <a:t>)</a:t>
            </a:r>
            <a:endParaRPr lang="en-DK" sz="1200" dirty="0"/>
          </a:p>
          <a:p>
            <a:pPr lvl="1"/>
            <a:r>
              <a:rPr lang="en-US" sz="1600" dirty="0"/>
              <a:t>Interface Segregation Principle(ISP)</a:t>
            </a:r>
            <a:endParaRPr lang="en-DK" sz="1600" dirty="0"/>
          </a:p>
          <a:p>
            <a:r>
              <a:rPr lang="en-US" sz="2000" dirty="0"/>
              <a:t>R</a:t>
            </a:r>
            <a:r>
              <a:rPr lang="en-DK" sz="2000" dirty="0" err="1"/>
              <a:t>ette</a:t>
            </a:r>
            <a:r>
              <a:rPr lang="en-DK" sz="2000" dirty="0"/>
              <a:t> </a:t>
            </a:r>
            <a:r>
              <a:rPr lang="en-DK" sz="2000" dirty="0" err="1"/>
              <a:t>tid</a:t>
            </a:r>
            <a:r>
              <a:rPr lang="en-DK" sz="2000" dirty="0"/>
              <a:t> </a:t>
            </a:r>
            <a:r>
              <a:rPr lang="en-DK" sz="2000" dirty="0" err="1"/>
              <a:t>og</a:t>
            </a:r>
            <a:r>
              <a:rPr lang="en-DK" sz="2000" dirty="0"/>
              <a:t> </a:t>
            </a:r>
            <a:r>
              <a:rPr lang="en-DK" sz="2000" dirty="0" err="1"/>
              <a:t>sted</a:t>
            </a:r>
            <a:endParaRPr lang="en-DK" sz="2000" dirty="0"/>
          </a:p>
          <a:p>
            <a:r>
              <a:rPr lang="en-DK" sz="2000" dirty="0"/>
              <a:t>UML </a:t>
            </a:r>
            <a:r>
              <a:rPr lang="en-DK" sz="2000" dirty="0" err="1"/>
              <a:t>diagrammer</a:t>
            </a:r>
            <a:r>
              <a:rPr lang="en-DK" sz="2000" dirty="0"/>
              <a:t> </a:t>
            </a:r>
            <a:r>
              <a:rPr lang="en-DK" sz="2000" dirty="0" err="1"/>
              <a:t>er</a:t>
            </a:r>
            <a:r>
              <a:rPr lang="en-DK" sz="2000" dirty="0"/>
              <a:t> </a:t>
            </a:r>
            <a:r>
              <a:rPr lang="en-DK" sz="2000" dirty="0" err="1"/>
              <a:t>ikke</a:t>
            </a:r>
            <a:r>
              <a:rPr lang="en-DK" sz="2000" dirty="0"/>
              <a:t> design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71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B944-0DA7-4984-AD86-7D42E7F9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Dependency-Inversion Principle(</a:t>
            </a:r>
            <a:r>
              <a:rPr lang="en-US" dirty="0"/>
              <a:t>D</a:t>
            </a:r>
            <a:r>
              <a:rPr lang="en-DK" dirty="0"/>
              <a:t>I</a:t>
            </a:r>
            <a:r>
              <a:rPr lang="en-US" dirty="0"/>
              <a:t>P</a:t>
            </a:r>
            <a:r>
              <a:rPr lang="en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453B1D-82B7-47F6-8CE8-1632942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32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</a:t>
            </a:r>
            <a:r>
              <a:rPr lang="en-DK" sz="2400" dirty="0"/>
              <a:t>e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n</a:t>
            </a:r>
            <a:r>
              <a:rPr lang="en-DK" sz="2400" dirty="0"/>
              <a:t>d</a:t>
            </a:r>
            <a:r>
              <a:rPr lang="en-US" sz="2400" dirty="0"/>
              <a:t>e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/>
              <a:t>y 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v</a:t>
            </a:r>
            <a:r>
              <a:rPr lang="en-DK" sz="2400" dirty="0"/>
              <a:t>e</a:t>
            </a:r>
            <a:r>
              <a:rPr lang="en-US" sz="2400" dirty="0"/>
              <a:t>r</a:t>
            </a:r>
            <a:r>
              <a:rPr lang="en-DK" sz="2400" dirty="0"/>
              <a:t>s</a:t>
            </a:r>
            <a:r>
              <a:rPr lang="en-US" sz="2400" dirty="0" err="1"/>
              <a:t>i</a:t>
            </a:r>
            <a:r>
              <a:rPr lang="en-DK" sz="2400" dirty="0"/>
              <a:t>o</a:t>
            </a:r>
            <a:r>
              <a:rPr lang="en-US" sz="2400" dirty="0"/>
              <a:t>n</a:t>
            </a:r>
            <a:r>
              <a:rPr lang="en-DK" sz="2400" dirty="0"/>
              <a:t> </a:t>
            </a:r>
            <a:r>
              <a:rPr lang="en-US" sz="2400" dirty="0"/>
              <a:t>p</a:t>
            </a:r>
            <a:r>
              <a:rPr lang="en-DK" sz="2400" dirty="0"/>
              <a:t>r</a:t>
            </a:r>
            <a:r>
              <a:rPr lang="en-US" sz="2400" dirty="0" err="1"/>
              <a:t>i</a:t>
            </a:r>
            <a:r>
              <a:rPr lang="en-DK" sz="2400" dirty="0"/>
              <a:t>n</a:t>
            </a:r>
            <a:r>
              <a:rPr lang="en-US" sz="2400" dirty="0"/>
              <a:t>c</a:t>
            </a:r>
            <a:r>
              <a:rPr lang="en-DK" sz="2400" dirty="0" err="1"/>
              <a:t>i</a:t>
            </a:r>
            <a:r>
              <a:rPr lang="en-US" sz="2400" dirty="0"/>
              <a:t>p</a:t>
            </a:r>
            <a:r>
              <a:rPr lang="en-DK" sz="2400" dirty="0"/>
              <a:t>e</a:t>
            </a:r>
            <a:r>
              <a:rPr lang="en-US" sz="2400" dirty="0"/>
              <a:t>t Inverter </a:t>
            </a:r>
            <a:r>
              <a:rPr lang="en-US" sz="2400" dirty="0" err="1"/>
              <a:t>afhængihed</a:t>
            </a:r>
            <a:r>
              <a:rPr lang="en-US" sz="2400" dirty="0"/>
              <a:t>. </a:t>
            </a:r>
          </a:p>
          <a:p>
            <a:r>
              <a:rPr lang="da-DK" sz="2400" dirty="0"/>
              <a:t>afhænge af interfaces </a:t>
            </a:r>
            <a:endParaRPr lang="en-DK" sz="2400" dirty="0"/>
          </a:p>
          <a:p>
            <a:r>
              <a:rPr lang="da-DK" sz="2400" dirty="0"/>
              <a:t>Abstraktion == extensibility</a:t>
            </a:r>
            <a:endParaRPr lang="en-DK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1A595B6-B393-414B-B8AA-3F0B2D7FF79E}"/>
              </a:ext>
            </a:extLst>
          </p:cNvPr>
          <p:cNvSpPr/>
          <p:nvPr/>
        </p:nvSpPr>
        <p:spPr>
          <a:xfrm>
            <a:off x="6915088" y="1763080"/>
            <a:ext cx="1562470" cy="43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High-</a:t>
            </a:r>
            <a:r>
              <a:rPr lang="da-DK" sz="1400" dirty="0" err="1"/>
              <a:t>level</a:t>
            </a:r>
            <a:r>
              <a:rPr lang="da-DK" sz="1400" dirty="0"/>
              <a:t> </a:t>
            </a:r>
            <a:r>
              <a:rPr lang="da-DK" sz="1400" dirty="0" err="1"/>
              <a:t>module</a:t>
            </a:r>
            <a:endParaRPr lang="en-DK" sz="1400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29C65CB-A416-4332-BFEF-BA573839C765}"/>
              </a:ext>
            </a:extLst>
          </p:cNvPr>
          <p:cNvSpPr/>
          <p:nvPr/>
        </p:nvSpPr>
        <p:spPr>
          <a:xfrm>
            <a:off x="9213634" y="2900112"/>
            <a:ext cx="1947602" cy="52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Low-Level module</a:t>
            </a:r>
            <a:endParaRPr lang="en-DK" sz="160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F4E317E9-3227-4060-8E69-645A1B58ABFD}"/>
              </a:ext>
            </a:extLst>
          </p:cNvPr>
          <p:cNvSpPr/>
          <p:nvPr/>
        </p:nvSpPr>
        <p:spPr>
          <a:xfrm>
            <a:off x="9471240" y="1715647"/>
            <a:ext cx="1432388" cy="536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DK" dirty="0"/>
              <a:t>NTERFACE</a:t>
            </a:r>
          </a:p>
        </p:txBody>
      </p:sp>
      <p:cxnSp>
        <p:nvCxnSpPr>
          <p:cNvPr id="12" name="Forbindelse: vinklet 11">
            <a:extLst>
              <a:ext uri="{FF2B5EF4-FFF2-40B4-BE49-F238E27FC236}">
                <a16:creationId xmlns:a16="http://schemas.microsoft.com/office/drawing/2014/main" id="{2B86B15F-7DCB-449A-9ED5-07A98EF754DF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9863490" y="2576166"/>
            <a:ext cx="6478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bindelse: vinklet 28">
            <a:extLst>
              <a:ext uri="{FF2B5EF4-FFF2-40B4-BE49-F238E27FC236}">
                <a16:creationId xmlns:a16="http://schemas.microsoft.com/office/drawing/2014/main" id="{84654E0F-2762-4DF7-BF49-FDC42ABF58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477558" y="1980090"/>
            <a:ext cx="993682" cy="3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524E8-8FD8-4E7F-BEB9-E4BC39A234C6}"/>
              </a:ext>
            </a:extLst>
          </p:cNvPr>
          <p:cNvSpPr txBox="1"/>
          <p:nvPr/>
        </p:nvSpPr>
        <p:spPr>
          <a:xfrm>
            <a:off x="8116418" y="3975845"/>
            <a:ext cx="207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Inspiration fra slides</a:t>
            </a:r>
          </a:p>
        </p:txBody>
      </p:sp>
    </p:spTree>
    <p:extLst>
      <p:ext uri="{BB962C8B-B14F-4D97-AF65-F5344CB8AC3E}">
        <p14:creationId xmlns:p14="http://schemas.microsoft.com/office/powerpoint/2010/main" val="173251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C9E7B-CF51-4258-91C4-5F0B41E2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lang="en-DK" dirty="0"/>
              <a:t>n</a:t>
            </a:r>
            <a:r>
              <a:rPr lang="da-DK" dirty="0"/>
              <a:t>t</a:t>
            </a:r>
            <a:r>
              <a:rPr lang="en-DK" dirty="0"/>
              <a:t>e</a:t>
            </a:r>
            <a:r>
              <a:rPr lang="da-DK" dirty="0"/>
              <a:t>r</a:t>
            </a:r>
            <a:r>
              <a:rPr lang="en-DK" dirty="0"/>
              <a:t>f</a:t>
            </a:r>
            <a:r>
              <a:rPr lang="da-DK" dirty="0"/>
              <a:t>a</a:t>
            </a:r>
            <a:r>
              <a:rPr lang="en-DK" dirty="0"/>
              <a:t>c</a:t>
            </a:r>
            <a:r>
              <a:rPr lang="da-DK" dirty="0"/>
              <a:t>e</a:t>
            </a:r>
            <a:r>
              <a:rPr lang="en-DK" dirty="0"/>
              <a:t>-</a:t>
            </a:r>
            <a:r>
              <a:rPr lang="da-DK" dirty="0"/>
              <a:t>S</a:t>
            </a:r>
            <a:r>
              <a:rPr lang="en-DK" dirty="0" err="1"/>
              <a:t>eg</a:t>
            </a:r>
            <a:r>
              <a:rPr lang="da-DK" dirty="0"/>
              <a:t>r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a</a:t>
            </a:r>
            <a:r>
              <a:rPr lang="da-DK" dirty="0"/>
              <a:t>t</a:t>
            </a:r>
            <a:r>
              <a:rPr lang="en-DK" dirty="0" err="1"/>
              <a:t>i</a:t>
            </a:r>
            <a:r>
              <a:rPr lang="da-DK" dirty="0"/>
              <a:t>o</a:t>
            </a:r>
            <a:r>
              <a:rPr lang="en-DK" dirty="0"/>
              <a:t>n Principle(</a:t>
            </a:r>
            <a:r>
              <a:rPr lang="en-US" dirty="0"/>
              <a:t>I</a:t>
            </a:r>
            <a:r>
              <a:rPr lang="en-DK" dirty="0"/>
              <a:t>S</a:t>
            </a:r>
            <a:r>
              <a:rPr lang="da-DK" dirty="0"/>
              <a:t>P</a:t>
            </a:r>
            <a:r>
              <a:rPr lang="en-DK" dirty="0"/>
              <a:t>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0CF151-1113-48C1-903C-C798D839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7200" cy="4351338"/>
          </a:xfrm>
        </p:spPr>
        <p:txBody>
          <a:bodyPr/>
          <a:lstStyle/>
          <a:p>
            <a:r>
              <a:rPr lang="en-DK" dirty="0" err="1"/>
              <a:t>undgå</a:t>
            </a:r>
            <a:r>
              <a:rPr lang="en-DK" dirty="0"/>
              <a:t> </a:t>
            </a:r>
            <a:r>
              <a:rPr lang="en-DK" dirty="0" err="1"/>
              <a:t>problemer</a:t>
            </a:r>
            <a:r>
              <a:rPr lang="en-DK" dirty="0"/>
              <a:t> med </a:t>
            </a:r>
            <a:r>
              <a:rPr lang="en-DK" dirty="0" err="1"/>
              <a:t>afhængiheder</a:t>
            </a:r>
            <a:endParaRPr lang="en-DK" dirty="0"/>
          </a:p>
          <a:p>
            <a:r>
              <a:rPr lang="en-DK" dirty="0"/>
              <a:t>Split interfaces op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DK" dirty="0"/>
              <a:t> </a:t>
            </a:r>
            <a:r>
              <a:rPr lang="en-DK" dirty="0" err="1"/>
              <a:t>lav</a:t>
            </a:r>
            <a:r>
              <a:rPr lang="en-DK" dirty="0"/>
              <a:t> </a:t>
            </a:r>
            <a:r>
              <a:rPr lang="da-DK" dirty="0"/>
              <a:t>m</a:t>
            </a:r>
            <a:r>
              <a:rPr lang="en-DK" dirty="0"/>
              <a:t>u</a:t>
            </a:r>
            <a:r>
              <a:rPr lang="da-DK" dirty="0"/>
              <a:t>l</a:t>
            </a:r>
            <a:r>
              <a:rPr lang="en-DK" dirty="0"/>
              <a:t>t</a:t>
            </a:r>
            <a:r>
              <a:rPr lang="da-DK" dirty="0"/>
              <a:t>i</a:t>
            </a:r>
            <a:r>
              <a:rPr lang="en-DK" dirty="0" err="1"/>
              <a:t>ple</a:t>
            </a:r>
            <a:r>
              <a:rPr lang="en-DK" dirty="0"/>
              <a:t> inheritance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6C0F1FDD-01F0-499A-9663-FD69A7FFF903}"/>
              </a:ext>
            </a:extLst>
          </p:cNvPr>
          <p:cNvSpPr/>
          <p:nvPr/>
        </p:nvSpPr>
        <p:spPr>
          <a:xfrm>
            <a:off x="7823200" y="1639092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C036B09-D415-478F-BE21-5A8C2205FDC0}"/>
              </a:ext>
            </a:extLst>
          </p:cNvPr>
          <p:cNvSpPr/>
          <p:nvPr/>
        </p:nvSpPr>
        <p:spPr>
          <a:xfrm>
            <a:off x="8737601" y="2170111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54639F-5EB4-417C-9FEC-9254D5B05DEC}"/>
              </a:ext>
            </a:extLst>
          </p:cNvPr>
          <p:cNvSpPr/>
          <p:nvPr/>
        </p:nvSpPr>
        <p:spPr>
          <a:xfrm>
            <a:off x="9753601" y="2701130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34B4417-B219-400C-97C3-BEC263C4FEDE}"/>
              </a:ext>
            </a:extLst>
          </p:cNvPr>
          <p:cNvSpPr/>
          <p:nvPr/>
        </p:nvSpPr>
        <p:spPr>
          <a:xfrm>
            <a:off x="10109201" y="3766344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 err="1"/>
              <a:t>Fo</a:t>
            </a:r>
            <a:r>
              <a:rPr lang="da-DK" dirty="0"/>
              <a:t>u</a:t>
            </a:r>
            <a:r>
              <a:rPr lang="en-DK" dirty="0"/>
              <a:t>r</a:t>
            </a:r>
            <a:r>
              <a:rPr lang="da-DK" dirty="0"/>
              <a:t>L</a:t>
            </a:r>
            <a:r>
              <a:rPr lang="en-DK" dirty="0"/>
              <a:t>e</a:t>
            </a:r>
            <a:r>
              <a:rPr lang="da-DK" dirty="0"/>
              <a:t>g</a:t>
            </a:r>
            <a:r>
              <a:rPr lang="en-DK" dirty="0"/>
              <a:t>s</a:t>
            </a:r>
            <a:endParaRPr lang="da-DK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B5EEE7A-FCFB-4134-8794-6556BB6ED060}"/>
              </a:ext>
            </a:extLst>
          </p:cNvPr>
          <p:cNvSpPr/>
          <p:nvPr/>
        </p:nvSpPr>
        <p:spPr>
          <a:xfrm>
            <a:off x="8737601" y="3731416"/>
            <a:ext cx="10160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A</a:t>
            </a:r>
            <a:r>
              <a:rPr lang="da-DK" dirty="0"/>
              <a:t>n</a:t>
            </a:r>
            <a:r>
              <a:rPr lang="en-DK" dirty="0" err="1"/>
              <a:t>i</a:t>
            </a:r>
            <a:r>
              <a:rPr lang="da-DK" dirty="0"/>
              <a:t>m</a:t>
            </a:r>
            <a:r>
              <a:rPr lang="en-DK" dirty="0"/>
              <a:t>a</a:t>
            </a:r>
            <a:r>
              <a:rPr lang="da-DK" dirty="0"/>
              <a:t>l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2A012ECF-A395-4E0C-B89D-7B7529B2FFC4}"/>
              </a:ext>
            </a:extLst>
          </p:cNvPr>
          <p:cNvSpPr/>
          <p:nvPr/>
        </p:nvSpPr>
        <p:spPr>
          <a:xfrm>
            <a:off x="9575802" y="4712491"/>
            <a:ext cx="863600" cy="50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Dog</a:t>
            </a:r>
            <a:endParaRPr lang="da-DK" dirty="0"/>
          </a:p>
        </p:txBody>
      </p:sp>
      <p:cxnSp>
        <p:nvCxnSpPr>
          <p:cNvPr id="30" name="Forbindelse: vinklet 29">
            <a:extLst>
              <a:ext uri="{FF2B5EF4-FFF2-40B4-BE49-F238E27FC236}">
                <a16:creationId xmlns:a16="http://schemas.microsoft.com/office/drawing/2014/main" id="{9CF5E46F-557A-4A8B-8D31-1161639FB9ED}"/>
              </a:ext>
            </a:extLst>
          </p:cNvPr>
          <p:cNvCxnSpPr>
            <a:stCxn id="6" idx="1"/>
            <a:endCxn id="5" idx="2"/>
          </p:cNvCxnSpPr>
          <p:nvPr/>
        </p:nvCxnSpPr>
        <p:spPr>
          <a:xfrm rot="10800000">
            <a:off x="9245601" y="2640012"/>
            <a:ext cx="508000" cy="3159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Forbindelse: vinklet 31">
            <a:extLst>
              <a:ext uri="{FF2B5EF4-FFF2-40B4-BE49-F238E27FC236}">
                <a16:creationId xmlns:a16="http://schemas.microsoft.com/office/drawing/2014/main" id="{D6633B81-E9DD-40BF-854B-F02CF11C20D3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8331201" y="2108993"/>
            <a:ext cx="406401" cy="2960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gebenet trekant 32">
            <a:extLst>
              <a:ext uri="{FF2B5EF4-FFF2-40B4-BE49-F238E27FC236}">
                <a16:creationId xmlns:a16="http://schemas.microsoft.com/office/drawing/2014/main" id="{CBEECEFA-0CCF-4894-819A-B71B21214AAF}"/>
              </a:ext>
            </a:extLst>
          </p:cNvPr>
          <p:cNvSpPr/>
          <p:nvPr/>
        </p:nvSpPr>
        <p:spPr>
          <a:xfrm>
            <a:off x="9131300" y="2782093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Ligebenet trekant 33">
            <a:extLst>
              <a:ext uri="{FF2B5EF4-FFF2-40B4-BE49-F238E27FC236}">
                <a16:creationId xmlns:a16="http://schemas.microsoft.com/office/drawing/2014/main" id="{F1463A49-7FF7-4568-B4CB-3F729FDE0C80}"/>
              </a:ext>
            </a:extLst>
          </p:cNvPr>
          <p:cNvSpPr/>
          <p:nvPr/>
        </p:nvSpPr>
        <p:spPr>
          <a:xfrm>
            <a:off x="8229603" y="2169318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6" name="Forbindelse: vinklet 35">
            <a:extLst>
              <a:ext uri="{FF2B5EF4-FFF2-40B4-BE49-F238E27FC236}">
                <a16:creationId xmlns:a16="http://schemas.microsoft.com/office/drawing/2014/main" id="{A1746CC6-E1C5-4347-B819-64754B8C5FD8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16200000" flipV="1">
            <a:off x="9371015" y="4075903"/>
            <a:ext cx="511175" cy="7620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bindelse: vinklet 37">
            <a:extLst>
              <a:ext uri="{FF2B5EF4-FFF2-40B4-BE49-F238E27FC236}">
                <a16:creationId xmlns:a16="http://schemas.microsoft.com/office/drawing/2014/main" id="{A73A18DC-EE7D-42FD-932F-5A9807887AB3}"/>
              </a:ext>
            </a:extLst>
          </p:cNvPr>
          <p:cNvCxnSpPr>
            <a:stCxn id="26" idx="0"/>
            <a:endCxn id="24" idx="2"/>
          </p:cNvCxnSpPr>
          <p:nvPr/>
        </p:nvCxnSpPr>
        <p:spPr>
          <a:xfrm rot="5400000" flipH="1" flipV="1">
            <a:off x="10074278" y="4169569"/>
            <a:ext cx="476247" cy="609599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gebenet trekant 38">
            <a:extLst>
              <a:ext uri="{FF2B5EF4-FFF2-40B4-BE49-F238E27FC236}">
                <a16:creationId xmlns:a16="http://schemas.microsoft.com/office/drawing/2014/main" id="{0E6E7896-E250-48E1-B574-61F31D7382CF}"/>
              </a:ext>
            </a:extLst>
          </p:cNvPr>
          <p:cNvSpPr/>
          <p:nvPr/>
        </p:nvSpPr>
        <p:spPr>
          <a:xfrm>
            <a:off x="9131300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Ligebenet trekant 39">
            <a:extLst>
              <a:ext uri="{FF2B5EF4-FFF2-40B4-BE49-F238E27FC236}">
                <a16:creationId xmlns:a16="http://schemas.microsoft.com/office/drawing/2014/main" id="{6DE987B4-21F0-4D92-9055-7BEA3ACD10C5}"/>
              </a:ext>
            </a:extLst>
          </p:cNvPr>
          <p:cNvSpPr/>
          <p:nvPr/>
        </p:nvSpPr>
        <p:spPr>
          <a:xfrm>
            <a:off x="10502901" y="4327524"/>
            <a:ext cx="228600" cy="2555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DCF43-F7F1-4697-AF4B-DA05B16FB0EB}"/>
              </a:ext>
            </a:extLst>
          </p:cNvPr>
          <p:cNvSpPr txBox="1"/>
          <p:nvPr/>
        </p:nvSpPr>
        <p:spPr>
          <a:xfrm>
            <a:off x="7555586" y="5703089"/>
            <a:ext cx="207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Inspiration fra slides</a:t>
            </a:r>
          </a:p>
        </p:txBody>
      </p:sp>
    </p:spTree>
    <p:extLst>
      <p:ext uri="{BB962C8B-B14F-4D97-AF65-F5344CB8AC3E}">
        <p14:creationId xmlns:p14="http://schemas.microsoft.com/office/powerpoint/2010/main" val="38872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706</Words>
  <Application>Microsoft Office PowerPoint</Application>
  <PresentationFormat>Widescreen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</vt:lpstr>
      <vt:lpstr>Hvad er et component?</vt:lpstr>
      <vt:lpstr>Hvorfor komponenter?</vt:lpstr>
      <vt:lpstr>Hvordan kommunikere komponenter?</vt:lpstr>
      <vt:lpstr>Komponent Arkitektur</vt:lpstr>
      <vt:lpstr>Design Smells</vt:lpstr>
      <vt:lpstr>Design principper, cure against design smells</vt:lpstr>
      <vt:lpstr>Dependency-Inversion Principle(DIP)</vt:lpstr>
      <vt:lpstr>Interface-Segregation Principle(ISP)</vt:lpstr>
      <vt:lpstr>Good programming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</dc:title>
  <dc:creator>Abdul-Rahman Barakeh</dc:creator>
  <cp:lastModifiedBy>Abdul-Rahman Abdurrohman</cp:lastModifiedBy>
  <cp:revision>24</cp:revision>
  <dcterms:created xsi:type="dcterms:W3CDTF">2020-05-28T18:27:22Z</dcterms:created>
  <dcterms:modified xsi:type="dcterms:W3CDTF">2020-08-19T07:59:34Z</dcterms:modified>
</cp:coreProperties>
</file>