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61" r:id="rId6"/>
    <p:sldId id="257" r:id="rId7"/>
    <p:sldId id="258" r:id="rId8"/>
    <p:sldId id="259" r:id="rId9"/>
    <p:sldId id="260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083" autoAdjust="0"/>
  </p:normalViewPr>
  <p:slideViewPr>
    <p:cSldViewPr snapToGrid="0">
      <p:cViewPr varScale="1">
        <p:scale>
          <a:sx n="90" d="100"/>
          <a:sy n="90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</a:t>
            </a:r>
            <a:r>
              <a:rPr lang="en-DK" dirty="0" err="1"/>
              <a:t>af</a:t>
            </a:r>
            <a:r>
              <a:rPr lang="en-DK" dirty="0"/>
              <a:t> et </a:t>
            </a:r>
            <a:r>
              <a:rPr lang="en-DK" dirty="0" err="1"/>
              <a:t>større</a:t>
            </a:r>
            <a:r>
              <a:rPr lang="en-DK" dirty="0"/>
              <a:t> system</a:t>
            </a:r>
            <a:endParaRPr lang="da-DK" dirty="0"/>
          </a:p>
          <a:p>
            <a:r>
              <a:rPr lang="da-DK" dirty="0"/>
              <a:t>En applikation, som er færdigudviklet og deployet,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  <a:r>
              <a:rPr lang="en-US" dirty="0"/>
              <a:t>, </a:t>
            </a:r>
            <a:r>
              <a:rPr lang="en-US" dirty="0" err="1"/>
              <a:t>givet</a:t>
            </a:r>
            <a:r>
              <a:rPr lang="en-US" dirty="0"/>
              <a:t> at </a:t>
            </a:r>
            <a:r>
              <a:rPr lang="en-US" dirty="0" err="1"/>
              <a:t>interfacet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det </a:t>
            </a:r>
            <a:r>
              <a:rPr lang="en-US" dirty="0" err="1"/>
              <a:t>samme</a:t>
            </a:r>
            <a:r>
              <a:rPr lang="en-US" dirty="0"/>
              <a:t>.</a:t>
            </a:r>
            <a:endParaRPr lang="en-DK" dirty="0"/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E96BE-3A20-44C1-A52A-842373E7AFD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590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</a:t>
            </a:r>
            <a:r>
              <a:rPr lang="en-DK" dirty="0" err="1"/>
              <a:t>af</a:t>
            </a:r>
            <a:r>
              <a:rPr lang="en-DK" dirty="0"/>
              <a:t> et </a:t>
            </a:r>
            <a:r>
              <a:rPr lang="en-DK" dirty="0" err="1"/>
              <a:t>større</a:t>
            </a:r>
            <a:r>
              <a:rPr lang="en-DK" dirty="0"/>
              <a:t> system</a:t>
            </a:r>
            <a:endParaRPr lang="da-DK" dirty="0"/>
          </a:p>
          <a:p>
            <a:r>
              <a:rPr lang="da-DK" dirty="0"/>
              <a:t>En applikation, som er færdigudviklet og deployet,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  <a:r>
              <a:rPr lang="en-US" dirty="0"/>
              <a:t>, </a:t>
            </a:r>
            <a:r>
              <a:rPr lang="en-US" dirty="0" err="1"/>
              <a:t>givet</a:t>
            </a:r>
            <a:r>
              <a:rPr lang="en-US" dirty="0"/>
              <a:t> at </a:t>
            </a:r>
            <a:r>
              <a:rPr lang="en-US" dirty="0" err="1"/>
              <a:t>interfacet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det </a:t>
            </a:r>
            <a:r>
              <a:rPr lang="en-US" dirty="0" err="1"/>
              <a:t>samme</a:t>
            </a:r>
            <a:r>
              <a:rPr lang="en-US" dirty="0"/>
              <a:t>.</a:t>
            </a:r>
            <a:endParaRPr lang="en-DK" dirty="0"/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E96BE-3A20-44C1-A52A-842373E7AFD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592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Spare system </a:t>
            </a:r>
            <a:r>
              <a:rPr lang="en-US" b="1" dirty="0" err="1"/>
              <a:t>hukkommelse</a:t>
            </a:r>
            <a:r>
              <a:rPr lang="en-US" dirty="0"/>
              <a:t>, da </a:t>
            </a:r>
            <a:r>
              <a:rPr lang="en-US" dirty="0" err="1"/>
              <a:t>alle</a:t>
            </a:r>
            <a:r>
              <a:rPr lang="en-US" dirty="0"/>
              <a:t> processor burger </a:t>
            </a:r>
            <a:r>
              <a:rPr lang="en-US" dirty="0" err="1"/>
              <a:t>samme</a:t>
            </a:r>
            <a:r>
              <a:rPr lang="en-US" dirty="0"/>
              <a:t> DLL.</a:t>
            </a:r>
          </a:p>
          <a:p>
            <a:pPr lvl="1"/>
            <a:r>
              <a:rPr lang="en-US" dirty="0"/>
              <a:t> 1 </a:t>
            </a:r>
            <a:r>
              <a:rPr lang="en-US" dirty="0" err="1"/>
              <a:t>sted</a:t>
            </a:r>
            <a:r>
              <a:rPr lang="en-US" dirty="0"/>
              <a:t> I </a:t>
            </a:r>
            <a:r>
              <a:rPr lang="en-US" dirty="0" err="1"/>
              <a:t>fysisk</a:t>
            </a:r>
            <a:r>
              <a:rPr lang="en-US" dirty="0"/>
              <a:t> memory. Men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steder</a:t>
            </a:r>
            <a:r>
              <a:rPr lang="en-US" dirty="0"/>
              <a:t> I </a:t>
            </a:r>
            <a:r>
              <a:rPr lang="en-US" dirty="0" err="1"/>
              <a:t>virtuel</a:t>
            </a:r>
            <a:r>
              <a:rPr lang="en-US" dirty="0"/>
              <a:t> memory</a:t>
            </a:r>
          </a:p>
          <a:p>
            <a:pPr lvl="1"/>
            <a:r>
              <a:rPr lang="da-DK" b="1" dirty="0"/>
              <a:t>Mindre linking behøves. </a:t>
            </a:r>
            <a:r>
              <a:rPr lang="da-DK" dirty="0"/>
              <a:t>Så længe interface ikke ændres skal der ikke-recompiles.</a:t>
            </a:r>
          </a:p>
          <a:p>
            <a:pPr lvl="1"/>
            <a:r>
              <a:rPr lang="da-DK" b="1" dirty="0"/>
              <a:t>Nemt at opgradere.</a:t>
            </a:r>
            <a:r>
              <a:rPr lang="da-DK" dirty="0"/>
              <a:t>  Det er nemt at modificere DLL’er så de kan bruges med nyt hardware.</a:t>
            </a:r>
          </a:p>
          <a:p>
            <a:pPr lvl="1"/>
            <a:r>
              <a:rPr lang="da-DK" b="1" dirty="0"/>
              <a:t>Bred brug. </a:t>
            </a:r>
            <a:r>
              <a:rPr lang="da-DK" dirty="0"/>
              <a:t>Det er muligt at integrer DLL’er ind i projekter der ikke bruger samme programmeringssprog, hvis interface overholdes.</a:t>
            </a:r>
          </a:p>
          <a:p>
            <a:pPr lvl="1"/>
            <a:r>
              <a:rPr lang="da-DK" b="1" dirty="0"/>
              <a:t>Nemt at lave internationale versioner af ens kode. (Sprog opdateringer)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DLL’er</a:t>
            </a:r>
            <a:endParaRPr lang="en-US" dirty="0"/>
          </a:p>
          <a:p>
            <a:r>
              <a:rPr lang="en-US" dirty="0"/>
              <a:t>C-style </a:t>
            </a:r>
            <a:r>
              <a:rPr lang="en-US" dirty="0" err="1"/>
              <a:t>DLL’er</a:t>
            </a:r>
            <a:endParaRPr lang="en-US" dirty="0"/>
          </a:p>
          <a:p>
            <a:pPr lvl="1"/>
            <a:r>
              <a:rPr lang="en-US" dirty="0"/>
              <a:t>Standard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I windows OS </a:t>
            </a:r>
          </a:p>
          <a:p>
            <a:pPr lvl="1"/>
            <a:r>
              <a:rPr lang="en-US" dirty="0"/>
              <a:t>Custom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udviklere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lave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drivere</a:t>
            </a:r>
            <a:endParaRPr lang="en-US" dirty="0"/>
          </a:p>
          <a:p>
            <a:r>
              <a:rPr lang="en-US" dirty="0"/>
              <a:t>COM DLL</a:t>
            </a:r>
          </a:p>
          <a:p>
            <a:pPr lvl="1"/>
            <a:r>
              <a:rPr lang="da-DK" dirty="0"/>
              <a:t>Minder meget om den traditionelle C-style, da den er opbygget på den.</a:t>
            </a:r>
          </a:p>
          <a:p>
            <a:pPr lvl="1"/>
            <a:r>
              <a:rPr lang="da-DK" dirty="0"/>
              <a:t>Med bedre memory management og definerede protokoller</a:t>
            </a:r>
          </a:p>
          <a:p>
            <a:pPr lvl="1"/>
            <a:r>
              <a:rPr lang="da-DK" dirty="0"/>
              <a:t>Har 5 specifikke funktioner, således at den passer ind i com arkitekturen</a:t>
            </a:r>
          </a:p>
          <a:p>
            <a:r>
              <a:rPr lang="da-DK" dirty="0"/>
              <a:t>.NET DLL</a:t>
            </a:r>
          </a:p>
          <a:p>
            <a:pPr lvl="1"/>
            <a:r>
              <a:rPr lang="da-DK" dirty="0"/>
              <a:t>En nyere måde at lave DLL’er på. Anderledes struktur. IL(Intermediat language) format i stedet for maskine kode.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den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unloades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process(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indgår</a:t>
            </a:r>
            <a:r>
              <a:rPr lang="en-US" dirty="0"/>
              <a:t>)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a-DK" dirty="0"/>
              <a:t>Load-time dynamic linking(implicit linking)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DLL’ens .lib-fil </a:t>
            </a:r>
          </a:p>
          <a:p>
            <a:pPr lvl="1"/>
            <a:r>
              <a:rPr lang="da-DK" dirty="0"/>
              <a:t>Run-Time dynamic Linking (explicit linking)</a:t>
            </a:r>
          </a:p>
          <a:p>
            <a:pPr lvl="2"/>
            <a:r>
              <a:rPr lang="da-DK" dirty="0"/>
              <a:t>LoadLibrary funktion bruges til at load DLL’en ved run-time</a:t>
            </a:r>
          </a:p>
          <a:p>
            <a:pPr lvl="2"/>
            <a:r>
              <a:rPr lang="da-DK" dirty="0"/>
              <a:t>Modulet kalder funtionen GetProcAddress, og får en reference til DLL’en</a:t>
            </a:r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 dirty="0"/>
              <a:t>Freelibrary funktion bruges til at unload DLL’en fra memory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100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GB" dirty="0" err="1"/>
              <a:t>compileren</a:t>
            </a:r>
            <a:r>
              <a:rPr lang="en-GB" dirty="0"/>
              <a:t> </a:t>
            </a:r>
            <a:r>
              <a:rPr lang="en-GB" dirty="0" err="1"/>
              <a:t>mangler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funktionerne</a:t>
            </a:r>
            <a:r>
              <a:rPr lang="en-GB" dirty="0"/>
              <a:t> I DLL </a:t>
            </a:r>
            <a:r>
              <a:rPr lang="en-GB" dirty="0" err="1"/>
              <a:t>filerne</a:t>
            </a:r>
            <a:r>
              <a:rPr lang="en-GB" dirty="0"/>
              <a:t>.</a:t>
            </a:r>
          </a:p>
          <a:p>
            <a:r>
              <a:rPr lang="en-GB" dirty="0"/>
              <a:t>Kan </a:t>
            </a:r>
            <a:r>
              <a:rPr lang="en-GB" dirty="0" err="1"/>
              <a:t>ses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man dumper </a:t>
            </a:r>
            <a:r>
              <a:rPr lang="en-GB" dirty="0" err="1"/>
              <a:t>data’en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DLL’filen</a:t>
            </a:r>
            <a:r>
              <a:rPr lang="en-GB" dirty="0"/>
              <a:t> 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 err="1"/>
              <a:t>På</a:t>
            </a:r>
            <a:r>
              <a:rPr lang="en-GB" dirty="0"/>
              <a:t> den made </a:t>
            </a:r>
            <a:r>
              <a:rPr lang="en-GB" dirty="0" err="1"/>
              <a:t>kan</a:t>
            </a:r>
            <a:r>
              <a:rPr lang="en-GB" dirty="0"/>
              <a:t> den </a:t>
            </a:r>
            <a:r>
              <a:rPr lang="en-GB" dirty="0" err="1"/>
              <a:t>sikre</a:t>
            </a:r>
            <a:r>
              <a:rPr lang="en-GB" dirty="0"/>
              <a:t> type </a:t>
            </a:r>
            <a:r>
              <a:rPr lang="en-GB" dirty="0" err="1"/>
              <a:t>sikkerhed</a:t>
            </a:r>
            <a:r>
              <a:rPr lang="en-GB" dirty="0"/>
              <a:t> </a:t>
            </a:r>
          </a:p>
          <a:p>
            <a:r>
              <a:rPr lang="en-GB" dirty="0" err="1"/>
              <a:t>Grundet</a:t>
            </a:r>
            <a:r>
              <a:rPr lang="en-GB" dirty="0"/>
              <a:t> at object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kender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overloaded </a:t>
            </a:r>
            <a:r>
              <a:rPr lang="en-GB" dirty="0" err="1"/>
              <a:t>funktioner</a:t>
            </a:r>
            <a:r>
              <a:rPr lang="en-GB" dirty="0"/>
              <a:t>,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nød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manglede</a:t>
            </a:r>
            <a:r>
              <a:rPr lang="en-GB" dirty="0"/>
              <a:t>, </a:t>
            </a:r>
            <a:r>
              <a:rPr lang="en-GB" dirty="0" err="1"/>
              <a:t>så</a:t>
            </a:r>
            <a:r>
              <a:rPr lang="en-GB" dirty="0"/>
              <a:t> der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opstår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fejl</a:t>
            </a:r>
            <a:r>
              <a:rPr lang="en-GB" dirty="0"/>
              <a:t> om </a:t>
            </a:r>
            <a:r>
              <a:rPr lang="en-GB" dirty="0" err="1"/>
              <a:t>redundance</a:t>
            </a:r>
            <a:endParaRPr lang="en-GB" dirty="0"/>
          </a:p>
          <a:p>
            <a:r>
              <a:rPr lang="en-GB" dirty="0" err="1"/>
              <a:t>Hvis</a:t>
            </a:r>
            <a:r>
              <a:rPr lang="en-GB" dirty="0"/>
              <a:t> der I </a:t>
            </a:r>
            <a:r>
              <a:rPr lang="en-GB" dirty="0" err="1"/>
              <a:t>koden</a:t>
            </a:r>
            <a:r>
              <a:rPr lang="en-GB" dirty="0"/>
              <a:t>   </a:t>
            </a:r>
            <a:r>
              <a:rPr lang="en-GB" dirty="0" err="1"/>
              <a:t>skrives</a:t>
            </a:r>
            <a:r>
              <a:rPr lang="en-GB" dirty="0"/>
              <a:t> </a:t>
            </a:r>
            <a:r>
              <a:rPr lang="en-GB" i="1" dirty="0"/>
              <a:t>extern “C”,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forhindres</a:t>
            </a:r>
            <a:r>
              <a:rPr lang="en-GB" dirty="0"/>
              <a:t>, dog </a:t>
            </a:r>
            <a:r>
              <a:rPr lang="en-GB" dirty="0" err="1"/>
              <a:t>forhindre</a:t>
            </a:r>
            <a:r>
              <a:rPr lang="en-GB" dirty="0"/>
              <a:t> det I </a:t>
            </a:r>
            <a:r>
              <a:rPr lang="en-GB" dirty="0" err="1"/>
              <a:t>brugen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funktions</a:t>
            </a:r>
            <a:r>
              <a:rPr lang="en-GB" dirty="0"/>
              <a:t> overload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553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2C4D3-2793-4263-B206-7AF66F2F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SPØRGSMÅL 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713082-D4FE-420F-9DCD-F8F131575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 og redegør for udvikling og brug af DLL-</a:t>
            </a:r>
            <a:r>
              <a:rPr lang="da-DK" dirty="0" err="1"/>
              <a:t>fileri</a:t>
            </a:r>
            <a:r>
              <a:rPr lang="da-DK" dirty="0"/>
              <a:t> C++ samt vis og forklar hvorledes man kan udvikle og anvende plugins i C++.</a:t>
            </a:r>
          </a:p>
        </p:txBody>
      </p:sp>
    </p:spTree>
    <p:extLst>
      <p:ext uri="{BB962C8B-B14F-4D97-AF65-F5344CB8AC3E}">
        <p14:creationId xmlns:p14="http://schemas.microsoft.com/office/powerpoint/2010/main" val="1818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mangling </a:t>
            </a:r>
          </a:p>
          <a:p>
            <a:r>
              <a:rPr lang="en-GB" dirty="0"/>
              <a:t>Type </a:t>
            </a:r>
            <a:r>
              <a:rPr lang="en-GB" dirty="0" err="1"/>
              <a:t>Sikkerhed</a:t>
            </a:r>
            <a:endParaRPr lang="en-GB" dirty="0"/>
          </a:p>
          <a:p>
            <a:r>
              <a:rPr lang="en-GB" dirty="0"/>
              <a:t>Overload</a:t>
            </a:r>
          </a:p>
          <a:p>
            <a:r>
              <a:rPr lang="en-GB" dirty="0"/>
              <a:t>Extern “C”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6CC75F-B426-4B2E-994E-C8CCD38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745" y="365125"/>
            <a:ext cx="9174788" cy="1325563"/>
          </a:xfrm>
        </p:spPr>
        <p:txBody>
          <a:bodyPr>
            <a:normAutofit/>
          </a:bodyPr>
          <a:lstStyle/>
          <a:p>
            <a:r>
              <a:rPr lang="da-DK" dirty="0"/>
              <a:t>COM DLL (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r>
              <a:rPr lang="da-DK" dirty="0"/>
              <a:t>)</a:t>
            </a:r>
          </a:p>
        </p:txBody>
      </p:sp>
      <p:pic>
        <p:nvPicPr>
          <p:cNvPr id="1025" name="Picture 1" descr="Creation sequence of an object from a COM DLL serve &#10;I &#10;6 &#10;Client &#10;Call CoGetClassObject &#10;Call Createlnstance &#10;Use object &#10;COM &#10;CoGetClassObject &#10;Object &#10;Interfaces &#10;10 &#10;7 &#10;9 &#10;Look up Class in regDB &#10;ICIassFactory &#10;Look up DLL in regDB &#10;CoLoadLibrary on DLL &#10;GetProcAddress on &#10;DilGetC1assObject &#10;Return class factory &#10;pointer to user &#10;2 &#10;3 &#10;5 &#10;DLL &#10;Object &#10;8 &#10;Class Factory: &#10;Creates Object &#10;4 &#10;DllGetClassObject &#10;Create class factory &#10;Return ICIassFactory ">
            <a:extLst>
              <a:ext uri="{FF2B5EF4-FFF2-40B4-BE49-F238E27FC236}">
                <a16:creationId xmlns:a16="http://schemas.microsoft.com/office/drawing/2014/main" id="{73420442-EDF1-4F26-9D29-1B41497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690" y="1830408"/>
            <a:ext cx="4464870" cy="43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150888-1653-44E4-BA77-B3C0860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2022601"/>
            <a:ext cx="6810277" cy="4154361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HOW A CLIENT USES A DLL WITH A COM(Component Object Model)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Client(exe) calls </a:t>
            </a:r>
            <a:r>
              <a:rPr lang="en-US" sz="1700" dirty="0" err="1"/>
              <a:t>COGetClassObject</a:t>
            </a:r>
            <a:endParaRPr lang="en-US" sz="17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 err="1"/>
              <a:t>CoLoadLibrary</a:t>
            </a:r>
            <a:r>
              <a:rPr lang="en-US" sz="1700" dirty="0"/>
              <a:t> Loads the whole DLL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 err="1"/>
              <a:t>GetProcAddress</a:t>
            </a:r>
            <a:r>
              <a:rPr lang="en-US" sz="1700" dirty="0"/>
              <a:t> to get DLL class object, that initiates step 4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Creates class factory, so that an object can be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Class factory interface is returned to COM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Pointer of </a:t>
            </a:r>
            <a:r>
              <a:rPr lang="en-US" sz="1700" dirty="0" err="1"/>
              <a:t>factoryclass</a:t>
            </a:r>
            <a:r>
              <a:rPr lang="en-US" sz="1700" dirty="0"/>
              <a:t> that spawns the DLL object  is returned to client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Create instance spawns a class factory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Object is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Pointer returned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Client uses Object interface successfully</a:t>
            </a:r>
          </a:p>
          <a:p>
            <a:endParaRPr lang="da-DK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A9992-4426-46F0-BD44-822047F30458}"/>
              </a:ext>
            </a:extLst>
          </p:cNvPr>
          <p:cNvSpPr txBox="1"/>
          <p:nvPr/>
        </p:nvSpPr>
        <p:spPr>
          <a:xfrm>
            <a:off x="630314" y="6492875"/>
            <a:ext cx="33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85532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US" dirty="0"/>
              <a:t>c</a:t>
            </a:r>
            <a:r>
              <a:rPr lang="en-DK" dirty="0" err="1"/>
              <a:t>omponent</a:t>
            </a:r>
            <a:r>
              <a:rPr lang="en-US" dirty="0"/>
              <a:t>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</a:t>
            </a:r>
            <a:r>
              <a:rPr lang="en-US" dirty="0" err="1"/>
              <a:t>af</a:t>
            </a:r>
            <a:r>
              <a:rPr lang="en-US" dirty="0"/>
              <a:t> system</a:t>
            </a:r>
          </a:p>
          <a:p>
            <a:r>
              <a:rPr lang="en-US" dirty="0" err="1"/>
              <a:t>Færdig</a:t>
            </a:r>
            <a:r>
              <a:rPr lang="en-US" dirty="0"/>
              <a:t> </a:t>
            </a:r>
            <a:r>
              <a:rPr lang="en-US" dirty="0" err="1"/>
              <a:t>udviklet</a:t>
            </a:r>
            <a:endParaRPr lang="en-US" dirty="0"/>
          </a:p>
          <a:p>
            <a:r>
              <a:rPr lang="en-US" dirty="0"/>
              <a:t>Breaker </a:t>
            </a:r>
            <a:r>
              <a:rPr lang="en-US" dirty="0" err="1"/>
              <a:t>ikke</a:t>
            </a:r>
            <a:r>
              <a:rPr lang="en-US" dirty="0"/>
              <a:t> system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ændring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653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Genbrug</a:t>
            </a:r>
            <a:endParaRPr lang="en-DK" dirty="0"/>
          </a:p>
          <a:p>
            <a:r>
              <a:rPr lang="en-US" dirty="0" err="1"/>
              <a:t>Virksomheds</a:t>
            </a:r>
            <a:r>
              <a:rPr lang="en-US" dirty="0"/>
              <a:t> </a:t>
            </a:r>
            <a:r>
              <a:rPr lang="en-US" dirty="0" err="1"/>
              <a:t>specialisering</a:t>
            </a:r>
            <a:endParaRPr lang="en-DK" dirty="0"/>
          </a:p>
          <a:p>
            <a:r>
              <a:rPr lang="en-US" dirty="0" err="1"/>
              <a:t>Testet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deployed</a:t>
            </a:r>
            <a:endParaRPr lang="en-DK" dirty="0"/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24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D(KPU)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US" sz="1600" dirty="0"/>
              <a:t>-&gt; </a:t>
            </a:r>
            <a:r>
              <a:rPr lang="en-DK" sz="1600" dirty="0"/>
              <a:t>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</a:t>
            </a:r>
            <a:r>
              <a:rPr lang="en-US" sz="2000" dirty="0"/>
              <a:t>r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US" sz="2000" dirty="0"/>
              <a:t>.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64CF-19AC-4641-8C04-49A31BB2ABF7}"/>
              </a:ext>
            </a:extLst>
          </p:cNvPr>
          <p:cNvSpPr txBox="1"/>
          <p:nvPr/>
        </p:nvSpPr>
        <p:spPr>
          <a:xfrm>
            <a:off x="5436066" y="6367244"/>
            <a:ext cx="33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235912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Link Library</a:t>
            </a:r>
          </a:p>
          <a:p>
            <a:r>
              <a:rPr lang="en-US" dirty="0" err="1"/>
              <a:t>Opdeling</a:t>
            </a:r>
            <a:r>
              <a:rPr lang="en-US" dirty="0"/>
              <a:t> </a:t>
            </a:r>
          </a:p>
          <a:p>
            <a:r>
              <a:rPr lang="en-US" dirty="0" err="1"/>
              <a:t>Fordele</a:t>
            </a:r>
            <a:endParaRPr lang="en-US" dirty="0"/>
          </a:p>
          <a:p>
            <a:pPr lvl="1"/>
            <a:r>
              <a:rPr lang="en-US" dirty="0" err="1"/>
              <a:t>Hukommelse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DLL’er</a:t>
            </a:r>
            <a:endParaRPr lang="en-US" dirty="0"/>
          </a:p>
          <a:p>
            <a:r>
              <a:rPr lang="en-US" dirty="0"/>
              <a:t>C-style </a:t>
            </a:r>
            <a:r>
              <a:rPr lang="en-US" dirty="0" err="1"/>
              <a:t>DLL’er</a:t>
            </a:r>
            <a:endParaRPr lang="en-US" dirty="0"/>
          </a:p>
          <a:p>
            <a:r>
              <a:rPr lang="en-US" dirty="0"/>
              <a:t>COM DLL</a:t>
            </a:r>
          </a:p>
          <a:p>
            <a:pPr lvl="1"/>
            <a:r>
              <a:rPr lang="en-US" dirty="0"/>
              <a:t>Memory management</a:t>
            </a:r>
          </a:p>
          <a:p>
            <a:r>
              <a:rPr lang="da-DK" dirty="0"/>
              <a:t>.NET DLL</a:t>
            </a:r>
          </a:p>
          <a:p>
            <a:pPr lvl="1"/>
            <a:r>
              <a:rPr lang="da-DK" dirty="0"/>
              <a:t>Anderledes struktur. IL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DLL’er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dllmain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12" y="2538847"/>
            <a:ext cx="6649293" cy="3560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90DED1-B882-4EE6-AF1B-96C678089BD9}"/>
              </a:ext>
            </a:extLst>
          </p:cNvPr>
          <p:cNvSpPr txBox="1"/>
          <p:nvPr/>
        </p:nvSpPr>
        <p:spPr>
          <a:xfrm>
            <a:off x="2636668" y="6492875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</a:t>
            </a:r>
            <a:r>
              <a:rPr lang="en-GB" dirty="0" err="1"/>
              <a:t>metoder</a:t>
            </a:r>
            <a:r>
              <a:rPr lang="en-GB" dirty="0"/>
              <a:t> at </a:t>
            </a:r>
            <a:r>
              <a:rPr lang="en-GB" dirty="0" err="1"/>
              <a:t>kalde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DLL </a:t>
            </a:r>
            <a:r>
              <a:rPr lang="en-GB" dirty="0" err="1"/>
              <a:t>funktionpå</a:t>
            </a:r>
            <a:endParaRPr lang="en-GB" dirty="0"/>
          </a:p>
          <a:p>
            <a:pPr lvl="1"/>
            <a:r>
              <a:rPr lang="da-DK" dirty="0"/>
              <a:t>Load-time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(implicit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Run-Time dynamic Linking (explicit linking)</a:t>
            </a:r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861</Words>
  <Application>Microsoft Office PowerPoint</Application>
  <PresentationFormat>Widescreen</PresentationFormat>
  <Paragraphs>104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2</vt:lpstr>
      <vt:lpstr>Hvad er et component?</vt:lpstr>
      <vt:lpstr>Hvorfor komponenter?</vt:lpstr>
      <vt:lpstr>Hvordan kommunikere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COM DLL (object creation)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Abdul-Rahman Barakeh</dc:creator>
  <cp:lastModifiedBy>Abdul-Rahman Abdurrohman</cp:lastModifiedBy>
  <cp:revision>7</cp:revision>
  <dcterms:created xsi:type="dcterms:W3CDTF">2020-08-13T18:45:24Z</dcterms:created>
  <dcterms:modified xsi:type="dcterms:W3CDTF">2020-08-19T08:04:57Z</dcterms:modified>
</cp:coreProperties>
</file>