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57" r:id="rId4"/>
    <p:sldId id="263" r:id="rId5"/>
    <p:sldId id="260" r:id="rId6"/>
    <p:sldId id="261" r:id="rId7"/>
    <p:sldId id="262" r:id="rId8"/>
    <p:sldId id="264" r:id="rId9"/>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729" autoAdjust="0"/>
  </p:normalViewPr>
  <p:slideViewPr>
    <p:cSldViewPr snapToGrid="0">
      <p:cViewPr varScale="1">
        <p:scale>
          <a:sx n="92" d="100"/>
          <a:sy n="92" d="100"/>
        </p:scale>
        <p:origin x="52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31482-299B-4D68-8C08-BF5D02B5A175}" type="datetimeFigureOut">
              <a:rPr lang="da-DK" smtClean="0"/>
              <a:t>19-08-2020</a:t>
            </a:fld>
            <a:endParaRPr lang="da-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FB3DD1-00AB-4B9C-8634-223E8D1B0DB7}" type="slidenum">
              <a:rPr lang="da-DK" smtClean="0"/>
              <a:t>‹#›</a:t>
            </a:fld>
            <a:endParaRPr lang="da-DK"/>
          </a:p>
        </p:txBody>
      </p:sp>
    </p:spTree>
    <p:extLst>
      <p:ext uri="{BB962C8B-B14F-4D97-AF65-F5344CB8AC3E}">
        <p14:creationId xmlns:p14="http://schemas.microsoft.com/office/powerpoint/2010/main" val="159146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merriam-webster.com/"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a:t>
            </a:r>
            <a:r>
              <a:rPr lang="en-US" dirty="0"/>
              <a:t> ability of a system (such as a weapons system) to work with or use the parts or equipment of another system </a:t>
            </a:r>
            <a:r>
              <a:rPr lang="da-DK" dirty="0"/>
              <a:t>” - </a:t>
            </a:r>
            <a:r>
              <a:rPr lang="da-DK" sz="1100" dirty="0">
                <a:hlinkClick r:id="rId3"/>
              </a:rPr>
              <a:t>www.merriam-webster.com</a:t>
            </a:r>
            <a:endParaRPr lang="da-DK" sz="1100" dirty="0"/>
          </a:p>
          <a:p>
            <a:r>
              <a:rPr lang="da-DK" dirty="0"/>
              <a:t>Systemer der gerne vil tale med hinanden. Eks. Et nyere system der skal bruge funktionalitet fra en en Legacy driver.</a:t>
            </a:r>
          </a:p>
          <a:p>
            <a:r>
              <a:rPr lang="da-DK" dirty="0"/>
              <a:t>Der er ingen grund til at starte forfra.</a:t>
            </a:r>
          </a:p>
          <a:p>
            <a:r>
              <a:rPr lang="da-DK" dirty="0"/>
              <a:t>Dette ser vi meget ude i industrien, hvor kode har været uberørt i flere år, og den originale udvikler ikke er tilstede mere. </a:t>
            </a:r>
          </a:p>
          <a:p>
            <a:endParaRPr lang="da-DK" dirty="0"/>
          </a:p>
        </p:txBody>
      </p:sp>
      <p:sp>
        <p:nvSpPr>
          <p:cNvPr id="4" name="Slide Number Placeholder 3"/>
          <p:cNvSpPr>
            <a:spLocks noGrp="1"/>
          </p:cNvSpPr>
          <p:nvPr>
            <p:ph type="sldNum" sz="quarter" idx="5"/>
          </p:nvPr>
        </p:nvSpPr>
        <p:spPr/>
        <p:txBody>
          <a:bodyPr/>
          <a:lstStyle/>
          <a:p>
            <a:fld id="{D8FB3DD1-00AB-4B9C-8634-223E8D1B0DB7}" type="slidenum">
              <a:rPr lang="da-DK" smtClean="0"/>
              <a:t>2</a:t>
            </a:fld>
            <a:endParaRPr lang="da-DK"/>
          </a:p>
        </p:txBody>
      </p:sp>
    </p:spTree>
    <p:extLst>
      <p:ext uri="{BB962C8B-B14F-4D97-AF65-F5344CB8AC3E}">
        <p14:creationId xmlns:p14="http://schemas.microsoft.com/office/powerpoint/2010/main" val="1627413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28600">
              <a:lnSpc>
                <a:spcPct val="90000"/>
              </a:lnSpc>
              <a:spcAft>
                <a:spcPts val="600"/>
              </a:spcAft>
              <a:buFont typeface="Arial" panose="020B0604020202020204" pitchFamily="34" charset="0"/>
              <a:buChar char="•"/>
            </a:pPr>
            <a:r>
              <a:rPr lang="en-US" sz="1200" dirty="0"/>
              <a:t>Runtime Callable Wrapper </a:t>
            </a:r>
            <a:r>
              <a:rPr lang="en-US" sz="1200" dirty="0" err="1"/>
              <a:t>sørger</a:t>
            </a:r>
            <a:r>
              <a:rPr lang="en-US" sz="1200" dirty="0"/>
              <a:t> for at </a:t>
            </a:r>
            <a:r>
              <a:rPr lang="en-US" sz="1200" dirty="0" err="1"/>
              <a:t>forbinde</a:t>
            </a:r>
            <a:r>
              <a:rPr lang="en-US" sz="1200" dirty="0"/>
              <a:t> </a:t>
            </a:r>
            <a:r>
              <a:rPr lang="en-US" sz="1200" dirty="0" err="1"/>
              <a:t>til</a:t>
            </a:r>
            <a:r>
              <a:rPr lang="en-US" sz="1200" dirty="0"/>
              <a:t> COM </a:t>
            </a:r>
            <a:r>
              <a:rPr lang="en-US" sz="1200" dirty="0" err="1"/>
              <a:t>interfacene</a:t>
            </a:r>
            <a:r>
              <a:rPr lang="en-US" sz="1200" dirty="0"/>
              <a:t>.</a:t>
            </a:r>
          </a:p>
          <a:p>
            <a:pPr indent="-228600">
              <a:lnSpc>
                <a:spcPct val="90000"/>
              </a:lnSpc>
              <a:spcAft>
                <a:spcPts val="600"/>
              </a:spcAft>
              <a:buFont typeface="Arial" panose="020B0604020202020204" pitchFamily="34" charset="0"/>
              <a:buChar char="•"/>
            </a:pPr>
            <a:r>
              <a:rPr lang="en-US" sz="1200" dirty="0"/>
              <a:t>COM server </a:t>
            </a:r>
            <a:r>
              <a:rPr lang="en-US" sz="1200" dirty="0" err="1"/>
              <a:t>skal</a:t>
            </a:r>
            <a:r>
              <a:rPr lang="en-US" sz="1200" dirty="0"/>
              <a:t> jo </a:t>
            </a:r>
            <a:r>
              <a:rPr lang="en-US" sz="1200" dirty="0" err="1"/>
              <a:t>destrueres</a:t>
            </a:r>
            <a:r>
              <a:rPr lang="en-US" sz="1200" dirty="0"/>
              <a:t> </a:t>
            </a:r>
            <a:r>
              <a:rPr lang="en-US" sz="1200" dirty="0" err="1"/>
              <a:t>når</a:t>
            </a:r>
            <a:r>
              <a:rPr lang="en-US" sz="1200" dirty="0"/>
              <a:t> den har </a:t>
            </a:r>
            <a:r>
              <a:rPr lang="en-US" sz="1200" dirty="0" err="1"/>
              <a:t>udført</a:t>
            </a:r>
            <a:r>
              <a:rPr lang="en-US" sz="1200" dirty="0"/>
              <a:t> sit </a:t>
            </a:r>
            <a:r>
              <a:rPr lang="en-US" sz="1200" dirty="0" err="1"/>
              <a:t>arbejde</a:t>
            </a:r>
            <a:r>
              <a:rPr lang="en-US" sz="1200" dirty="0"/>
              <a:t> . Det </a:t>
            </a:r>
            <a:r>
              <a:rPr lang="en-US" sz="1200" dirty="0" err="1"/>
              <a:t>står</a:t>
            </a:r>
            <a:r>
              <a:rPr lang="en-US" sz="1200" dirty="0"/>
              <a:t> RCW for.</a:t>
            </a:r>
          </a:p>
          <a:p>
            <a:pPr indent="-228600">
              <a:lnSpc>
                <a:spcPct val="90000"/>
              </a:lnSpc>
              <a:spcAft>
                <a:spcPts val="600"/>
              </a:spcAft>
              <a:buFont typeface="Arial" panose="020B0604020202020204" pitchFamily="34" charset="0"/>
              <a:buChar char="•"/>
            </a:pPr>
            <a:r>
              <a:rPr lang="en-US" sz="1200" dirty="0" err="1"/>
              <a:t>Når</a:t>
            </a:r>
            <a:r>
              <a:rPr lang="en-US" sz="1200" dirty="0"/>
              <a:t> RCW </a:t>
            </a:r>
            <a:r>
              <a:rPr lang="en-US" sz="1200" dirty="0" err="1"/>
              <a:t>destrueres</a:t>
            </a:r>
            <a:r>
              <a:rPr lang="en-US" sz="1200" dirty="0"/>
              <a:t> har den </a:t>
            </a:r>
            <a:r>
              <a:rPr lang="en-US" sz="1200" dirty="0" err="1"/>
              <a:t>en</a:t>
            </a:r>
            <a:r>
              <a:rPr lang="en-US" sz="1200" dirty="0"/>
              <a:t> “Finalize” </a:t>
            </a:r>
            <a:r>
              <a:rPr lang="en-US" sz="1200" dirty="0" err="1"/>
              <a:t>metode</a:t>
            </a:r>
            <a:r>
              <a:rPr lang="en-US" sz="1200" dirty="0"/>
              <a:t> I sin destructor, </a:t>
            </a:r>
            <a:r>
              <a:rPr lang="en-US" sz="1200" dirty="0" err="1"/>
              <a:t>som</a:t>
            </a:r>
            <a:r>
              <a:rPr lang="en-US" sz="1200" dirty="0"/>
              <a:t> </a:t>
            </a:r>
            <a:r>
              <a:rPr lang="en-US" sz="1200" dirty="0" err="1"/>
              <a:t>sørger</a:t>
            </a:r>
            <a:r>
              <a:rPr lang="en-US" sz="1200" dirty="0"/>
              <a:t> for at den </a:t>
            </a:r>
            <a:r>
              <a:rPr lang="en-US" sz="1200" dirty="0" err="1"/>
              <a:t>kan</a:t>
            </a:r>
            <a:r>
              <a:rPr lang="en-US" sz="1200" dirty="0"/>
              <a:t> </a:t>
            </a:r>
            <a:r>
              <a:rPr lang="en-US" sz="1200" dirty="0" err="1"/>
              <a:t>nå</a:t>
            </a:r>
            <a:r>
              <a:rPr lang="en-US" sz="1200" dirty="0"/>
              <a:t> at </a:t>
            </a:r>
            <a:r>
              <a:rPr lang="en-US" sz="1200" dirty="0" err="1"/>
              <a:t>rydde</a:t>
            </a:r>
            <a:r>
              <a:rPr lang="en-US" sz="1200" dirty="0"/>
              <a:t> op </a:t>
            </a:r>
            <a:r>
              <a:rPr lang="en-US" sz="1200" dirty="0" err="1"/>
              <a:t>og</a:t>
            </a:r>
            <a:r>
              <a:rPr lang="en-US" sz="1200" dirty="0"/>
              <a:t> </a:t>
            </a:r>
            <a:r>
              <a:rPr lang="en-US" sz="1200" dirty="0" err="1"/>
              <a:t>deallokere</a:t>
            </a:r>
            <a:r>
              <a:rPr lang="en-US" sz="1200" dirty="0"/>
              <a:t> det COM </a:t>
            </a:r>
            <a:r>
              <a:rPr lang="en-US" sz="1200" dirty="0" err="1"/>
              <a:t>objekt</a:t>
            </a:r>
            <a:r>
              <a:rPr lang="en-US" sz="1200" dirty="0"/>
              <a:t> den </a:t>
            </a:r>
            <a:r>
              <a:rPr lang="en-US" sz="1200" dirty="0" err="1"/>
              <a:t>taler</a:t>
            </a:r>
            <a:r>
              <a:rPr lang="en-US" sz="1200" dirty="0"/>
              <a:t> med. </a:t>
            </a:r>
            <a:r>
              <a:rPr lang="en-US" sz="1200" dirty="0" err="1"/>
              <a:t>Inden</a:t>
            </a:r>
            <a:r>
              <a:rPr lang="en-US" sz="1200" dirty="0"/>
              <a:t> Garbage </a:t>
            </a:r>
            <a:r>
              <a:rPr lang="en-US" sz="1200" dirty="0" err="1"/>
              <a:t>collectoren</a:t>
            </a:r>
            <a:r>
              <a:rPr lang="en-US" sz="1200" dirty="0"/>
              <a:t> </a:t>
            </a:r>
            <a:r>
              <a:rPr lang="en-US" sz="1200" dirty="0" err="1"/>
              <a:t>destruere</a:t>
            </a:r>
            <a:r>
              <a:rPr lang="en-US" sz="1200" dirty="0"/>
              <a:t> RCW.</a:t>
            </a:r>
          </a:p>
          <a:p>
            <a:endParaRPr lang="da-DK" dirty="0"/>
          </a:p>
        </p:txBody>
      </p:sp>
      <p:sp>
        <p:nvSpPr>
          <p:cNvPr id="4" name="Slide Number Placeholder 3"/>
          <p:cNvSpPr>
            <a:spLocks noGrp="1"/>
          </p:cNvSpPr>
          <p:nvPr>
            <p:ph type="sldNum" sz="quarter" idx="5"/>
          </p:nvPr>
        </p:nvSpPr>
        <p:spPr/>
        <p:txBody>
          <a:bodyPr/>
          <a:lstStyle/>
          <a:p>
            <a:fld id="{D8FB3DD1-00AB-4B9C-8634-223E8D1B0DB7}" type="slidenum">
              <a:rPr lang="da-DK" smtClean="0"/>
              <a:t>3</a:t>
            </a:fld>
            <a:endParaRPr lang="da-DK"/>
          </a:p>
        </p:txBody>
      </p:sp>
    </p:spTree>
    <p:extLst>
      <p:ext uri="{BB962C8B-B14F-4D97-AF65-F5344CB8AC3E}">
        <p14:creationId xmlns:p14="http://schemas.microsoft.com/office/powerpoint/2010/main" val="3573121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Why do staticfunc not exist?</a:t>
            </a:r>
          </a:p>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Static functioner er ikke eksisterende i COM</a:t>
            </a:r>
          </a:p>
          <a:p>
            <a:endParaRPr lang="da-DK" dirty="0"/>
          </a:p>
          <a:p>
            <a:r>
              <a:rPr lang="da-DK" sz="1700" dirty="0"/>
              <a:t>Man kan også kalde fra COM til .NET</a:t>
            </a:r>
          </a:p>
          <a:p>
            <a:r>
              <a:rPr lang="da-DK" sz="1700" dirty="0"/>
              <a:t>Her ville CCW blive brugt. COM Callable Wrapper.</a:t>
            </a:r>
          </a:p>
          <a:p>
            <a:r>
              <a:rPr lang="da-DK" sz="1700" dirty="0"/>
              <a:t>CCW vil implementere mange interfaces som er nødvendige for at COM skal kunne bruge .NET koden.</a:t>
            </a:r>
          </a:p>
          <a:p>
            <a:pPr lvl="1"/>
            <a:r>
              <a:rPr lang="da-DK" sz="1700" dirty="0"/>
              <a:t>IUnkown,IDispatch, ITypeInfo, IProvideClassInfo, IConnectionPoint, osv...</a:t>
            </a:r>
          </a:p>
          <a:p>
            <a:r>
              <a:rPr lang="da-DK" sz="1700" dirty="0"/>
              <a:t>Du kan ikke kalde alt fra .NET i COM</a:t>
            </a:r>
          </a:p>
          <a:p>
            <a:r>
              <a:rPr lang="da-DK" sz="1700" dirty="0"/>
              <a:t>Her kan der laves et typelibrary med TLBEXP.exe og installere det i GAC’en</a:t>
            </a:r>
          </a:p>
          <a:p>
            <a:endParaRPr lang="da-DK" dirty="0"/>
          </a:p>
        </p:txBody>
      </p:sp>
      <p:sp>
        <p:nvSpPr>
          <p:cNvPr id="4" name="Slide Number Placeholder 3"/>
          <p:cNvSpPr>
            <a:spLocks noGrp="1"/>
          </p:cNvSpPr>
          <p:nvPr>
            <p:ph type="sldNum" sz="quarter" idx="5"/>
          </p:nvPr>
        </p:nvSpPr>
        <p:spPr/>
        <p:txBody>
          <a:bodyPr/>
          <a:lstStyle/>
          <a:p>
            <a:fld id="{D8FB3DD1-00AB-4B9C-8634-223E8D1B0DB7}" type="slidenum">
              <a:rPr lang="da-DK" smtClean="0"/>
              <a:t>4</a:t>
            </a:fld>
            <a:endParaRPr lang="da-DK"/>
          </a:p>
        </p:txBody>
      </p:sp>
    </p:spTree>
    <p:extLst>
      <p:ext uri="{BB962C8B-B14F-4D97-AF65-F5344CB8AC3E}">
        <p14:creationId xmlns:p14="http://schemas.microsoft.com/office/powerpoint/2010/main" val="3837926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Pinvoke står for Platform Invoke.</a:t>
            </a:r>
          </a:p>
          <a:p>
            <a:r>
              <a:rPr lang="da-DK" dirty="0"/>
              <a:t>Pinvoke Ses som om at der skabes en statisk entry til den unmanagede DLL som der prøves at kaldes til. </a:t>
            </a:r>
          </a:p>
          <a:p>
            <a:r>
              <a:rPr lang="da-DK" dirty="0"/>
              <a:t>Omhandler at kalde kode som ligger i en unmanaged codebase fra en kode i en managedcode base.</a:t>
            </a:r>
          </a:p>
          <a:p>
            <a:r>
              <a:rPr lang="da-DK" dirty="0"/>
              <a:t>Det krævers at der tages højde for datatyper når der skal kaldes noget gammelt kode. Eks. Skal char * blive til en string. Dette kaldes for Marshalling</a:t>
            </a:r>
          </a:p>
          <a:p>
            <a:r>
              <a:rPr lang="da-DK" dirty="0"/>
              <a:t>Her bruges MarshalAs attribute</a:t>
            </a:r>
          </a:p>
          <a:p>
            <a:endParaRPr lang="da-DK" dirty="0"/>
          </a:p>
        </p:txBody>
      </p:sp>
      <p:sp>
        <p:nvSpPr>
          <p:cNvPr id="4" name="Slide Number Placeholder 3"/>
          <p:cNvSpPr>
            <a:spLocks noGrp="1"/>
          </p:cNvSpPr>
          <p:nvPr>
            <p:ph type="sldNum" sz="quarter" idx="5"/>
          </p:nvPr>
        </p:nvSpPr>
        <p:spPr/>
        <p:txBody>
          <a:bodyPr/>
          <a:lstStyle/>
          <a:p>
            <a:fld id="{D8FB3DD1-00AB-4B9C-8634-223E8D1B0DB7}" type="slidenum">
              <a:rPr lang="da-DK" smtClean="0"/>
              <a:t>5</a:t>
            </a:fld>
            <a:endParaRPr lang="da-DK"/>
          </a:p>
        </p:txBody>
      </p:sp>
    </p:spTree>
    <p:extLst>
      <p:ext uri="{BB962C8B-B14F-4D97-AF65-F5344CB8AC3E}">
        <p14:creationId xmlns:p14="http://schemas.microsoft.com/office/powerpoint/2010/main" val="2534425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I nogen tilfælde er det svært at mappe direkte over, så man kan vælge at sende et objekt som en void pointer og derefter mappe det til hvad der ønskes</a:t>
            </a:r>
          </a:p>
          <a:p>
            <a:r>
              <a:rPr lang="da-DK" dirty="0"/>
              <a:t>På grund af en garbagecollector kan det skabe problemer hvis man allokere på den managede heap og sender adressen over, da den kommer til at rydde op og adresserne ikke vil passe mere. </a:t>
            </a:r>
          </a:p>
          <a:p>
            <a:r>
              <a:rPr lang="da-DK" dirty="0"/>
              <a:t>Kan løses ved at pinne objektet, dog er det dårligt for garbagecollectorens effektivitet</a:t>
            </a:r>
          </a:p>
          <a:p>
            <a:r>
              <a:rPr lang="da-DK" dirty="0"/>
              <a:t>Derfor kan man bruge selve Marshal klassen i de tilfælde hvor man vil alkokere memory indenfor den unmanaged kode og sende det over til den managede kode.</a:t>
            </a:r>
          </a:p>
          <a:p>
            <a:endParaRPr lang="da-DK" dirty="0"/>
          </a:p>
        </p:txBody>
      </p:sp>
      <p:sp>
        <p:nvSpPr>
          <p:cNvPr id="4" name="Slide Number Placeholder 3"/>
          <p:cNvSpPr>
            <a:spLocks noGrp="1"/>
          </p:cNvSpPr>
          <p:nvPr>
            <p:ph type="sldNum" sz="quarter" idx="5"/>
          </p:nvPr>
        </p:nvSpPr>
        <p:spPr/>
        <p:txBody>
          <a:bodyPr/>
          <a:lstStyle/>
          <a:p>
            <a:fld id="{D8FB3DD1-00AB-4B9C-8634-223E8D1B0DB7}" type="slidenum">
              <a:rPr lang="da-DK" smtClean="0"/>
              <a:t>6</a:t>
            </a:fld>
            <a:endParaRPr lang="da-DK"/>
          </a:p>
        </p:txBody>
      </p:sp>
    </p:spTree>
    <p:extLst>
      <p:ext uri="{BB962C8B-B14F-4D97-AF65-F5344CB8AC3E}">
        <p14:creationId xmlns:p14="http://schemas.microsoft.com/office/powerpoint/2010/main" val="1901109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F4F26-BDAC-4B1E-8D32-A003689877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a:extLst>
              <a:ext uri="{FF2B5EF4-FFF2-40B4-BE49-F238E27FC236}">
                <a16:creationId xmlns:a16="http://schemas.microsoft.com/office/drawing/2014/main" id="{A0D85017-DD16-45C9-BA21-4D8B506EDE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a:extLst>
              <a:ext uri="{FF2B5EF4-FFF2-40B4-BE49-F238E27FC236}">
                <a16:creationId xmlns:a16="http://schemas.microsoft.com/office/drawing/2014/main" id="{61558633-8BD8-4039-922C-3B89699884CE}"/>
              </a:ext>
            </a:extLst>
          </p:cNvPr>
          <p:cNvSpPr>
            <a:spLocks noGrp="1"/>
          </p:cNvSpPr>
          <p:nvPr>
            <p:ph type="dt" sz="half" idx="10"/>
          </p:nvPr>
        </p:nvSpPr>
        <p:spPr/>
        <p:txBody>
          <a:bodyPr/>
          <a:lstStyle/>
          <a:p>
            <a:fld id="{E4F5DD70-EFC9-4A53-AF77-1CA23DB229A0}" type="datetimeFigureOut">
              <a:rPr lang="da-DK" smtClean="0"/>
              <a:t>19-08-2020</a:t>
            </a:fld>
            <a:endParaRPr lang="da-DK"/>
          </a:p>
        </p:txBody>
      </p:sp>
      <p:sp>
        <p:nvSpPr>
          <p:cNvPr id="5" name="Footer Placeholder 4">
            <a:extLst>
              <a:ext uri="{FF2B5EF4-FFF2-40B4-BE49-F238E27FC236}">
                <a16:creationId xmlns:a16="http://schemas.microsoft.com/office/drawing/2014/main" id="{33A116ED-735B-4E0E-8397-575DCD0E8E32}"/>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E927F3AB-4621-4D92-AB94-68F7F7316714}"/>
              </a:ext>
            </a:extLst>
          </p:cNvPr>
          <p:cNvSpPr>
            <a:spLocks noGrp="1"/>
          </p:cNvSpPr>
          <p:nvPr>
            <p:ph type="sldNum" sz="quarter" idx="12"/>
          </p:nvPr>
        </p:nvSpPr>
        <p:spPr/>
        <p:txBody>
          <a:bodyPr/>
          <a:lstStyle/>
          <a:p>
            <a:fld id="{0A3A1E67-8ECC-4553-8645-7D0E260DE90F}" type="slidenum">
              <a:rPr lang="da-DK" smtClean="0"/>
              <a:t>‹#›</a:t>
            </a:fld>
            <a:endParaRPr lang="da-DK"/>
          </a:p>
        </p:txBody>
      </p:sp>
    </p:spTree>
    <p:extLst>
      <p:ext uri="{BB962C8B-B14F-4D97-AF65-F5344CB8AC3E}">
        <p14:creationId xmlns:p14="http://schemas.microsoft.com/office/powerpoint/2010/main" val="3946341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8F7F3-C80E-4C2D-9813-F7C7CCC66562}"/>
              </a:ext>
            </a:extLst>
          </p:cNvPr>
          <p:cNvSpPr>
            <a:spLocks noGrp="1"/>
          </p:cNvSpPr>
          <p:nvPr>
            <p:ph type="title"/>
          </p:nvPr>
        </p:nvSpPr>
        <p:spPr/>
        <p:txBody>
          <a:bodyPr/>
          <a:lstStyle/>
          <a:p>
            <a:r>
              <a:rPr lang="en-US"/>
              <a:t>Click to edit Master title style</a:t>
            </a:r>
            <a:endParaRPr lang="da-DK"/>
          </a:p>
        </p:txBody>
      </p:sp>
      <p:sp>
        <p:nvSpPr>
          <p:cNvPr id="3" name="Vertical Text Placeholder 2">
            <a:extLst>
              <a:ext uri="{FF2B5EF4-FFF2-40B4-BE49-F238E27FC236}">
                <a16:creationId xmlns:a16="http://schemas.microsoft.com/office/drawing/2014/main" id="{00411150-F319-432D-9F9E-AFC1535183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AB776187-ECCE-4742-BB74-4305B051DD96}"/>
              </a:ext>
            </a:extLst>
          </p:cNvPr>
          <p:cNvSpPr>
            <a:spLocks noGrp="1"/>
          </p:cNvSpPr>
          <p:nvPr>
            <p:ph type="dt" sz="half" idx="10"/>
          </p:nvPr>
        </p:nvSpPr>
        <p:spPr/>
        <p:txBody>
          <a:bodyPr/>
          <a:lstStyle/>
          <a:p>
            <a:fld id="{E4F5DD70-EFC9-4A53-AF77-1CA23DB229A0}" type="datetimeFigureOut">
              <a:rPr lang="da-DK" smtClean="0"/>
              <a:t>19-08-2020</a:t>
            </a:fld>
            <a:endParaRPr lang="da-DK"/>
          </a:p>
        </p:txBody>
      </p:sp>
      <p:sp>
        <p:nvSpPr>
          <p:cNvPr id="5" name="Footer Placeholder 4">
            <a:extLst>
              <a:ext uri="{FF2B5EF4-FFF2-40B4-BE49-F238E27FC236}">
                <a16:creationId xmlns:a16="http://schemas.microsoft.com/office/drawing/2014/main" id="{C69DB22D-2495-496E-ADA9-46775EB24B3F}"/>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28011D31-2E90-4BE1-9DFE-23381B2C31BE}"/>
              </a:ext>
            </a:extLst>
          </p:cNvPr>
          <p:cNvSpPr>
            <a:spLocks noGrp="1"/>
          </p:cNvSpPr>
          <p:nvPr>
            <p:ph type="sldNum" sz="quarter" idx="12"/>
          </p:nvPr>
        </p:nvSpPr>
        <p:spPr/>
        <p:txBody>
          <a:bodyPr/>
          <a:lstStyle/>
          <a:p>
            <a:fld id="{0A3A1E67-8ECC-4553-8645-7D0E260DE90F}" type="slidenum">
              <a:rPr lang="da-DK" smtClean="0"/>
              <a:t>‹#›</a:t>
            </a:fld>
            <a:endParaRPr lang="da-DK"/>
          </a:p>
        </p:txBody>
      </p:sp>
    </p:spTree>
    <p:extLst>
      <p:ext uri="{BB962C8B-B14F-4D97-AF65-F5344CB8AC3E}">
        <p14:creationId xmlns:p14="http://schemas.microsoft.com/office/powerpoint/2010/main" val="101527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78926B-15BB-4672-95DC-F33534E130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a:extLst>
              <a:ext uri="{FF2B5EF4-FFF2-40B4-BE49-F238E27FC236}">
                <a16:creationId xmlns:a16="http://schemas.microsoft.com/office/drawing/2014/main" id="{EBCCB779-2F86-42B0-B489-30BA18BE0C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9A0B7AE7-C121-46E9-93C8-4B3D2AC20C0F}"/>
              </a:ext>
            </a:extLst>
          </p:cNvPr>
          <p:cNvSpPr>
            <a:spLocks noGrp="1"/>
          </p:cNvSpPr>
          <p:nvPr>
            <p:ph type="dt" sz="half" idx="10"/>
          </p:nvPr>
        </p:nvSpPr>
        <p:spPr/>
        <p:txBody>
          <a:bodyPr/>
          <a:lstStyle/>
          <a:p>
            <a:fld id="{E4F5DD70-EFC9-4A53-AF77-1CA23DB229A0}" type="datetimeFigureOut">
              <a:rPr lang="da-DK" smtClean="0"/>
              <a:t>19-08-2020</a:t>
            </a:fld>
            <a:endParaRPr lang="da-DK"/>
          </a:p>
        </p:txBody>
      </p:sp>
      <p:sp>
        <p:nvSpPr>
          <p:cNvPr id="5" name="Footer Placeholder 4">
            <a:extLst>
              <a:ext uri="{FF2B5EF4-FFF2-40B4-BE49-F238E27FC236}">
                <a16:creationId xmlns:a16="http://schemas.microsoft.com/office/drawing/2014/main" id="{DD771899-C11E-40F6-84A4-A0DBC2E2BE88}"/>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903B1A45-6817-41C9-868C-8DE64CB13320}"/>
              </a:ext>
            </a:extLst>
          </p:cNvPr>
          <p:cNvSpPr>
            <a:spLocks noGrp="1"/>
          </p:cNvSpPr>
          <p:nvPr>
            <p:ph type="sldNum" sz="quarter" idx="12"/>
          </p:nvPr>
        </p:nvSpPr>
        <p:spPr/>
        <p:txBody>
          <a:bodyPr/>
          <a:lstStyle/>
          <a:p>
            <a:fld id="{0A3A1E67-8ECC-4553-8645-7D0E260DE90F}" type="slidenum">
              <a:rPr lang="da-DK" smtClean="0"/>
              <a:t>‹#›</a:t>
            </a:fld>
            <a:endParaRPr lang="da-DK"/>
          </a:p>
        </p:txBody>
      </p:sp>
    </p:spTree>
    <p:extLst>
      <p:ext uri="{BB962C8B-B14F-4D97-AF65-F5344CB8AC3E}">
        <p14:creationId xmlns:p14="http://schemas.microsoft.com/office/powerpoint/2010/main" val="3719123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E09F0-E5C2-4C9A-83B6-E34016F13BEA}"/>
              </a:ext>
            </a:extLst>
          </p:cNvPr>
          <p:cNvSpPr>
            <a:spLocks noGrp="1"/>
          </p:cNvSpPr>
          <p:nvPr>
            <p:ph type="title"/>
          </p:nvPr>
        </p:nvSpPr>
        <p:spPr/>
        <p:txBody>
          <a:bodyPr/>
          <a:lstStyle/>
          <a:p>
            <a:r>
              <a:rPr lang="en-US"/>
              <a:t>Click to edit Master title style</a:t>
            </a:r>
            <a:endParaRPr lang="da-DK"/>
          </a:p>
        </p:txBody>
      </p:sp>
      <p:sp>
        <p:nvSpPr>
          <p:cNvPr id="3" name="Content Placeholder 2">
            <a:extLst>
              <a:ext uri="{FF2B5EF4-FFF2-40B4-BE49-F238E27FC236}">
                <a16:creationId xmlns:a16="http://schemas.microsoft.com/office/drawing/2014/main" id="{26EC7C18-713A-4D4B-AB8B-56E8201C65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D94AA920-B5F1-44AB-8CEE-64A53F6D95D8}"/>
              </a:ext>
            </a:extLst>
          </p:cNvPr>
          <p:cNvSpPr>
            <a:spLocks noGrp="1"/>
          </p:cNvSpPr>
          <p:nvPr>
            <p:ph type="dt" sz="half" idx="10"/>
          </p:nvPr>
        </p:nvSpPr>
        <p:spPr/>
        <p:txBody>
          <a:bodyPr/>
          <a:lstStyle/>
          <a:p>
            <a:fld id="{E4F5DD70-EFC9-4A53-AF77-1CA23DB229A0}" type="datetimeFigureOut">
              <a:rPr lang="da-DK" smtClean="0"/>
              <a:t>19-08-2020</a:t>
            </a:fld>
            <a:endParaRPr lang="da-DK"/>
          </a:p>
        </p:txBody>
      </p:sp>
      <p:sp>
        <p:nvSpPr>
          <p:cNvPr id="5" name="Footer Placeholder 4">
            <a:extLst>
              <a:ext uri="{FF2B5EF4-FFF2-40B4-BE49-F238E27FC236}">
                <a16:creationId xmlns:a16="http://schemas.microsoft.com/office/drawing/2014/main" id="{74A13E8D-0184-458A-8166-7B351DAC4BC9}"/>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9F962E39-5494-4089-8759-D041AD7098F5}"/>
              </a:ext>
            </a:extLst>
          </p:cNvPr>
          <p:cNvSpPr>
            <a:spLocks noGrp="1"/>
          </p:cNvSpPr>
          <p:nvPr>
            <p:ph type="sldNum" sz="quarter" idx="12"/>
          </p:nvPr>
        </p:nvSpPr>
        <p:spPr/>
        <p:txBody>
          <a:bodyPr/>
          <a:lstStyle/>
          <a:p>
            <a:fld id="{0A3A1E67-8ECC-4553-8645-7D0E260DE90F}" type="slidenum">
              <a:rPr lang="da-DK" smtClean="0"/>
              <a:t>‹#›</a:t>
            </a:fld>
            <a:endParaRPr lang="da-DK"/>
          </a:p>
        </p:txBody>
      </p:sp>
    </p:spTree>
    <p:extLst>
      <p:ext uri="{BB962C8B-B14F-4D97-AF65-F5344CB8AC3E}">
        <p14:creationId xmlns:p14="http://schemas.microsoft.com/office/powerpoint/2010/main" val="1290587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80043-462A-4C30-80FC-E66911CB26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a:extLst>
              <a:ext uri="{FF2B5EF4-FFF2-40B4-BE49-F238E27FC236}">
                <a16:creationId xmlns:a16="http://schemas.microsoft.com/office/drawing/2014/main" id="{3D6A110D-1FB4-44B4-9BF0-3DAD2AB222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605864-4527-43A2-9EBD-94C2A9463190}"/>
              </a:ext>
            </a:extLst>
          </p:cNvPr>
          <p:cNvSpPr>
            <a:spLocks noGrp="1"/>
          </p:cNvSpPr>
          <p:nvPr>
            <p:ph type="dt" sz="half" idx="10"/>
          </p:nvPr>
        </p:nvSpPr>
        <p:spPr/>
        <p:txBody>
          <a:bodyPr/>
          <a:lstStyle/>
          <a:p>
            <a:fld id="{E4F5DD70-EFC9-4A53-AF77-1CA23DB229A0}" type="datetimeFigureOut">
              <a:rPr lang="da-DK" smtClean="0"/>
              <a:t>19-08-2020</a:t>
            </a:fld>
            <a:endParaRPr lang="da-DK"/>
          </a:p>
        </p:txBody>
      </p:sp>
      <p:sp>
        <p:nvSpPr>
          <p:cNvPr id="5" name="Footer Placeholder 4">
            <a:extLst>
              <a:ext uri="{FF2B5EF4-FFF2-40B4-BE49-F238E27FC236}">
                <a16:creationId xmlns:a16="http://schemas.microsoft.com/office/drawing/2014/main" id="{0F2D609D-BAE1-43F9-A937-713CEE4BA3DD}"/>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29916B8D-BF40-486A-8391-E11F5B8C0090}"/>
              </a:ext>
            </a:extLst>
          </p:cNvPr>
          <p:cNvSpPr>
            <a:spLocks noGrp="1"/>
          </p:cNvSpPr>
          <p:nvPr>
            <p:ph type="sldNum" sz="quarter" idx="12"/>
          </p:nvPr>
        </p:nvSpPr>
        <p:spPr/>
        <p:txBody>
          <a:bodyPr/>
          <a:lstStyle/>
          <a:p>
            <a:fld id="{0A3A1E67-8ECC-4553-8645-7D0E260DE90F}" type="slidenum">
              <a:rPr lang="da-DK" smtClean="0"/>
              <a:t>‹#›</a:t>
            </a:fld>
            <a:endParaRPr lang="da-DK"/>
          </a:p>
        </p:txBody>
      </p:sp>
    </p:spTree>
    <p:extLst>
      <p:ext uri="{BB962C8B-B14F-4D97-AF65-F5344CB8AC3E}">
        <p14:creationId xmlns:p14="http://schemas.microsoft.com/office/powerpoint/2010/main" val="92687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2C4E5-0127-47EA-986D-3055EA6828D3}"/>
              </a:ext>
            </a:extLst>
          </p:cNvPr>
          <p:cNvSpPr>
            <a:spLocks noGrp="1"/>
          </p:cNvSpPr>
          <p:nvPr>
            <p:ph type="title"/>
          </p:nvPr>
        </p:nvSpPr>
        <p:spPr/>
        <p:txBody>
          <a:bodyPr/>
          <a:lstStyle/>
          <a:p>
            <a:r>
              <a:rPr lang="en-US"/>
              <a:t>Click to edit Master title style</a:t>
            </a:r>
            <a:endParaRPr lang="da-DK"/>
          </a:p>
        </p:txBody>
      </p:sp>
      <p:sp>
        <p:nvSpPr>
          <p:cNvPr id="3" name="Content Placeholder 2">
            <a:extLst>
              <a:ext uri="{FF2B5EF4-FFF2-40B4-BE49-F238E27FC236}">
                <a16:creationId xmlns:a16="http://schemas.microsoft.com/office/drawing/2014/main" id="{C50E018D-28D6-4980-B8E9-EA335DB535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a:extLst>
              <a:ext uri="{FF2B5EF4-FFF2-40B4-BE49-F238E27FC236}">
                <a16:creationId xmlns:a16="http://schemas.microsoft.com/office/drawing/2014/main" id="{04261D54-73EF-4BCB-8A27-89B4983C34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a:extLst>
              <a:ext uri="{FF2B5EF4-FFF2-40B4-BE49-F238E27FC236}">
                <a16:creationId xmlns:a16="http://schemas.microsoft.com/office/drawing/2014/main" id="{CD690532-E6F9-4048-82F1-4AC8DA979B01}"/>
              </a:ext>
            </a:extLst>
          </p:cNvPr>
          <p:cNvSpPr>
            <a:spLocks noGrp="1"/>
          </p:cNvSpPr>
          <p:nvPr>
            <p:ph type="dt" sz="half" idx="10"/>
          </p:nvPr>
        </p:nvSpPr>
        <p:spPr/>
        <p:txBody>
          <a:bodyPr/>
          <a:lstStyle/>
          <a:p>
            <a:fld id="{E4F5DD70-EFC9-4A53-AF77-1CA23DB229A0}" type="datetimeFigureOut">
              <a:rPr lang="da-DK" smtClean="0"/>
              <a:t>19-08-2020</a:t>
            </a:fld>
            <a:endParaRPr lang="da-DK"/>
          </a:p>
        </p:txBody>
      </p:sp>
      <p:sp>
        <p:nvSpPr>
          <p:cNvPr id="6" name="Footer Placeholder 5">
            <a:extLst>
              <a:ext uri="{FF2B5EF4-FFF2-40B4-BE49-F238E27FC236}">
                <a16:creationId xmlns:a16="http://schemas.microsoft.com/office/drawing/2014/main" id="{CA9DD588-8142-4237-B9FD-BB7077687F8A}"/>
              </a:ext>
            </a:extLst>
          </p:cNvPr>
          <p:cNvSpPr>
            <a:spLocks noGrp="1"/>
          </p:cNvSpPr>
          <p:nvPr>
            <p:ph type="ftr" sz="quarter" idx="11"/>
          </p:nvPr>
        </p:nvSpPr>
        <p:spPr/>
        <p:txBody>
          <a:bodyPr/>
          <a:lstStyle/>
          <a:p>
            <a:endParaRPr lang="da-DK"/>
          </a:p>
        </p:txBody>
      </p:sp>
      <p:sp>
        <p:nvSpPr>
          <p:cNvPr id="7" name="Slide Number Placeholder 6">
            <a:extLst>
              <a:ext uri="{FF2B5EF4-FFF2-40B4-BE49-F238E27FC236}">
                <a16:creationId xmlns:a16="http://schemas.microsoft.com/office/drawing/2014/main" id="{3AB3D756-D70E-4BC8-B97C-7C549152A25C}"/>
              </a:ext>
            </a:extLst>
          </p:cNvPr>
          <p:cNvSpPr>
            <a:spLocks noGrp="1"/>
          </p:cNvSpPr>
          <p:nvPr>
            <p:ph type="sldNum" sz="quarter" idx="12"/>
          </p:nvPr>
        </p:nvSpPr>
        <p:spPr/>
        <p:txBody>
          <a:bodyPr/>
          <a:lstStyle/>
          <a:p>
            <a:fld id="{0A3A1E67-8ECC-4553-8645-7D0E260DE90F}" type="slidenum">
              <a:rPr lang="da-DK" smtClean="0"/>
              <a:t>‹#›</a:t>
            </a:fld>
            <a:endParaRPr lang="da-DK"/>
          </a:p>
        </p:txBody>
      </p:sp>
    </p:spTree>
    <p:extLst>
      <p:ext uri="{BB962C8B-B14F-4D97-AF65-F5344CB8AC3E}">
        <p14:creationId xmlns:p14="http://schemas.microsoft.com/office/powerpoint/2010/main" val="901592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845BE-EAE6-43EB-86E7-905C9DCE56BE}"/>
              </a:ext>
            </a:extLst>
          </p:cNvPr>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a:extLst>
              <a:ext uri="{FF2B5EF4-FFF2-40B4-BE49-F238E27FC236}">
                <a16:creationId xmlns:a16="http://schemas.microsoft.com/office/drawing/2014/main" id="{6A1B4D61-57D4-4F72-9E4B-F702F314C1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12B92C-8934-422F-9D30-FC2DB6411B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a:extLst>
              <a:ext uri="{FF2B5EF4-FFF2-40B4-BE49-F238E27FC236}">
                <a16:creationId xmlns:a16="http://schemas.microsoft.com/office/drawing/2014/main" id="{9D106312-6987-45FC-9043-3BE0797B52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48ADCC-9826-43FC-9C1F-2174168AEB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a:extLst>
              <a:ext uri="{FF2B5EF4-FFF2-40B4-BE49-F238E27FC236}">
                <a16:creationId xmlns:a16="http://schemas.microsoft.com/office/drawing/2014/main" id="{F6D9E07E-293D-44A8-9BED-12EE8F3F0E94}"/>
              </a:ext>
            </a:extLst>
          </p:cNvPr>
          <p:cNvSpPr>
            <a:spLocks noGrp="1"/>
          </p:cNvSpPr>
          <p:nvPr>
            <p:ph type="dt" sz="half" idx="10"/>
          </p:nvPr>
        </p:nvSpPr>
        <p:spPr/>
        <p:txBody>
          <a:bodyPr/>
          <a:lstStyle/>
          <a:p>
            <a:fld id="{E4F5DD70-EFC9-4A53-AF77-1CA23DB229A0}" type="datetimeFigureOut">
              <a:rPr lang="da-DK" smtClean="0"/>
              <a:t>19-08-2020</a:t>
            </a:fld>
            <a:endParaRPr lang="da-DK"/>
          </a:p>
        </p:txBody>
      </p:sp>
      <p:sp>
        <p:nvSpPr>
          <p:cNvPr id="8" name="Footer Placeholder 7">
            <a:extLst>
              <a:ext uri="{FF2B5EF4-FFF2-40B4-BE49-F238E27FC236}">
                <a16:creationId xmlns:a16="http://schemas.microsoft.com/office/drawing/2014/main" id="{7B204972-90FF-483B-A51C-F6B08D8FA159}"/>
              </a:ext>
            </a:extLst>
          </p:cNvPr>
          <p:cNvSpPr>
            <a:spLocks noGrp="1"/>
          </p:cNvSpPr>
          <p:nvPr>
            <p:ph type="ftr" sz="quarter" idx="11"/>
          </p:nvPr>
        </p:nvSpPr>
        <p:spPr/>
        <p:txBody>
          <a:bodyPr/>
          <a:lstStyle/>
          <a:p>
            <a:endParaRPr lang="da-DK"/>
          </a:p>
        </p:txBody>
      </p:sp>
      <p:sp>
        <p:nvSpPr>
          <p:cNvPr id="9" name="Slide Number Placeholder 8">
            <a:extLst>
              <a:ext uri="{FF2B5EF4-FFF2-40B4-BE49-F238E27FC236}">
                <a16:creationId xmlns:a16="http://schemas.microsoft.com/office/drawing/2014/main" id="{8E34B946-7AF2-48EF-A4CA-CC360952D91A}"/>
              </a:ext>
            </a:extLst>
          </p:cNvPr>
          <p:cNvSpPr>
            <a:spLocks noGrp="1"/>
          </p:cNvSpPr>
          <p:nvPr>
            <p:ph type="sldNum" sz="quarter" idx="12"/>
          </p:nvPr>
        </p:nvSpPr>
        <p:spPr/>
        <p:txBody>
          <a:bodyPr/>
          <a:lstStyle/>
          <a:p>
            <a:fld id="{0A3A1E67-8ECC-4553-8645-7D0E260DE90F}" type="slidenum">
              <a:rPr lang="da-DK" smtClean="0"/>
              <a:t>‹#›</a:t>
            </a:fld>
            <a:endParaRPr lang="da-DK"/>
          </a:p>
        </p:txBody>
      </p:sp>
    </p:spTree>
    <p:extLst>
      <p:ext uri="{BB962C8B-B14F-4D97-AF65-F5344CB8AC3E}">
        <p14:creationId xmlns:p14="http://schemas.microsoft.com/office/powerpoint/2010/main" val="1601525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E0515-9B63-416D-9E36-50268BCE9C24}"/>
              </a:ext>
            </a:extLst>
          </p:cNvPr>
          <p:cNvSpPr>
            <a:spLocks noGrp="1"/>
          </p:cNvSpPr>
          <p:nvPr>
            <p:ph type="title"/>
          </p:nvPr>
        </p:nvSpPr>
        <p:spPr/>
        <p:txBody>
          <a:bodyPr/>
          <a:lstStyle/>
          <a:p>
            <a:r>
              <a:rPr lang="en-US"/>
              <a:t>Click to edit Master title style</a:t>
            </a:r>
            <a:endParaRPr lang="da-DK"/>
          </a:p>
        </p:txBody>
      </p:sp>
      <p:sp>
        <p:nvSpPr>
          <p:cNvPr id="3" name="Date Placeholder 2">
            <a:extLst>
              <a:ext uri="{FF2B5EF4-FFF2-40B4-BE49-F238E27FC236}">
                <a16:creationId xmlns:a16="http://schemas.microsoft.com/office/drawing/2014/main" id="{C32A483D-BA01-4F03-97BE-B8EA139AC3F8}"/>
              </a:ext>
            </a:extLst>
          </p:cNvPr>
          <p:cNvSpPr>
            <a:spLocks noGrp="1"/>
          </p:cNvSpPr>
          <p:nvPr>
            <p:ph type="dt" sz="half" idx="10"/>
          </p:nvPr>
        </p:nvSpPr>
        <p:spPr/>
        <p:txBody>
          <a:bodyPr/>
          <a:lstStyle/>
          <a:p>
            <a:fld id="{E4F5DD70-EFC9-4A53-AF77-1CA23DB229A0}" type="datetimeFigureOut">
              <a:rPr lang="da-DK" smtClean="0"/>
              <a:t>19-08-2020</a:t>
            </a:fld>
            <a:endParaRPr lang="da-DK"/>
          </a:p>
        </p:txBody>
      </p:sp>
      <p:sp>
        <p:nvSpPr>
          <p:cNvPr id="4" name="Footer Placeholder 3">
            <a:extLst>
              <a:ext uri="{FF2B5EF4-FFF2-40B4-BE49-F238E27FC236}">
                <a16:creationId xmlns:a16="http://schemas.microsoft.com/office/drawing/2014/main" id="{1BA12BC9-9A76-4C9E-B1DB-93BE7B96ECE7}"/>
              </a:ext>
            </a:extLst>
          </p:cNvPr>
          <p:cNvSpPr>
            <a:spLocks noGrp="1"/>
          </p:cNvSpPr>
          <p:nvPr>
            <p:ph type="ftr" sz="quarter" idx="11"/>
          </p:nvPr>
        </p:nvSpPr>
        <p:spPr/>
        <p:txBody>
          <a:bodyPr/>
          <a:lstStyle/>
          <a:p>
            <a:endParaRPr lang="da-DK"/>
          </a:p>
        </p:txBody>
      </p:sp>
      <p:sp>
        <p:nvSpPr>
          <p:cNvPr id="5" name="Slide Number Placeholder 4">
            <a:extLst>
              <a:ext uri="{FF2B5EF4-FFF2-40B4-BE49-F238E27FC236}">
                <a16:creationId xmlns:a16="http://schemas.microsoft.com/office/drawing/2014/main" id="{53563271-C6F0-4925-8F07-D2D4DDA35E7C}"/>
              </a:ext>
            </a:extLst>
          </p:cNvPr>
          <p:cNvSpPr>
            <a:spLocks noGrp="1"/>
          </p:cNvSpPr>
          <p:nvPr>
            <p:ph type="sldNum" sz="quarter" idx="12"/>
          </p:nvPr>
        </p:nvSpPr>
        <p:spPr/>
        <p:txBody>
          <a:bodyPr/>
          <a:lstStyle/>
          <a:p>
            <a:fld id="{0A3A1E67-8ECC-4553-8645-7D0E260DE90F}" type="slidenum">
              <a:rPr lang="da-DK" smtClean="0"/>
              <a:t>‹#›</a:t>
            </a:fld>
            <a:endParaRPr lang="da-DK"/>
          </a:p>
        </p:txBody>
      </p:sp>
    </p:spTree>
    <p:extLst>
      <p:ext uri="{BB962C8B-B14F-4D97-AF65-F5344CB8AC3E}">
        <p14:creationId xmlns:p14="http://schemas.microsoft.com/office/powerpoint/2010/main" val="2301035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4AA959-5EC8-4DCD-8D4F-74D7457DEFD9}"/>
              </a:ext>
            </a:extLst>
          </p:cNvPr>
          <p:cNvSpPr>
            <a:spLocks noGrp="1"/>
          </p:cNvSpPr>
          <p:nvPr>
            <p:ph type="dt" sz="half" idx="10"/>
          </p:nvPr>
        </p:nvSpPr>
        <p:spPr/>
        <p:txBody>
          <a:bodyPr/>
          <a:lstStyle/>
          <a:p>
            <a:fld id="{E4F5DD70-EFC9-4A53-AF77-1CA23DB229A0}" type="datetimeFigureOut">
              <a:rPr lang="da-DK" smtClean="0"/>
              <a:t>19-08-2020</a:t>
            </a:fld>
            <a:endParaRPr lang="da-DK"/>
          </a:p>
        </p:txBody>
      </p:sp>
      <p:sp>
        <p:nvSpPr>
          <p:cNvPr id="3" name="Footer Placeholder 2">
            <a:extLst>
              <a:ext uri="{FF2B5EF4-FFF2-40B4-BE49-F238E27FC236}">
                <a16:creationId xmlns:a16="http://schemas.microsoft.com/office/drawing/2014/main" id="{ADCDDF38-DEEF-4A16-B632-0EED80B3EAD3}"/>
              </a:ext>
            </a:extLst>
          </p:cNvPr>
          <p:cNvSpPr>
            <a:spLocks noGrp="1"/>
          </p:cNvSpPr>
          <p:nvPr>
            <p:ph type="ftr" sz="quarter" idx="11"/>
          </p:nvPr>
        </p:nvSpPr>
        <p:spPr/>
        <p:txBody>
          <a:bodyPr/>
          <a:lstStyle/>
          <a:p>
            <a:endParaRPr lang="da-DK"/>
          </a:p>
        </p:txBody>
      </p:sp>
      <p:sp>
        <p:nvSpPr>
          <p:cNvPr id="4" name="Slide Number Placeholder 3">
            <a:extLst>
              <a:ext uri="{FF2B5EF4-FFF2-40B4-BE49-F238E27FC236}">
                <a16:creationId xmlns:a16="http://schemas.microsoft.com/office/drawing/2014/main" id="{69875037-4115-4E9C-A72D-170A7093A1FE}"/>
              </a:ext>
            </a:extLst>
          </p:cNvPr>
          <p:cNvSpPr>
            <a:spLocks noGrp="1"/>
          </p:cNvSpPr>
          <p:nvPr>
            <p:ph type="sldNum" sz="quarter" idx="12"/>
          </p:nvPr>
        </p:nvSpPr>
        <p:spPr/>
        <p:txBody>
          <a:bodyPr/>
          <a:lstStyle/>
          <a:p>
            <a:fld id="{0A3A1E67-8ECC-4553-8645-7D0E260DE90F}" type="slidenum">
              <a:rPr lang="da-DK" smtClean="0"/>
              <a:t>‹#›</a:t>
            </a:fld>
            <a:endParaRPr lang="da-DK"/>
          </a:p>
        </p:txBody>
      </p:sp>
    </p:spTree>
    <p:extLst>
      <p:ext uri="{BB962C8B-B14F-4D97-AF65-F5344CB8AC3E}">
        <p14:creationId xmlns:p14="http://schemas.microsoft.com/office/powerpoint/2010/main" val="1239225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33B6C-2C5C-4919-9F9E-5B4FCCC717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a:extLst>
              <a:ext uri="{FF2B5EF4-FFF2-40B4-BE49-F238E27FC236}">
                <a16:creationId xmlns:a16="http://schemas.microsoft.com/office/drawing/2014/main" id="{24E78ECC-8B0F-4A80-9E00-234B7A4623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a:extLst>
              <a:ext uri="{FF2B5EF4-FFF2-40B4-BE49-F238E27FC236}">
                <a16:creationId xmlns:a16="http://schemas.microsoft.com/office/drawing/2014/main" id="{63A51CEC-DED3-429F-B6EB-83C4E4CCB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DA00EF-5406-4AC1-861F-F50E34E45423}"/>
              </a:ext>
            </a:extLst>
          </p:cNvPr>
          <p:cNvSpPr>
            <a:spLocks noGrp="1"/>
          </p:cNvSpPr>
          <p:nvPr>
            <p:ph type="dt" sz="half" idx="10"/>
          </p:nvPr>
        </p:nvSpPr>
        <p:spPr/>
        <p:txBody>
          <a:bodyPr/>
          <a:lstStyle/>
          <a:p>
            <a:fld id="{E4F5DD70-EFC9-4A53-AF77-1CA23DB229A0}" type="datetimeFigureOut">
              <a:rPr lang="da-DK" smtClean="0"/>
              <a:t>19-08-2020</a:t>
            </a:fld>
            <a:endParaRPr lang="da-DK"/>
          </a:p>
        </p:txBody>
      </p:sp>
      <p:sp>
        <p:nvSpPr>
          <p:cNvPr id="6" name="Footer Placeholder 5">
            <a:extLst>
              <a:ext uri="{FF2B5EF4-FFF2-40B4-BE49-F238E27FC236}">
                <a16:creationId xmlns:a16="http://schemas.microsoft.com/office/drawing/2014/main" id="{F0D96E13-AF4E-4590-9081-33C7AC943B95}"/>
              </a:ext>
            </a:extLst>
          </p:cNvPr>
          <p:cNvSpPr>
            <a:spLocks noGrp="1"/>
          </p:cNvSpPr>
          <p:nvPr>
            <p:ph type="ftr" sz="quarter" idx="11"/>
          </p:nvPr>
        </p:nvSpPr>
        <p:spPr/>
        <p:txBody>
          <a:bodyPr/>
          <a:lstStyle/>
          <a:p>
            <a:endParaRPr lang="da-DK"/>
          </a:p>
        </p:txBody>
      </p:sp>
      <p:sp>
        <p:nvSpPr>
          <p:cNvPr id="7" name="Slide Number Placeholder 6">
            <a:extLst>
              <a:ext uri="{FF2B5EF4-FFF2-40B4-BE49-F238E27FC236}">
                <a16:creationId xmlns:a16="http://schemas.microsoft.com/office/drawing/2014/main" id="{24F01670-B4B6-46D3-BA7C-EC861B676511}"/>
              </a:ext>
            </a:extLst>
          </p:cNvPr>
          <p:cNvSpPr>
            <a:spLocks noGrp="1"/>
          </p:cNvSpPr>
          <p:nvPr>
            <p:ph type="sldNum" sz="quarter" idx="12"/>
          </p:nvPr>
        </p:nvSpPr>
        <p:spPr/>
        <p:txBody>
          <a:bodyPr/>
          <a:lstStyle/>
          <a:p>
            <a:fld id="{0A3A1E67-8ECC-4553-8645-7D0E260DE90F}" type="slidenum">
              <a:rPr lang="da-DK" smtClean="0"/>
              <a:t>‹#›</a:t>
            </a:fld>
            <a:endParaRPr lang="da-DK"/>
          </a:p>
        </p:txBody>
      </p:sp>
    </p:spTree>
    <p:extLst>
      <p:ext uri="{BB962C8B-B14F-4D97-AF65-F5344CB8AC3E}">
        <p14:creationId xmlns:p14="http://schemas.microsoft.com/office/powerpoint/2010/main" val="2855617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156DF-DD44-4DED-BD44-8EAADB63BB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a:extLst>
              <a:ext uri="{FF2B5EF4-FFF2-40B4-BE49-F238E27FC236}">
                <a16:creationId xmlns:a16="http://schemas.microsoft.com/office/drawing/2014/main" id="{CF787498-C2F4-4D7C-A1B9-3B73B35100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a:extLst>
              <a:ext uri="{FF2B5EF4-FFF2-40B4-BE49-F238E27FC236}">
                <a16:creationId xmlns:a16="http://schemas.microsoft.com/office/drawing/2014/main" id="{28969615-4D40-4924-B546-FC2CEB8F46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F973BE-7DD8-443A-AAD5-6D84F169ED0F}"/>
              </a:ext>
            </a:extLst>
          </p:cNvPr>
          <p:cNvSpPr>
            <a:spLocks noGrp="1"/>
          </p:cNvSpPr>
          <p:nvPr>
            <p:ph type="dt" sz="half" idx="10"/>
          </p:nvPr>
        </p:nvSpPr>
        <p:spPr/>
        <p:txBody>
          <a:bodyPr/>
          <a:lstStyle/>
          <a:p>
            <a:fld id="{E4F5DD70-EFC9-4A53-AF77-1CA23DB229A0}" type="datetimeFigureOut">
              <a:rPr lang="da-DK" smtClean="0"/>
              <a:t>19-08-2020</a:t>
            </a:fld>
            <a:endParaRPr lang="da-DK"/>
          </a:p>
        </p:txBody>
      </p:sp>
      <p:sp>
        <p:nvSpPr>
          <p:cNvPr id="6" name="Footer Placeholder 5">
            <a:extLst>
              <a:ext uri="{FF2B5EF4-FFF2-40B4-BE49-F238E27FC236}">
                <a16:creationId xmlns:a16="http://schemas.microsoft.com/office/drawing/2014/main" id="{54B36077-85D5-461E-9ECE-522401B17779}"/>
              </a:ext>
            </a:extLst>
          </p:cNvPr>
          <p:cNvSpPr>
            <a:spLocks noGrp="1"/>
          </p:cNvSpPr>
          <p:nvPr>
            <p:ph type="ftr" sz="quarter" idx="11"/>
          </p:nvPr>
        </p:nvSpPr>
        <p:spPr/>
        <p:txBody>
          <a:bodyPr/>
          <a:lstStyle/>
          <a:p>
            <a:endParaRPr lang="da-DK"/>
          </a:p>
        </p:txBody>
      </p:sp>
      <p:sp>
        <p:nvSpPr>
          <p:cNvPr id="7" name="Slide Number Placeholder 6">
            <a:extLst>
              <a:ext uri="{FF2B5EF4-FFF2-40B4-BE49-F238E27FC236}">
                <a16:creationId xmlns:a16="http://schemas.microsoft.com/office/drawing/2014/main" id="{8C3101D4-70BE-47CB-B3B5-F8A928044EBD}"/>
              </a:ext>
            </a:extLst>
          </p:cNvPr>
          <p:cNvSpPr>
            <a:spLocks noGrp="1"/>
          </p:cNvSpPr>
          <p:nvPr>
            <p:ph type="sldNum" sz="quarter" idx="12"/>
          </p:nvPr>
        </p:nvSpPr>
        <p:spPr/>
        <p:txBody>
          <a:bodyPr/>
          <a:lstStyle/>
          <a:p>
            <a:fld id="{0A3A1E67-8ECC-4553-8645-7D0E260DE90F}" type="slidenum">
              <a:rPr lang="da-DK" smtClean="0"/>
              <a:t>‹#›</a:t>
            </a:fld>
            <a:endParaRPr lang="da-DK"/>
          </a:p>
        </p:txBody>
      </p:sp>
    </p:spTree>
    <p:extLst>
      <p:ext uri="{BB962C8B-B14F-4D97-AF65-F5344CB8AC3E}">
        <p14:creationId xmlns:p14="http://schemas.microsoft.com/office/powerpoint/2010/main" val="414901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04E041-CD69-49F2-9E25-5615F849FC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a:extLst>
              <a:ext uri="{FF2B5EF4-FFF2-40B4-BE49-F238E27FC236}">
                <a16:creationId xmlns:a16="http://schemas.microsoft.com/office/drawing/2014/main" id="{C4E2FF94-F804-42B7-AF45-55BB62D66B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8D1CB248-8DFC-4B5D-B1D7-69CB7FF208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F5DD70-EFC9-4A53-AF77-1CA23DB229A0}" type="datetimeFigureOut">
              <a:rPr lang="da-DK" smtClean="0"/>
              <a:t>19-08-2020</a:t>
            </a:fld>
            <a:endParaRPr lang="da-DK"/>
          </a:p>
        </p:txBody>
      </p:sp>
      <p:sp>
        <p:nvSpPr>
          <p:cNvPr id="5" name="Footer Placeholder 4">
            <a:extLst>
              <a:ext uri="{FF2B5EF4-FFF2-40B4-BE49-F238E27FC236}">
                <a16:creationId xmlns:a16="http://schemas.microsoft.com/office/drawing/2014/main" id="{D7768C4C-CD10-4BCD-B1C9-E6C660084C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a:extLst>
              <a:ext uri="{FF2B5EF4-FFF2-40B4-BE49-F238E27FC236}">
                <a16:creationId xmlns:a16="http://schemas.microsoft.com/office/drawing/2014/main" id="{FFDEAD12-F4C8-4DAF-ADFD-B549C5E5D2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3A1E67-8ECC-4553-8645-7D0E260DE90F}" type="slidenum">
              <a:rPr lang="da-DK" smtClean="0"/>
              <a:t>‹#›</a:t>
            </a:fld>
            <a:endParaRPr lang="da-DK"/>
          </a:p>
        </p:txBody>
      </p:sp>
    </p:spTree>
    <p:extLst>
      <p:ext uri="{BB962C8B-B14F-4D97-AF65-F5344CB8AC3E}">
        <p14:creationId xmlns:p14="http://schemas.microsoft.com/office/powerpoint/2010/main" val="92540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merriam-webster.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BF0B9-8257-402C-A703-737BA8A7DDFF}"/>
              </a:ext>
            </a:extLst>
          </p:cNvPr>
          <p:cNvSpPr>
            <a:spLocks noGrp="1"/>
          </p:cNvSpPr>
          <p:nvPr>
            <p:ph type="ctrTitle"/>
          </p:nvPr>
        </p:nvSpPr>
        <p:spPr/>
        <p:txBody>
          <a:bodyPr/>
          <a:lstStyle/>
          <a:p>
            <a:r>
              <a:rPr lang="da-DK"/>
              <a:t>Spørgsmål 6</a:t>
            </a:r>
            <a:endParaRPr lang="da-DK" dirty="0"/>
          </a:p>
        </p:txBody>
      </p:sp>
      <p:sp>
        <p:nvSpPr>
          <p:cNvPr id="3" name="Subtitle 2">
            <a:extLst>
              <a:ext uri="{FF2B5EF4-FFF2-40B4-BE49-F238E27FC236}">
                <a16:creationId xmlns:a16="http://schemas.microsoft.com/office/drawing/2014/main" id="{1169C815-6004-4697-B02E-ABECE560C574}"/>
              </a:ext>
            </a:extLst>
          </p:cNvPr>
          <p:cNvSpPr>
            <a:spLocks noGrp="1"/>
          </p:cNvSpPr>
          <p:nvPr>
            <p:ph type="subTitle" idx="1"/>
          </p:nvPr>
        </p:nvSpPr>
        <p:spPr/>
        <p:txBody>
          <a:bodyPr/>
          <a:lstStyle/>
          <a:p>
            <a:r>
              <a:rPr lang="da-DK" dirty="0"/>
              <a:t>Redegør for begrebet "Interoperability" generelt, og redegør for brugen af PInvoke samt interoperability mellem COM og .Net. Vis eksempler på interoperability.</a:t>
            </a:r>
          </a:p>
        </p:txBody>
      </p:sp>
    </p:spTree>
    <p:extLst>
      <p:ext uri="{BB962C8B-B14F-4D97-AF65-F5344CB8AC3E}">
        <p14:creationId xmlns:p14="http://schemas.microsoft.com/office/powerpoint/2010/main" val="1998156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DBE9-DB57-4531-8704-0DF07C0D1F2D}"/>
              </a:ext>
            </a:extLst>
          </p:cNvPr>
          <p:cNvSpPr>
            <a:spLocks noGrp="1"/>
          </p:cNvSpPr>
          <p:nvPr>
            <p:ph type="title"/>
          </p:nvPr>
        </p:nvSpPr>
        <p:spPr/>
        <p:txBody>
          <a:bodyPr/>
          <a:lstStyle/>
          <a:p>
            <a:r>
              <a:rPr lang="da-DK" dirty="0"/>
              <a:t>Interoperability</a:t>
            </a:r>
          </a:p>
        </p:txBody>
      </p:sp>
      <p:sp>
        <p:nvSpPr>
          <p:cNvPr id="3" name="Content Placeholder 2">
            <a:extLst>
              <a:ext uri="{FF2B5EF4-FFF2-40B4-BE49-F238E27FC236}">
                <a16:creationId xmlns:a16="http://schemas.microsoft.com/office/drawing/2014/main" id="{562BC0AC-F14D-4D61-9366-6D9C1A55C867}"/>
              </a:ext>
            </a:extLst>
          </p:cNvPr>
          <p:cNvSpPr>
            <a:spLocks noGrp="1"/>
          </p:cNvSpPr>
          <p:nvPr>
            <p:ph idx="1"/>
          </p:nvPr>
        </p:nvSpPr>
        <p:spPr/>
        <p:txBody>
          <a:bodyPr/>
          <a:lstStyle/>
          <a:p>
            <a:r>
              <a:rPr lang="da-DK" dirty="0"/>
              <a:t>”</a:t>
            </a:r>
            <a:r>
              <a:rPr lang="en-US" dirty="0"/>
              <a:t> ability of a system (such as a weapons system) to work with or use the parts or equipment of another system </a:t>
            </a:r>
            <a:r>
              <a:rPr lang="da-DK" dirty="0"/>
              <a:t>” - </a:t>
            </a:r>
            <a:r>
              <a:rPr lang="da-DK" sz="2400" dirty="0">
                <a:hlinkClick r:id="rId3"/>
              </a:rPr>
              <a:t>www.merriam-webster.com</a:t>
            </a:r>
            <a:endParaRPr lang="da-DK" sz="2400" dirty="0"/>
          </a:p>
          <a:p>
            <a:r>
              <a:rPr lang="da-DK" dirty="0"/>
              <a:t>Legacy driver.</a:t>
            </a:r>
          </a:p>
          <a:p>
            <a:r>
              <a:rPr lang="da-DK" dirty="0"/>
              <a:t>starte forfra -&gt; nej.</a:t>
            </a:r>
          </a:p>
          <a:p>
            <a:r>
              <a:rPr lang="da-DK" dirty="0"/>
              <a:t>Industri</a:t>
            </a:r>
          </a:p>
          <a:p>
            <a:endParaRPr lang="da-DK" dirty="0"/>
          </a:p>
        </p:txBody>
      </p:sp>
    </p:spTree>
    <p:extLst>
      <p:ext uri="{BB962C8B-B14F-4D97-AF65-F5344CB8AC3E}">
        <p14:creationId xmlns:p14="http://schemas.microsoft.com/office/powerpoint/2010/main" val="371709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25A6C-5BFE-4202-9735-7A9B94271DB0}"/>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3700" kern="1200">
                <a:solidFill>
                  <a:schemeClr val="tx1"/>
                </a:solidFill>
                <a:latin typeface="+mj-lt"/>
                <a:ea typeface="+mj-ea"/>
                <a:cs typeface="+mj-cs"/>
              </a:rPr>
              <a:t>Interoperability mellem COM og .NET(1)</a:t>
            </a:r>
          </a:p>
        </p:txBody>
      </p:sp>
      <p:sp>
        <p:nvSpPr>
          <p:cNvPr id="3" name="Content Placeholder 2">
            <a:extLst>
              <a:ext uri="{FF2B5EF4-FFF2-40B4-BE49-F238E27FC236}">
                <a16:creationId xmlns:a16="http://schemas.microsoft.com/office/drawing/2014/main" id="{0ED3649E-5AD0-425F-84F3-C6EA28715C76}"/>
              </a:ext>
            </a:extLst>
          </p:cNvPr>
          <p:cNvSpPr>
            <a:spLocks noGrp="1"/>
          </p:cNvSpPr>
          <p:nvPr>
            <p:ph idx="1"/>
          </p:nvPr>
        </p:nvSpPr>
        <p:spPr>
          <a:xfrm>
            <a:off x="648931" y="2438400"/>
            <a:ext cx="3505494" cy="3785419"/>
          </a:xfrm>
        </p:spPr>
        <p:txBody>
          <a:bodyPr vert="horz" lIns="91440" tIns="45720" rIns="91440" bIns="45720" rtlCol="0">
            <a:normAutofit/>
          </a:bodyPr>
          <a:lstStyle/>
          <a:p>
            <a:pPr>
              <a:spcAft>
                <a:spcPts val="600"/>
              </a:spcAft>
            </a:pPr>
            <a:r>
              <a:rPr lang="en-US" sz="2000"/>
              <a:t>.NET -&gt; COM</a:t>
            </a:r>
          </a:p>
          <a:p>
            <a:pPr>
              <a:spcAft>
                <a:spcPts val="600"/>
              </a:spcAft>
            </a:pPr>
            <a:r>
              <a:rPr lang="en-US" sz="2000"/>
              <a:t>Runtime Callable Wrapper </a:t>
            </a:r>
          </a:p>
          <a:p>
            <a:pPr>
              <a:spcAft>
                <a:spcPts val="600"/>
              </a:spcAft>
            </a:pPr>
            <a:r>
              <a:rPr lang="en-US" sz="2000"/>
              <a:t>Finalize</a:t>
            </a:r>
          </a:p>
          <a:p>
            <a:pPr>
              <a:spcAft>
                <a:spcPts val="600"/>
              </a:spcAft>
            </a:pPr>
            <a:endParaRPr lang="en-US" sz="2000"/>
          </a:p>
        </p:txBody>
      </p:sp>
      <p:sp>
        <p:nvSpPr>
          <p:cNvPr id="19" name="Rectangle 1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E2E3D90-C275-4601-BE84-DCDBC4CDC28F}"/>
              </a:ext>
            </a:extLst>
          </p:cNvPr>
          <p:cNvPicPr>
            <a:picLocks noChangeAspect="1"/>
          </p:cNvPicPr>
          <p:nvPr/>
        </p:nvPicPr>
        <p:blipFill>
          <a:blip r:embed="rId3"/>
          <a:stretch>
            <a:fillRect/>
          </a:stretch>
        </p:blipFill>
        <p:spPr>
          <a:xfrm>
            <a:off x="5405862" y="1839778"/>
            <a:ext cx="6019331" cy="3175197"/>
          </a:xfrm>
          <a:prstGeom prst="rect">
            <a:avLst/>
          </a:prstGeom>
          <a:effectLst/>
        </p:spPr>
      </p:pic>
      <p:sp>
        <p:nvSpPr>
          <p:cNvPr id="8" name="TextBox 7">
            <a:extLst>
              <a:ext uri="{FF2B5EF4-FFF2-40B4-BE49-F238E27FC236}">
                <a16:creationId xmlns:a16="http://schemas.microsoft.com/office/drawing/2014/main" id="{722DE757-0E27-4307-BFA7-EA58024E89F7}"/>
              </a:ext>
            </a:extLst>
          </p:cNvPr>
          <p:cNvSpPr txBox="1"/>
          <p:nvPr/>
        </p:nvSpPr>
        <p:spPr>
          <a:xfrm>
            <a:off x="7486109" y="6383379"/>
            <a:ext cx="2687216" cy="692497"/>
          </a:xfrm>
          <a:prstGeom prst="rect">
            <a:avLst/>
          </a:prstGeom>
          <a:noFill/>
        </p:spPr>
        <p:txBody>
          <a:bodyPr wrap="square" rtlCol="0">
            <a:spAutoFit/>
          </a:bodyPr>
          <a:lstStyle/>
          <a:p>
            <a:pPr>
              <a:spcAft>
                <a:spcPts val="600"/>
              </a:spcAft>
            </a:pPr>
            <a:r>
              <a:rPr lang="en-US" sz="1600"/>
              <a:t>Kilde: </a:t>
            </a:r>
            <a:r>
              <a:rPr lang="en-US" sz="1600" dirty="0" err="1"/>
              <a:t>Lektions</a:t>
            </a:r>
            <a:r>
              <a:rPr lang="en-US" sz="1600" dirty="0"/>
              <a:t> slides</a:t>
            </a:r>
            <a:endParaRPr lang="en-US" sz="1600"/>
          </a:p>
          <a:p>
            <a:pPr>
              <a:spcAft>
                <a:spcPts val="600"/>
              </a:spcAft>
            </a:pPr>
            <a:endParaRPr lang="da-DK"/>
          </a:p>
        </p:txBody>
      </p:sp>
    </p:spTree>
    <p:extLst>
      <p:ext uri="{BB962C8B-B14F-4D97-AF65-F5344CB8AC3E}">
        <p14:creationId xmlns:p14="http://schemas.microsoft.com/office/powerpoint/2010/main" val="3628336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342234-BAA5-435C-A36A-B80ECF1FBA84}"/>
              </a:ext>
            </a:extLst>
          </p:cNvPr>
          <p:cNvSpPr>
            <a:spLocks noGrp="1"/>
          </p:cNvSpPr>
          <p:nvPr>
            <p:ph type="title"/>
          </p:nvPr>
        </p:nvSpPr>
        <p:spPr>
          <a:xfrm>
            <a:off x="793662" y="386930"/>
            <a:ext cx="10066122" cy="1298448"/>
          </a:xfrm>
        </p:spPr>
        <p:txBody>
          <a:bodyPr anchor="b">
            <a:normAutofit/>
          </a:bodyPr>
          <a:lstStyle/>
          <a:p>
            <a:r>
              <a:rPr lang="en-US" sz="4800"/>
              <a:t>Interoperability mellem COM og .NET(2)</a:t>
            </a:r>
            <a:endParaRPr lang="da-DK" sz="4800"/>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B1EE99-92E7-4F0A-A412-FD135D103A7B}"/>
              </a:ext>
            </a:extLst>
          </p:cNvPr>
          <p:cNvSpPr>
            <a:spLocks noGrp="1"/>
          </p:cNvSpPr>
          <p:nvPr>
            <p:ph idx="1"/>
          </p:nvPr>
        </p:nvSpPr>
        <p:spPr>
          <a:xfrm>
            <a:off x="793661" y="2599509"/>
            <a:ext cx="4530898" cy="3639450"/>
          </a:xfrm>
        </p:spPr>
        <p:txBody>
          <a:bodyPr anchor="ctr">
            <a:normAutofit/>
          </a:bodyPr>
          <a:lstStyle/>
          <a:p>
            <a:r>
              <a:rPr lang="da-DK" sz="1700" dirty="0"/>
              <a:t>COM -&gt; .NET</a:t>
            </a:r>
          </a:p>
          <a:p>
            <a:r>
              <a:rPr lang="da-DK" sz="1700" dirty="0"/>
              <a:t>COM Callable Wrapper.</a:t>
            </a:r>
          </a:p>
          <a:p>
            <a:r>
              <a:rPr lang="da-DK" sz="1700" dirty="0"/>
              <a:t>CCW vil implementere mange interfaces</a:t>
            </a:r>
          </a:p>
          <a:p>
            <a:pPr lvl="1"/>
            <a:r>
              <a:rPr lang="da-DK" sz="1700" dirty="0"/>
              <a:t>IUnkown,Idispatch, osv...</a:t>
            </a:r>
          </a:p>
          <a:p>
            <a:r>
              <a:rPr lang="da-DK" sz="1700" dirty="0"/>
              <a:t>Typelibrary i GAC’en</a:t>
            </a:r>
          </a:p>
        </p:txBody>
      </p:sp>
      <p:pic>
        <p:nvPicPr>
          <p:cNvPr id="4" name="Picture 3">
            <a:extLst>
              <a:ext uri="{FF2B5EF4-FFF2-40B4-BE49-F238E27FC236}">
                <a16:creationId xmlns:a16="http://schemas.microsoft.com/office/drawing/2014/main" id="{2A47EF9C-1BD6-4347-A2E4-9BA4C2B31A5B}"/>
              </a:ext>
            </a:extLst>
          </p:cNvPr>
          <p:cNvPicPr>
            <a:picLocks noChangeAspect="1"/>
          </p:cNvPicPr>
          <p:nvPr/>
        </p:nvPicPr>
        <p:blipFill rotWithShape="1">
          <a:blip r:embed="rId3"/>
          <a:srcRect l="1" t="1509" r="-2" b="-1"/>
          <a:stretch/>
        </p:blipFill>
        <p:spPr>
          <a:xfrm>
            <a:off x="5911532" y="2388637"/>
            <a:ext cx="5150277" cy="3809862"/>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B2D40DC-B602-45EA-ABC8-6336DEC9AF2D}"/>
              </a:ext>
            </a:extLst>
          </p:cNvPr>
          <p:cNvSpPr txBox="1"/>
          <p:nvPr/>
        </p:nvSpPr>
        <p:spPr>
          <a:xfrm>
            <a:off x="6503437" y="6150119"/>
            <a:ext cx="3088432" cy="369332"/>
          </a:xfrm>
          <a:prstGeom prst="rect">
            <a:avLst/>
          </a:prstGeom>
          <a:noFill/>
        </p:spPr>
        <p:txBody>
          <a:bodyPr wrap="square" rtlCol="0">
            <a:spAutoFit/>
          </a:bodyPr>
          <a:lstStyle/>
          <a:p>
            <a:r>
              <a:rPr lang="da-DK" dirty="0"/>
              <a:t>Source: Lektions Slides</a:t>
            </a:r>
          </a:p>
        </p:txBody>
      </p:sp>
    </p:spTree>
    <p:extLst>
      <p:ext uri="{BB962C8B-B14F-4D97-AF65-F5344CB8AC3E}">
        <p14:creationId xmlns:p14="http://schemas.microsoft.com/office/powerpoint/2010/main" val="4028774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86547C-84B7-472F-B161-D14A21F704C4}"/>
              </a:ext>
            </a:extLst>
          </p:cNvPr>
          <p:cNvSpPr>
            <a:spLocks noGrp="1"/>
          </p:cNvSpPr>
          <p:nvPr>
            <p:ph type="title"/>
          </p:nvPr>
        </p:nvSpPr>
        <p:spPr>
          <a:xfrm>
            <a:off x="793662" y="386930"/>
            <a:ext cx="10066122" cy="1298448"/>
          </a:xfrm>
        </p:spPr>
        <p:txBody>
          <a:bodyPr anchor="b">
            <a:normAutofit/>
          </a:bodyPr>
          <a:lstStyle/>
          <a:p>
            <a:r>
              <a:rPr lang="da-DK" sz="4800"/>
              <a:t>PInvoke</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080CF6-4247-4C7B-903B-FD6C8B76C76D}"/>
              </a:ext>
            </a:extLst>
          </p:cNvPr>
          <p:cNvSpPr>
            <a:spLocks noGrp="1"/>
          </p:cNvSpPr>
          <p:nvPr>
            <p:ph idx="1"/>
          </p:nvPr>
        </p:nvSpPr>
        <p:spPr>
          <a:xfrm>
            <a:off x="793661" y="2599509"/>
            <a:ext cx="4530898" cy="3639450"/>
          </a:xfrm>
        </p:spPr>
        <p:txBody>
          <a:bodyPr anchor="ctr">
            <a:normAutofit/>
          </a:bodyPr>
          <a:lstStyle/>
          <a:p>
            <a:r>
              <a:rPr lang="da-DK" sz="2000"/>
              <a:t>Platform Invoke</a:t>
            </a:r>
          </a:p>
          <a:p>
            <a:r>
              <a:rPr lang="da-DK" sz="2000"/>
              <a:t>Calls unmangaged code</a:t>
            </a:r>
          </a:p>
          <a:p>
            <a:r>
              <a:rPr lang="da-DK" sz="2000"/>
              <a:t>Datatyper</a:t>
            </a:r>
          </a:p>
        </p:txBody>
      </p:sp>
      <p:pic>
        <p:nvPicPr>
          <p:cNvPr id="4" name="Billede 5">
            <a:extLst>
              <a:ext uri="{FF2B5EF4-FFF2-40B4-BE49-F238E27FC236}">
                <a16:creationId xmlns:a16="http://schemas.microsoft.com/office/drawing/2014/main" id="{11B6EA5A-A2B6-4ECA-B3DC-DCF91D50964F}"/>
              </a:ext>
            </a:extLst>
          </p:cNvPr>
          <p:cNvPicPr>
            <a:picLocks noChangeAspect="1"/>
          </p:cNvPicPr>
          <p:nvPr/>
        </p:nvPicPr>
        <p:blipFill rotWithShape="1">
          <a:blip r:embed="rId3"/>
          <a:srcRect r="5361" b="-2"/>
          <a:stretch/>
        </p:blipFill>
        <p:spPr>
          <a:xfrm>
            <a:off x="5911532" y="2484255"/>
            <a:ext cx="5150277" cy="3714244"/>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2077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11119-DBDF-46BA-951C-847046946408}"/>
              </a:ext>
            </a:extLst>
          </p:cNvPr>
          <p:cNvSpPr>
            <a:spLocks noGrp="1"/>
          </p:cNvSpPr>
          <p:nvPr>
            <p:ph type="title"/>
          </p:nvPr>
        </p:nvSpPr>
        <p:spPr/>
        <p:txBody>
          <a:bodyPr/>
          <a:lstStyle/>
          <a:p>
            <a:r>
              <a:rPr lang="da-DK" dirty="0"/>
              <a:t>Marshalling</a:t>
            </a:r>
          </a:p>
        </p:txBody>
      </p:sp>
      <p:sp>
        <p:nvSpPr>
          <p:cNvPr id="3" name="Content Placeholder 2">
            <a:extLst>
              <a:ext uri="{FF2B5EF4-FFF2-40B4-BE49-F238E27FC236}">
                <a16:creationId xmlns:a16="http://schemas.microsoft.com/office/drawing/2014/main" id="{80F63467-2F96-475F-8578-AE29CEE80229}"/>
              </a:ext>
            </a:extLst>
          </p:cNvPr>
          <p:cNvSpPr>
            <a:spLocks noGrp="1"/>
          </p:cNvSpPr>
          <p:nvPr>
            <p:ph idx="1"/>
          </p:nvPr>
        </p:nvSpPr>
        <p:spPr/>
        <p:txBody>
          <a:bodyPr>
            <a:normAutofit/>
          </a:bodyPr>
          <a:lstStyle/>
          <a:p>
            <a:r>
              <a:rPr lang="da-DK" dirty="0"/>
              <a:t>Void pointer</a:t>
            </a:r>
          </a:p>
          <a:p>
            <a:r>
              <a:rPr lang="da-DK" dirty="0"/>
              <a:t>Garbagecollector (deallokering)</a:t>
            </a:r>
          </a:p>
          <a:p>
            <a:r>
              <a:rPr lang="da-DK" dirty="0"/>
              <a:t>Pinne objektet</a:t>
            </a:r>
          </a:p>
          <a:p>
            <a:r>
              <a:rPr lang="da-DK" dirty="0"/>
              <a:t>Marshal klassen -&gt; allokere i unmanaged</a:t>
            </a:r>
          </a:p>
          <a:p>
            <a:endParaRPr lang="da-DK" dirty="0"/>
          </a:p>
          <a:p>
            <a:endParaRPr lang="da-DK" dirty="0"/>
          </a:p>
        </p:txBody>
      </p:sp>
    </p:spTree>
    <p:extLst>
      <p:ext uri="{BB962C8B-B14F-4D97-AF65-F5344CB8AC3E}">
        <p14:creationId xmlns:p14="http://schemas.microsoft.com/office/powerpoint/2010/main" val="1766273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656BA-150D-4CA1-B0C0-F3047DD88194}"/>
              </a:ext>
            </a:extLst>
          </p:cNvPr>
          <p:cNvSpPr>
            <a:spLocks noGrp="1"/>
          </p:cNvSpPr>
          <p:nvPr>
            <p:ph type="title"/>
          </p:nvPr>
        </p:nvSpPr>
        <p:spPr/>
        <p:txBody>
          <a:bodyPr/>
          <a:lstStyle/>
          <a:p>
            <a:r>
              <a:rPr lang="da-DK" dirty="0"/>
              <a:t>Performance</a:t>
            </a:r>
          </a:p>
        </p:txBody>
      </p:sp>
      <p:sp>
        <p:nvSpPr>
          <p:cNvPr id="3" name="Content Placeholder 2">
            <a:extLst>
              <a:ext uri="{FF2B5EF4-FFF2-40B4-BE49-F238E27FC236}">
                <a16:creationId xmlns:a16="http://schemas.microsoft.com/office/drawing/2014/main" id="{15BB0E54-F1F0-46E2-9E5E-F9F347CABC2C}"/>
              </a:ext>
            </a:extLst>
          </p:cNvPr>
          <p:cNvSpPr>
            <a:spLocks noGrp="1"/>
          </p:cNvSpPr>
          <p:nvPr>
            <p:ph idx="1"/>
          </p:nvPr>
        </p:nvSpPr>
        <p:spPr/>
        <p:txBody>
          <a:bodyPr/>
          <a:lstStyle/>
          <a:p>
            <a:r>
              <a:rPr lang="da-DK" dirty="0"/>
              <a:t>30 instruktioner per kald .NET-&gt;COM</a:t>
            </a:r>
          </a:p>
          <a:p>
            <a:pPr lvl="1"/>
            <a:r>
              <a:rPr lang="da-DK" dirty="0"/>
              <a:t>lykke</a:t>
            </a:r>
          </a:p>
          <a:p>
            <a:r>
              <a:rPr lang="da-DK" dirty="0"/>
              <a:t>Datatyper -&gt; overhead</a:t>
            </a:r>
          </a:p>
          <a:p>
            <a:r>
              <a:rPr lang="da-DK"/>
              <a:t>Kode </a:t>
            </a:r>
            <a:r>
              <a:rPr lang="da-DK" dirty="0"/>
              <a:t>klogt.</a:t>
            </a:r>
          </a:p>
        </p:txBody>
      </p:sp>
    </p:spTree>
    <p:extLst>
      <p:ext uri="{BB962C8B-B14F-4D97-AF65-F5344CB8AC3E}">
        <p14:creationId xmlns:p14="http://schemas.microsoft.com/office/powerpoint/2010/main" val="3629220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1DFAB-8A89-4EDF-8BA6-DB22D44D0278}"/>
              </a:ext>
            </a:extLst>
          </p:cNvPr>
          <p:cNvSpPr>
            <a:spLocks noGrp="1"/>
          </p:cNvSpPr>
          <p:nvPr>
            <p:ph type="title"/>
          </p:nvPr>
        </p:nvSpPr>
        <p:spPr/>
        <p:txBody>
          <a:bodyPr/>
          <a:lstStyle/>
          <a:p>
            <a:r>
              <a:rPr lang="da-DK" dirty="0"/>
              <a:t>Demo?</a:t>
            </a:r>
          </a:p>
        </p:txBody>
      </p:sp>
      <p:sp>
        <p:nvSpPr>
          <p:cNvPr id="3" name="Content Placeholder 2">
            <a:extLst>
              <a:ext uri="{FF2B5EF4-FFF2-40B4-BE49-F238E27FC236}">
                <a16:creationId xmlns:a16="http://schemas.microsoft.com/office/drawing/2014/main" id="{4182C0F2-C251-40B1-BCAC-929F6F9948E3}"/>
              </a:ext>
            </a:extLst>
          </p:cNvPr>
          <p:cNvSpPr>
            <a:spLocks noGrp="1"/>
          </p:cNvSpPr>
          <p:nvPr>
            <p:ph idx="1"/>
          </p:nvPr>
        </p:nvSpPr>
        <p:spPr/>
        <p:txBody>
          <a:bodyPr/>
          <a:lstStyle/>
          <a:p>
            <a:endParaRPr lang="da-DK" dirty="0"/>
          </a:p>
        </p:txBody>
      </p:sp>
    </p:spTree>
    <p:extLst>
      <p:ext uri="{BB962C8B-B14F-4D97-AF65-F5344CB8AC3E}">
        <p14:creationId xmlns:p14="http://schemas.microsoft.com/office/powerpoint/2010/main" val="1374146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601</Words>
  <Application>Microsoft Office PowerPoint</Application>
  <PresentationFormat>Widescreen</PresentationFormat>
  <Paragraphs>64</Paragraphs>
  <Slides>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Spørgsmål 6</vt:lpstr>
      <vt:lpstr>Interoperability</vt:lpstr>
      <vt:lpstr>Interoperability mellem COM og .NET(1)</vt:lpstr>
      <vt:lpstr>Interoperability mellem COM og .NET(2)</vt:lpstr>
      <vt:lpstr>PInvoke</vt:lpstr>
      <vt:lpstr>Marshalling</vt:lpstr>
      <vt:lpstr>Performance</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Spørgsmål 6</dc:title>
  <dc:creator>Abdul-Rahman Abdurrohman</dc:creator>
  <cp:lastModifiedBy>Abdul-Rahman Abdurrohman</cp:lastModifiedBy>
  <cp:revision>2</cp:revision>
  <dcterms:created xsi:type="dcterms:W3CDTF">2020-08-19T08:41:08Z</dcterms:created>
  <dcterms:modified xsi:type="dcterms:W3CDTF">2020-08-19T08:44:18Z</dcterms:modified>
</cp:coreProperties>
</file>