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683" autoAdjust="0"/>
  </p:normalViewPr>
  <p:slideViewPr>
    <p:cSldViewPr snapToGrid="0">
      <p:cViewPr varScale="1">
        <p:scale>
          <a:sx n="79" d="100"/>
          <a:sy n="79" d="100"/>
        </p:scale>
        <p:origin x="18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0EF4AAC-C865-4501-B3E9-C3A4F93E2924}"/>
    <pc:docChg chg="custSel addSld modSld">
      <pc:chgData name="Abdul-Rahman Barakeh" userId="4e39f280a93a8fd9" providerId="LiveId" clId="{A0EF4AAC-C865-4501-B3E9-C3A4F93E2924}" dt="2020-06-09T10:41:49.292" v="2418" actId="20577"/>
      <pc:docMkLst>
        <pc:docMk/>
      </pc:docMkLst>
      <pc:sldChg chg="modSp">
        <pc:chgData name="Abdul-Rahman Barakeh" userId="4e39f280a93a8fd9" providerId="LiveId" clId="{A0EF4AAC-C865-4501-B3E9-C3A4F93E2924}" dt="2020-06-09T10:41:49.292" v="2418" actId="20577"/>
        <pc:sldMkLst>
          <pc:docMk/>
          <pc:sldMk cId="1041262372" sldId="256"/>
        </pc:sldMkLst>
        <pc:spChg chg="mod">
          <ac:chgData name="Abdul-Rahman Barakeh" userId="4e39f280a93a8fd9" providerId="LiveId" clId="{A0EF4AAC-C865-4501-B3E9-C3A4F93E2924}" dt="2020-06-09T10:41:49.292" v="2418" actId="20577"/>
          <ac:spMkLst>
            <pc:docMk/>
            <pc:sldMk cId="1041262372" sldId="256"/>
            <ac:spMk id="3" creationId="{E98B413D-0169-4286-8BB8-CE5A0530A24C}"/>
          </ac:spMkLst>
        </pc:spChg>
      </pc:sldChg>
      <pc:sldChg chg="modSp">
        <pc:chgData name="Abdul-Rahman Barakeh" userId="4e39f280a93a8fd9" providerId="LiveId" clId="{A0EF4AAC-C865-4501-B3E9-C3A4F93E2924}" dt="2020-06-09T09:20:51.696" v="518" actId="20577"/>
        <pc:sldMkLst>
          <pc:docMk/>
          <pc:sldMk cId="3035749060" sldId="257"/>
        </pc:sldMkLst>
        <pc:spChg chg="mod">
          <ac:chgData name="Abdul-Rahman Barakeh" userId="4e39f280a93a8fd9" providerId="LiveId" clId="{A0EF4AAC-C865-4501-B3E9-C3A4F93E2924}" dt="2020-06-09T09:20:51.696" v="518" actId="20577"/>
          <ac:spMkLst>
            <pc:docMk/>
            <pc:sldMk cId="3035749060" sldId="257"/>
            <ac:spMk id="3" creationId="{FCC4153A-317F-425E-ACAF-35A39EA54A51}"/>
          </ac:spMkLst>
        </pc:spChg>
      </pc:sldChg>
      <pc:sldChg chg="modSp">
        <pc:chgData name="Abdul-Rahman Barakeh" userId="4e39f280a93a8fd9" providerId="LiveId" clId="{A0EF4AAC-C865-4501-B3E9-C3A4F93E2924}" dt="2020-06-09T09:22:31.288" v="599" actId="20577"/>
        <pc:sldMkLst>
          <pc:docMk/>
          <pc:sldMk cId="1842516170" sldId="258"/>
        </pc:sldMkLst>
        <pc:spChg chg="mod">
          <ac:chgData name="Abdul-Rahman Barakeh" userId="4e39f280a93a8fd9" providerId="LiveId" clId="{A0EF4AAC-C865-4501-B3E9-C3A4F93E2924}" dt="2020-06-09T09:21:24.978" v="545" actId="20577"/>
          <ac:spMkLst>
            <pc:docMk/>
            <pc:sldMk cId="1842516170" sldId="258"/>
            <ac:spMk id="2" creationId="{FE58EC72-64AF-4403-97A5-FF1A134DB7A4}"/>
          </ac:spMkLst>
        </pc:spChg>
        <pc:spChg chg="mod">
          <ac:chgData name="Abdul-Rahman Barakeh" userId="4e39f280a93a8fd9" providerId="LiveId" clId="{A0EF4AAC-C865-4501-B3E9-C3A4F93E2924}" dt="2020-06-09T09:22:31.288" v="599" actId="20577"/>
          <ac:spMkLst>
            <pc:docMk/>
            <pc:sldMk cId="1842516170" sldId="258"/>
            <ac:spMk id="3" creationId="{85FB97CA-4756-44B0-B372-51230F7AB849}"/>
          </ac:spMkLst>
        </pc:spChg>
      </pc:sldChg>
      <pc:sldChg chg="modSp add">
        <pc:chgData name="Abdul-Rahman Barakeh" userId="4e39f280a93a8fd9" providerId="LiveId" clId="{A0EF4AAC-C865-4501-B3E9-C3A4F93E2924}" dt="2020-06-09T09:33:37.875" v="847" actId="20577"/>
        <pc:sldMkLst>
          <pc:docMk/>
          <pc:sldMk cId="4173624057" sldId="259"/>
        </pc:sldMkLst>
        <pc:spChg chg="mod">
          <ac:chgData name="Abdul-Rahman Barakeh" userId="4e39f280a93a8fd9" providerId="LiveId" clId="{A0EF4AAC-C865-4501-B3E9-C3A4F93E2924}" dt="2020-06-09T09:26:58.696" v="626" actId="20577"/>
          <ac:spMkLst>
            <pc:docMk/>
            <pc:sldMk cId="4173624057" sldId="259"/>
            <ac:spMk id="2" creationId="{FC3A3411-BC04-4524-A90B-2B31D8C0C36C}"/>
          </ac:spMkLst>
        </pc:spChg>
        <pc:spChg chg="mod">
          <ac:chgData name="Abdul-Rahman Barakeh" userId="4e39f280a93a8fd9" providerId="LiveId" clId="{A0EF4AAC-C865-4501-B3E9-C3A4F93E2924}" dt="2020-06-09T09:33:37.875" v="847" actId="20577"/>
          <ac:spMkLst>
            <pc:docMk/>
            <pc:sldMk cId="4173624057" sldId="259"/>
            <ac:spMk id="3" creationId="{48BDCE0C-8F6B-4139-8DAB-18A150912698}"/>
          </ac:spMkLst>
        </pc:spChg>
      </pc:sldChg>
      <pc:sldChg chg="modSp add">
        <pc:chgData name="Abdul-Rahman Barakeh" userId="4e39f280a93a8fd9" providerId="LiveId" clId="{A0EF4AAC-C865-4501-B3E9-C3A4F93E2924}" dt="2020-06-09T09:48:48.571" v="1176" actId="20577"/>
        <pc:sldMkLst>
          <pc:docMk/>
          <pc:sldMk cId="2797285381" sldId="260"/>
        </pc:sldMkLst>
        <pc:spChg chg="mod">
          <ac:chgData name="Abdul-Rahman Barakeh" userId="4e39f280a93a8fd9" providerId="LiveId" clId="{A0EF4AAC-C865-4501-B3E9-C3A4F93E2924}" dt="2020-06-09T09:34:45.376" v="866" actId="6549"/>
          <ac:spMkLst>
            <pc:docMk/>
            <pc:sldMk cId="2797285381" sldId="260"/>
            <ac:spMk id="2" creationId="{EC248236-27C9-44A1-B982-652B850F398F}"/>
          </ac:spMkLst>
        </pc:spChg>
        <pc:spChg chg="mod">
          <ac:chgData name="Abdul-Rahman Barakeh" userId="4e39f280a93a8fd9" providerId="LiveId" clId="{A0EF4AAC-C865-4501-B3E9-C3A4F93E2924}" dt="2020-06-09T09:48:48.571" v="1176" actId="20577"/>
          <ac:spMkLst>
            <pc:docMk/>
            <pc:sldMk cId="2797285381" sldId="260"/>
            <ac:spMk id="3" creationId="{A444E4FB-2C9E-4D05-99AB-FD610A840D0F}"/>
          </ac:spMkLst>
        </pc:spChg>
      </pc:sldChg>
      <pc:sldChg chg="modSp add">
        <pc:chgData name="Abdul-Rahman Barakeh" userId="4e39f280a93a8fd9" providerId="LiveId" clId="{A0EF4AAC-C865-4501-B3E9-C3A4F93E2924}" dt="2020-06-09T09:59:39.805" v="1856" actId="20577"/>
        <pc:sldMkLst>
          <pc:docMk/>
          <pc:sldMk cId="672815654" sldId="261"/>
        </pc:sldMkLst>
        <pc:spChg chg="mod">
          <ac:chgData name="Abdul-Rahman Barakeh" userId="4e39f280a93a8fd9" providerId="LiveId" clId="{A0EF4AAC-C865-4501-B3E9-C3A4F93E2924}" dt="2020-06-09T09:56:53.331" v="1779" actId="20577"/>
          <ac:spMkLst>
            <pc:docMk/>
            <pc:sldMk cId="672815654" sldId="261"/>
            <ac:spMk id="2" creationId="{FB8C3D82-FFBA-4BEB-8898-7E7C485C2E23}"/>
          </ac:spMkLst>
        </pc:spChg>
        <pc:spChg chg="mod">
          <ac:chgData name="Abdul-Rahman Barakeh" userId="4e39f280a93a8fd9" providerId="LiveId" clId="{A0EF4AAC-C865-4501-B3E9-C3A4F93E2924}" dt="2020-06-09T09:59:39.805" v="1856" actId="20577"/>
          <ac:spMkLst>
            <pc:docMk/>
            <pc:sldMk cId="672815654" sldId="261"/>
            <ac:spMk id="3" creationId="{E11F6A6D-33E9-4687-B108-B6E4E9EF0127}"/>
          </ac:spMkLst>
        </pc:spChg>
      </pc:sldChg>
      <pc:sldChg chg="modSp add">
        <pc:chgData name="Abdul-Rahman Barakeh" userId="4e39f280a93a8fd9" providerId="LiveId" clId="{A0EF4AAC-C865-4501-B3E9-C3A4F93E2924}" dt="2020-06-09T10:34:22.723" v="2417" actId="20577"/>
        <pc:sldMkLst>
          <pc:docMk/>
          <pc:sldMk cId="2850189535" sldId="262"/>
        </pc:sldMkLst>
        <pc:spChg chg="mod">
          <ac:chgData name="Abdul-Rahman Barakeh" userId="4e39f280a93a8fd9" providerId="LiveId" clId="{A0EF4AAC-C865-4501-B3E9-C3A4F93E2924}" dt="2020-06-09T10:02:13.669" v="1902" actId="20577"/>
          <ac:spMkLst>
            <pc:docMk/>
            <pc:sldMk cId="2850189535" sldId="262"/>
            <ac:spMk id="2" creationId="{0E82D139-BD3B-497F-B74E-F9347A7A16D8}"/>
          </ac:spMkLst>
        </pc:spChg>
        <pc:spChg chg="mod">
          <ac:chgData name="Abdul-Rahman Barakeh" userId="4e39f280a93a8fd9" providerId="LiveId" clId="{A0EF4AAC-C865-4501-B3E9-C3A4F93E2924}" dt="2020-06-09T10:34:22.723" v="2417" actId="20577"/>
          <ac:spMkLst>
            <pc:docMk/>
            <pc:sldMk cId="2850189535" sldId="262"/>
            <ac:spMk id="3" creationId="{2BBCA10B-E2EA-4BA6-8D5C-A7A6EE2644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A04AC-F7C3-4162-9A78-93B5221C724F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3E30-A608-48F0-ADBD-4F7A3283D1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161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 Ideen bag at skrive noget kode som kan kompileres til andre platforme uden at skulle laves om på.</a:t>
            </a:r>
          </a:p>
          <a:p>
            <a:r>
              <a:rPr lang="da-DK" dirty="0"/>
              <a:t>Den reelle måde det sker på er at interfacet bliver det samme, men at der skal lave små ændringer så koden kan matche og kompileres til en anden arkitektur.</a:t>
            </a:r>
            <a:endParaRPr lang="LID4096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C3E30-A608-48F0-ADBD-4F7A3283D15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6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dirty="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dirty="0"/>
              <a:t>Silverlight</a:t>
            </a:r>
          </a:p>
          <a:p>
            <a:pPr lvl="1"/>
            <a:r>
              <a:rPr lang="da-DK" dirty="0"/>
              <a:t>.Net versionen af flash</a:t>
            </a:r>
            <a:endParaRPr lang="LID4096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C3E30-A608-48F0-ADBD-4F7A3283D15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98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 Electron</a:t>
            </a:r>
          </a:p>
          <a:p>
            <a:pPr lvl="1"/>
            <a:r>
              <a:rPr lang="da-DK" dirty="0"/>
              <a:t>Baseret på node.js til backend, som kan interegere med de 3 primære Operativ Systemer: Windows, Linux og MacOS.</a:t>
            </a:r>
          </a:p>
          <a:p>
            <a:pPr lvl="1"/>
            <a:r>
              <a:rPr lang="da-DK" dirty="0"/>
              <a:t>Baseret på Chromium(opensource-lightweight webbrowser projekt) til frontend </a:t>
            </a:r>
          </a:p>
          <a:p>
            <a:endParaRPr lang="da-DK" dirty="0"/>
          </a:p>
          <a:p>
            <a:r>
              <a:rPr lang="da-DK" dirty="0"/>
              <a:t>Discord, Github Desktop, Skype, Visual Studio code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C3E30-A608-48F0-ADBD-4F7A3283D15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1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Webbbrowsere er i dag blevet meget kompetente</a:t>
            </a:r>
          </a:p>
          <a:p>
            <a:r>
              <a:rPr lang="da-DK" dirty="0"/>
              <a:t>Laver man et software baseret system (intet til minimalt hardware), så er web applikationer en god måde at gøre det på.</a:t>
            </a:r>
          </a:p>
          <a:p>
            <a:r>
              <a:rPr lang="da-DK" dirty="0"/>
              <a:t>Web applikationer kan køre på alle enheder</a:t>
            </a:r>
          </a:p>
          <a:p>
            <a:r>
              <a:rPr lang="da-DK" dirty="0"/>
              <a:t>Udover det er de kommet meget tættere på mobil apps</a:t>
            </a:r>
          </a:p>
          <a:p>
            <a:r>
              <a:rPr lang="da-DK" dirty="0"/>
              <a:t>Især med alle de nye SPA frameworks(Angular, Vue, React)</a:t>
            </a:r>
          </a:p>
          <a:p>
            <a:r>
              <a:rPr lang="da-DK" dirty="0"/>
              <a:t>De er dog ikke helt der hvor de kan erstatte mobil udviklings cross platforms.(Xamarin, React Native,Flutter)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C3E30-A608-48F0-ADBD-4F7A3283D15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93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Mono Kan bruges til at udvikle desktop apps cross platform</a:t>
            </a:r>
          </a:p>
          <a:p>
            <a:r>
              <a:rPr lang="da-DK" dirty="0"/>
              <a:t>Følger en MVC struktur, hvor Model og controller bliver brugt over alle platforme men, hvor view bliver konfigureret til hver platform</a:t>
            </a:r>
          </a:p>
          <a:p>
            <a:r>
              <a:rPr lang="da-DK" dirty="0"/>
              <a:t>Xamarin er en overbygning til mono, som giver mulighed for at bruge .Net til at bygge mobil applikationer til IOS og Android</a:t>
            </a:r>
          </a:p>
          <a:p>
            <a:r>
              <a:rPr lang="da-DK" dirty="0"/>
              <a:t>Xamarin bruger også en MVC struktur, udover Xamarin.Forms som bruger en MVVM struktur</a:t>
            </a:r>
            <a:endParaRPr lang="LID4096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C3E30-A608-48F0-ADBD-4F7A3283D15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329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Windows RT står for Windows Runtime </a:t>
            </a:r>
          </a:p>
          <a:p>
            <a:r>
              <a:rPr lang="da-DK" dirty="0"/>
              <a:t>Et RT komponent er et komponent der kan køre med ALLE Windows Runtime Language</a:t>
            </a:r>
          </a:p>
          <a:p>
            <a:r>
              <a:rPr lang="da-DK" dirty="0"/>
              <a:t>Det betyder at du kan skrive komponentet i C++ og bruge det i Visual Basic</a:t>
            </a:r>
          </a:p>
          <a:p>
            <a:r>
              <a:rPr lang="da-DK" dirty="0"/>
              <a:t>Det bruges i UWP og windows store apps</a:t>
            </a:r>
          </a:p>
          <a:p>
            <a:r>
              <a:rPr lang="da-DK" dirty="0"/>
              <a:t>Hovedesagelige idé med windows RT var at det kunne køre i en sandbox, som skulle hjælpe med at holde brugeren sikker. </a:t>
            </a:r>
          </a:p>
          <a:p>
            <a:r>
              <a:rPr lang="da-DK" dirty="0"/>
              <a:t>Grunden til dette er fordi Microsoft havde en idé om at de gerne vil ind på mobil markedet, men windows i sig selv er ikke så stabilt.</a:t>
            </a:r>
          </a:p>
          <a:p>
            <a:r>
              <a:rPr lang="da-DK" dirty="0"/>
              <a:t>Exposer kun safe API’s </a:t>
            </a:r>
          </a:p>
          <a:p>
            <a:r>
              <a:rPr lang="da-DK" dirty="0"/>
              <a:t>Windows RT er et .NET-core subset for windows store apps</a:t>
            </a:r>
          </a:p>
          <a:p>
            <a:r>
              <a:rPr lang="da-DK" dirty="0"/>
              <a:t>For at beskytte så meget som muligt, er det ikke muligt at lave operationer nede på kernel space på nær hvis der laves en driver</a:t>
            </a:r>
          </a:p>
          <a:p>
            <a:r>
              <a:rPr lang="da-DK" dirty="0"/>
              <a:t>Af denne grund er det kun en håndfuld veldefineret drivere der må bruges.(Webcam, Mic, networkAdapter)</a:t>
            </a:r>
          </a:p>
          <a:p>
            <a:r>
              <a:rPr lang="da-DK" dirty="0"/>
              <a:t>Generelt fokusere Windows RT på den hardware nære egenskaber. Ting abstraheres væk fra hardware.</a:t>
            </a:r>
          </a:p>
          <a:p>
            <a:r>
              <a:rPr lang="da-DK" dirty="0"/>
              <a:t>.winmd er extension til Windows RT componenter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C3E30-A608-48F0-ADBD-4F7A3283D15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1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08/19/2020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windows/uwp/winrt-components/walkthrough-creating-a-simple-windows-runtime-component-and-calling-it-from-javascript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 7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problemer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muligheder</a:t>
            </a:r>
            <a:r>
              <a:rPr lang="en-GB" dirty="0"/>
              <a:t> for cross platform development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err="1"/>
              <a:t>platformen</a:t>
            </a:r>
            <a:r>
              <a:rPr lang="en-GB" dirty="0"/>
              <a:t>. Vis et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cross platform component. </a:t>
            </a:r>
            <a:r>
              <a:rPr lang="en-GB" dirty="0" err="1"/>
              <a:t>Redegør</a:t>
            </a:r>
            <a:r>
              <a:rPr lang="en-GB" dirty="0"/>
              <a:t> for </a:t>
            </a:r>
            <a:r>
              <a:rPr lang="en-GB" dirty="0" err="1"/>
              <a:t>hvorledes</a:t>
            </a:r>
            <a:r>
              <a:rPr lang="en-GB" dirty="0"/>
              <a:t> man designer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implementerer</a:t>
            </a:r>
            <a:r>
              <a:rPr lang="en-GB" dirty="0"/>
              <a:t> Windows RT </a:t>
            </a:r>
            <a:r>
              <a:rPr lang="en-GB" dirty="0" err="1"/>
              <a:t>komponenter</a:t>
            </a:r>
            <a:r>
              <a:rPr lang="en-GB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28A-FCCB-4F11-984E-99FE9A7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Windows RT </a:t>
            </a:r>
            <a:r>
              <a:rPr lang="en-US" sz="5400" dirty="0" err="1"/>
              <a:t>Implementering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FCE58-F00B-487D-8021-43B86638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18364"/>
            <a:ext cx="5455917" cy="3614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608B0-A20F-436E-AE03-C824C6A9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431588"/>
            <a:ext cx="5455917" cy="19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A9FDC-ECCA-42AB-84B2-9B839886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" r="22224" b="-2"/>
          <a:stretch/>
        </p:blipFill>
        <p:spPr>
          <a:xfrm>
            <a:off x="67856" y="803352"/>
            <a:ext cx="4076716" cy="5516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5F541-7335-49CA-B3E5-29431B658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" r="5012" b="4"/>
          <a:stretch/>
        </p:blipFill>
        <p:spPr>
          <a:xfrm>
            <a:off x="4277922" y="651932"/>
            <a:ext cx="3971645" cy="2985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835AD-4B32-419A-BE99-2FC171620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20" t="1705" r="4469" b="-1705"/>
          <a:stretch/>
        </p:blipFill>
        <p:spPr>
          <a:xfrm>
            <a:off x="4277922" y="3762374"/>
            <a:ext cx="7602666" cy="2633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140DB-1433-4AA6-9A6D-3809B182B680}"/>
              </a:ext>
            </a:extLst>
          </p:cNvPr>
          <p:cNvSpPr txBox="1"/>
          <p:nvPr/>
        </p:nvSpPr>
        <p:spPr>
          <a:xfrm>
            <a:off x="8547755" y="651932"/>
            <a:ext cx="3332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RT </a:t>
            </a:r>
            <a:r>
              <a:rPr lang="en-US" sz="2800" dirty="0" err="1"/>
              <a:t>Implementering</a:t>
            </a:r>
            <a:endParaRPr lang="da-DK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486DE-5F64-4289-9328-9E538F423DC9}"/>
              </a:ext>
            </a:extLst>
          </p:cNvPr>
          <p:cNvSpPr txBox="1"/>
          <p:nvPr/>
        </p:nvSpPr>
        <p:spPr>
          <a:xfrm>
            <a:off x="8249567" y="1807043"/>
            <a:ext cx="3874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microsoft ( </a:t>
            </a:r>
            <a:r>
              <a:rPr lang="da-DK" dirty="0">
                <a:hlinkClick r:id="rId5"/>
              </a:rPr>
              <a:t>https://docs.microsoft.com/en-us/windows/uwp/winrt-components/walkthrough-creating-a-simple-windows-runtime-component-and-calling-it-from-javascript</a:t>
            </a:r>
            <a:r>
              <a:rPr lang="da-DK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0093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221-CE9C-4059-957B-B05DA252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7555-9D00-44EC-8454-F1134FC7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9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platform </a:t>
            </a:r>
            <a:r>
              <a:rPr lang="en-US" dirty="0" err="1"/>
              <a:t>specifik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endParaRPr lang="da-DK" dirty="0"/>
          </a:p>
          <a:p>
            <a:r>
              <a:rPr lang="da-DK" dirty="0" err="1"/>
              <a:t>wxWidgets</a:t>
            </a:r>
            <a:endParaRPr lang="da-DK" dirty="0"/>
          </a:p>
          <a:p>
            <a:r>
              <a:rPr lang="da-DK" dirty="0"/>
              <a:t>GTK+</a:t>
            </a:r>
          </a:p>
          <a:p>
            <a:r>
              <a:rPr lang="da-DK" dirty="0"/>
              <a:t>Dog kun for desktop applikationer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Java/ C#</a:t>
            </a:r>
          </a:p>
          <a:p>
            <a:r>
              <a:rPr lang="da-DK" dirty="0"/>
              <a:t>Flash/Silverlight</a:t>
            </a:r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Electron</a:t>
            </a:r>
          </a:p>
          <a:p>
            <a:pPr lvl="1"/>
            <a:r>
              <a:rPr lang="da-DK" dirty="0"/>
              <a:t>Discord, VS Code, osv...</a:t>
            </a:r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competence</a:t>
            </a:r>
          </a:p>
          <a:p>
            <a:r>
              <a:rPr lang="en-US" dirty="0"/>
              <a:t>SPA</a:t>
            </a:r>
          </a:p>
          <a:p>
            <a:r>
              <a:rPr lang="en-US" dirty="0"/>
              <a:t>Cross-Platform framework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Xamarin</a:t>
            </a:r>
            <a:r>
              <a:rPr lang="da-DK" dirty="0"/>
              <a:t>(Mono) .NET (mobile) crossplatform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  <a:p>
            <a:r>
              <a:rPr lang="en-US" dirty="0"/>
              <a:t>Xamarin </a:t>
            </a:r>
          </a:p>
          <a:p>
            <a:r>
              <a:rPr lang="en-US" dirty="0" err="1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76-5776-4695-ACBA-2610518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RT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854-B2E0-4B68-A6A7-90F29EC9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Runtime komponent</a:t>
            </a:r>
          </a:p>
          <a:p>
            <a:r>
              <a:rPr lang="da-DK" dirty="0"/>
              <a:t>CLR kompatibel</a:t>
            </a:r>
          </a:p>
          <a:p>
            <a:r>
              <a:rPr lang="da-DK" dirty="0"/>
              <a:t>UWP</a:t>
            </a:r>
          </a:p>
          <a:p>
            <a:r>
              <a:rPr lang="da-DK" dirty="0"/>
              <a:t>Sandbox</a:t>
            </a:r>
          </a:p>
          <a:p>
            <a:r>
              <a:rPr lang="da-DK" dirty="0"/>
              <a:t>WIndowsPhone</a:t>
            </a:r>
          </a:p>
          <a:p>
            <a:r>
              <a:rPr lang="da-DK" dirty="0"/>
              <a:t>Drivere</a:t>
            </a:r>
          </a:p>
          <a:p>
            <a:r>
              <a:rPr lang="da-DK" dirty="0"/>
              <a:t>.winmd</a:t>
            </a:r>
          </a:p>
        </p:txBody>
      </p:sp>
    </p:spTree>
    <p:extLst>
      <p:ext uri="{BB962C8B-B14F-4D97-AF65-F5344CB8AC3E}">
        <p14:creationId xmlns:p14="http://schemas.microsoft.com/office/powerpoint/2010/main" val="8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ED99-8258-40F5-8DC8-27D8CCF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RT Implementering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9D3B-5BE5-4646-89A2-D0BB4B0C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8633" cy="4351338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BAA31-ED68-4296-A3BB-A05E12E9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23" y="1406805"/>
            <a:ext cx="6841603" cy="47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617</Words>
  <Application>Microsoft Office PowerPoint</Application>
  <PresentationFormat>Widescreen</PresentationFormat>
  <Paragraphs>79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  <vt:lpstr>Windows RT komponent</vt:lpstr>
      <vt:lpstr>Windows RT Implementering</vt:lpstr>
      <vt:lpstr>Windows RT Implementering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7</dc:title>
  <dc:creator>Abdul-Rahman Abdurrohman</dc:creator>
  <cp:lastModifiedBy>Abdul-Rahman Abdurrohman</cp:lastModifiedBy>
  <cp:revision>9</cp:revision>
  <dcterms:created xsi:type="dcterms:W3CDTF">2020-08-17T12:22:57Z</dcterms:created>
  <dcterms:modified xsi:type="dcterms:W3CDTF">2020-08-19T08:52:36Z</dcterms:modified>
</cp:coreProperties>
</file>