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669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5248-1454-4136-AC53-59ECC6D21C2E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BFA39-758C-4194-AD95-1940B91B2E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96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Prism er et MVVM framework som giver adgang til en række brugbar libraries</a:t>
            </a:r>
          </a:p>
          <a:p>
            <a:r>
              <a:rPr lang="da-DK" dirty="0"/>
              <a:t>Hjælper på design og udvikling af applikationer, med fokus på Viewet</a:t>
            </a:r>
          </a:p>
          <a:p>
            <a:r>
              <a:rPr lang="da-DK" dirty="0"/>
              <a:t>Hjælper på at opnå en løs kopling</a:t>
            </a:r>
          </a:p>
          <a:p>
            <a:r>
              <a:rPr lang="da-DK" dirty="0"/>
              <a:t>Skaber en common shell, som kan fyldes med komponenter, som kan genbruges i forskellige applikationer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BFA39-758C-4194-AD95-1940B91B2E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3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Når der er flere views i en applikation</a:t>
            </a:r>
          </a:p>
          <a:p>
            <a:r>
              <a:rPr lang="da-DK" dirty="0"/>
              <a:t>Brugerinteraktion(events og delegatecommands)</a:t>
            </a:r>
          </a:p>
          <a:p>
            <a:r>
              <a:rPr lang="da-DK" dirty="0"/>
              <a:t>Når en applikation skal fremtidssikret og bygges robust</a:t>
            </a:r>
          </a:p>
          <a:p>
            <a:r>
              <a:rPr lang="da-DK" dirty="0"/>
              <a:t> Kan bruges til samling af legacy applikationer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BFA39-758C-4194-AD95-1940B91B2E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12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Giver ligesom komponentbaseret udvikling mulighed for at flere udviklings grupper kan arbejde på samme projekt</a:t>
            </a:r>
          </a:p>
          <a:p>
            <a:r>
              <a:rPr lang="da-DK" dirty="0"/>
              <a:t>For at kunne udvide nemmere, da alt er løst koplet</a:t>
            </a:r>
          </a:p>
          <a:p>
            <a:r>
              <a:rPr lang="da-DK" dirty="0"/>
              <a:t>Fremmer mulighed for clean code, uden for mange design smells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BFA39-758C-4194-AD95-1940B91B2E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051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Authentication</a:t>
            </a:r>
          </a:p>
          <a:p>
            <a:r>
              <a:rPr lang="da-DK" dirty="0"/>
              <a:t>Kommunikation med en form for backend</a:t>
            </a:r>
          </a:p>
          <a:p>
            <a:r>
              <a:rPr lang="da-DK" dirty="0"/>
              <a:t>Applikations performance</a:t>
            </a:r>
          </a:p>
          <a:p>
            <a:r>
              <a:rPr lang="da-DK" dirty="0"/>
              <a:t>Error handling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BFA39-758C-4194-AD95-1940B91B2E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270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Publisher-Subscriber relationship</a:t>
            </a:r>
          </a:p>
          <a:p>
            <a:r>
              <a:rPr lang="da-DK" dirty="0"/>
              <a:t>Komponenterne kan subscribe på hinandens event, uden at have en direkte reference</a:t>
            </a:r>
          </a:p>
          <a:p>
            <a:r>
              <a:rPr lang="da-DK" dirty="0"/>
              <a:t>2 af de mest brugte dele af prism er </a:t>
            </a:r>
          </a:p>
          <a:p>
            <a:pPr lvl="1"/>
            <a:r>
              <a:rPr lang="da-DK" dirty="0"/>
              <a:t>Composite Commands(En command, kan påvirke flere views, save all-tabs)</a:t>
            </a:r>
          </a:p>
          <a:p>
            <a:pPr lvl="1"/>
            <a:r>
              <a:rPr lang="da-DK" dirty="0"/>
              <a:t>EventAggregator(Bruges til at muliggøre kommunikation mellem løst koplede komponenter )</a:t>
            </a:r>
          </a:p>
          <a:p>
            <a:r>
              <a:rPr lang="da-DK" dirty="0"/>
              <a:t>DRY-IOC container er default for prism</a:t>
            </a:r>
          </a:p>
          <a:p>
            <a:r>
              <a:rPr lang="da-DK" dirty="0"/>
              <a:t>Dependency Injection(Ligesom med MEF sker det i runtime)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BFA39-758C-4194-AD95-1940B91B2EE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788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Prism basere sig på MVVM, som benævnt </a:t>
            </a:r>
          </a:p>
          <a:p>
            <a:r>
              <a:rPr lang="da-DK" dirty="0"/>
              <a:t>Den måde arkitekturen er bygget op på er ved brug af design patterns</a:t>
            </a:r>
          </a:p>
          <a:p>
            <a:r>
              <a:rPr lang="da-DK" dirty="0"/>
              <a:t>Dette skal hjælpe med den løse kopling</a:t>
            </a:r>
          </a:p>
          <a:p>
            <a:r>
              <a:rPr lang="da-DK" dirty="0"/>
              <a:t>Bruger MEF arkitekturen/idéen til at import og export typer </a:t>
            </a:r>
          </a:p>
          <a:p>
            <a:r>
              <a:rPr lang="da-DK" dirty="0"/>
              <a:t>Skaber afhængigheder i runtime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BFA39-758C-4194-AD95-1940B91B2EE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46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7A07-3925-440C-B66F-69CBEFE7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9F224E9-82BF-43C2-AC62-BC0F47A31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E8C9F-0CFC-4607-8D32-C19357FB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9048AD-6566-4EDC-8783-90A421F5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B075ED-B5F7-4032-8068-FFEA88E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5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7BA41-35EB-408B-B636-4928610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B254AA5-764C-4400-9FB2-081A1E37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B1256A-62A7-453A-B7AB-B89A143B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D4A7B0-DCCC-4000-8BE0-E8E6A26F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E65162-4126-48E3-913E-C3E67E4B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73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38E2CC-BE1F-4D60-A7DB-6B11C1EF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406965F-753B-47F6-A1CF-8A10FCF2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DC672-FB20-4B31-A47E-CC29BFC8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4C2766-9904-4F0F-8E42-2E26F32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EE6407-A8A4-4E05-8C83-ED09E8F8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AEE9D-A524-4872-91A2-D4FBD7A2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8452B8-680F-45E0-BD9A-1FA2CB8A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D37BE6-A6C4-4C59-B2A2-A84B3EF7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3461D9-4F02-4BD6-8415-EF572D27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85813F-2755-4666-81E4-B5609786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7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2A7CA-2CF9-48B3-88D0-85951D6A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91CB69-0F7D-434E-A05F-074AA849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50C5E0-8D10-41E5-A435-1DEDE146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2EBFD0-F154-469D-9D6D-E42360BB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D4E5A4-5FC7-4DD8-B796-A7564CF4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4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6A1C9-C182-4D75-8336-6498CDC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B3FDCE-5267-4E20-B99D-0F1FBD63C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89459A-2C8A-4146-BEC3-2DEC9B2B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7D56CF-ABD7-49A8-91C0-183A4BC0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F77ABB-14A5-4CD8-9FC0-0F9984B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048E2A-7AE3-4DA4-8877-849D354D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6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053FC-A294-4F1B-88CC-7315C88C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717DEA7-8203-44D3-8EE8-156A74B5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78433D-01A7-4948-AEE2-42271C24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F205EA1-E3ED-4A8E-AEAF-17FE074F5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9F0A6F-6D76-4F1B-A2B3-648A2C80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D8A300-3C6B-4EBE-A774-6AF0262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F82E2B-AE1E-4AA9-9662-0BF79F3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A62A805-8962-4519-B731-802AEB86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DCBE7-9F66-4BEA-9BCE-826EF00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FA960E5-74F5-4AD4-9856-8B5D93D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AA73BD2-699C-416D-B52E-9B25471D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1F93B5-FB12-49F8-9F03-68C5BF25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7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EA57D80-39C9-4570-9477-4F9D500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955F8DC-912E-4A7E-A5F2-9055B0F7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FD91DE0-8B82-4CB0-B293-40681453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55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577-3B64-46CA-8A75-C3354835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4D432-BEDD-4163-BEE1-5DF3CFB7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00B0B-404A-4171-9CFF-3FBF27AC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4B8A78-B228-450B-8BB9-B51F8A9F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0C250C-8B91-43CA-B536-C30AD041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1AA79A-8E65-404B-984D-02B5461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32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8EF48-F314-414E-9E69-4947002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404226-28EB-4D98-AD31-41881F06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DB2CE6-06D8-4054-80B0-183E7D4A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D6605E-DB60-4328-B323-FB47D6D0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DD97845-CDE3-4D28-AFB5-0C86492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8085241-FBC7-4AC1-9CD1-C3E43BD2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6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8BB3B67-6A92-44DC-9829-271D4CC7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E226ED-09F4-45F3-8C27-0F636913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21CA3F-DED8-4728-85E4-263F26EC0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CD9C-38D6-42DC-8933-922135ECAA67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D1267E-D770-4F83-9B35-42D56FA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37A1D1-FCD5-496A-A3A4-979E2CF9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412C-ACCD-4D4A-ADDA-CB9E0C66623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A0DBA-BE54-4DAC-B995-7BA2DC335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540076-8FB4-4612-88BB-0E4E3E213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den grundlæggende arkitektur og begreber i </a:t>
            </a:r>
            <a:r>
              <a:rPr lang="da-DK" dirty="0" err="1"/>
              <a:t>Prism</a:t>
            </a:r>
            <a:r>
              <a:rPr lang="da-DK" dirty="0"/>
              <a:t>. Hvilke fordele og ulemper er der ved at bruge </a:t>
            </a:r>
            <a:r>
              <a:rPr lang="da-DK" dirty="0" err="1"/>
              <a:t>Prism</a:t>
            </a:r>
            <a:r>
              <a:rPr lang="da-DK" dirty="0"/>
              <a:t>? Vis et eksempel på brug af </a:t>
            </a:r>
            <a:r>
              <a:rPr lang="da-DK" dirty="0" err="1"/>
              <a:t>Prism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68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C9977-11DA-42F3-82F3-7FB06BA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335214-5051-4591-98B6-DDEF56E2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Framework</a:t>
            </a:r>
          </a:p>
          <a:p>
            <a:r>
              <a:rPr lang="da-DK" dirty="0"/>
              <a:t>Fokus på view</a:t>
            </a:r>
          </a:p>
          <a:p>
            <a:r>
              <a:rPr lang="da-DK" dirty="0"/>
              <a:t>MVVM</a:t>
            </a:r>
          </a:p>
          <a:p>
            <a:r>
              <a:rPr lang="da-DK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270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14CA-010E-499F-9501-938DEC64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Hvornår bruges det?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306B41-0BF5-4EA6-AADC-06E786A0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Flere Views</a:t>
            </a:r>
          </a:p>
          <a:p>
            <a:r>
              <a:rPr lang="da-DK" dirty="0"/>
              <a:t>Robust</a:t>
            </a:r>
          </a:p>
          <a:p>
            <a:r>
              <a:rPr lang="da-DK" dirty="0"/>
              <a:t>Legacy appliaktioner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64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A75F-E81B-4C63-9DF3-C2F11EB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bruge </a:t>
            </a:r>
            <a:r>
              <a:rPr lang="da-DK" dirty="0" err="1"/>
              <a:t>prism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9F6D80-47C8-493C-BD3F-AE183780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Løs kopling</a:t>
            </a:r>
          </a:p>
          <a:p>
            <a:r>
              <a:rPr lang="da-DK" dirty="0"/>
              <a:t>Gruppe udvikling</a:t>
            </a:r>
          </a:p>
          <a:p>
            <a:r>
              <a:rPr lang="da-DK" dirty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33844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C8F35-8A0A-4707-ADAE-652C9AAB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Ting som </a:t>
            </a:r>
            <a:r>
              <a:rPr lang="da-DK" dirty="0" err="1"/>
              <a:t>Prism</a:t>
            </a:r>
            <a:r>
              <a:rPr lang="da-DK" dirty="0"/>
              <a:t> ikke adressere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9EC309-6749-45DE-B2F1-C8B1B366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Authentication</a:t>
            </a:r>
          </a:p>
          <a:p>
            <a:r>
              <a:rPr lang="da-DK" dirty="0"/>
              <a:t>Kommunikation med en form for backend</a:t>
            </a:r>
          </a:p>
          <a:p>
            <a:r>
              <a:rPr lang="da-DK" dirty="0"/>
              <a:t>Applikations performance</a:t>
            </a:r>
          </a:p>
          <a:p>
            <a:r>
              <a:rPr lang="da-DK" dirty="0"/>
              <a:t>Error handling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20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DFFD3-856A-450E-AD0E-2D2F037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fungere det?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656648-F013-406C-A803-2C1B1BF6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Publisher-Subscriber relationship</a:t>
            </a:r>
          </a:p>
          <a:p>
            <a:r>
              <a:rPr lang="da-DK" dirty="0"/>
              <a:t>Composite Commands</a:t>
            </a:r>
          </a:p>
          <a:p>
            <a:r>
              <a:rPr lang="da-DK" dirty="0"/>
              <a:t>EventAggregation</a:t>
            </a:r>
          </a:p>
        </p:txBody>
      </p:sp>
    </p:spTree>
    <p:extLst>
      <p:ext uri="{BB962C8B-B14F-4D97-AF65-F5344CB8AC3E}">
        <p14:creationId xmlns:p14="http://schemas.microsoft.com/office/powerpoint/2010/main" val="21355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C995-82B0-4C71-9677-2D05102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Arkitektur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92BA-8F3F-4CBB-98A1-F8174912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Design patterns</a:t>
            </a:r>
          </a:p>
          <a:p>
            <a:r>
              <a:rPr lang="da-DK"/>
              <a:t>Mvvm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1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E5D9-84C4-4F9E-93E8-7EAC910E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90C290-CA4D-4EF3-B296-E96813E5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36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333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SPØRGSMÅL 5</vt:lpstr>
      <vt:lpstr>Hvad er Prism?</vt:lpstr>
      <vt:lpstr>Hvornår bruges det? </vt:lpstr>
      <vt:lpstr>Hvorfor bruge prism?</vt:lpstr>
      <vt:lpstr>Ting som Prism ikke adressere</vt:lpstr>
      <vt:lpstr>Hvordan fungere det?</vt:lpstr>
      <vt:lpstr>Arkitektur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5</dc:title>
  <dc:creator>Abdul-Rahman Barakeh</dc:creator>
  <cp:lastModifiedBy>Abdul-Rahman Abdurrohman</cp:lastModifiedBy>
  <cp:revision>20</cp:revision>
  <dcterms:created xsi:type="dcterms:W3CDTF">2020-06-05T15:16:12Z</dcterms:created>
  <dcterms:modified xsi:type="dcterms:W3CDTF">2020-08-19T08:36:40Z</dcterms:modified>
</cp:coreProperties>
</file>