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6" r:id="rId4"/>
    <p:sldId id="298" r:id="rId5"/>
    <p:sldId id="303" r:id="rId6"/>
    <p:sldId id="299" r:id="rId7"/>
    <p:sldId id="301" r:id="rId8"/>
    <p:sldId id="300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9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14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At the </a:t>
            </a:r>
            <a:r>
              <a:rPr lang="da-DK" dirty="0" err="1" smtClean="0"/>
              <a:t>workday’s</a:t>
            </a:r>
            <a:r>
              <a:rPr lang="da-DK" dirty="0" smtClean="0"/>
              <a:t> start, </a:t>
            </a:r>
            <a:r>
              <a:rPr lang="da-DK" dirty="0" err="1" smtClean="0"/>
              <a:t>each</a:t>
            </a:r>
            <a:r>
              <a:rPr lang="da-DK" dirty="0" smtClean="0"/>
              <a:t> developer </a:t>
            </a:r>
            <a:r>
              <a:rPr lang="da-DK" dirty="0" err="1" smtClean="0"/>
              <a:t>pulls</a:t>
            </a:r>
            <a:r>
              <a:rPr lang="da-DK" dirty="0" smtClean="0"/>
              <a:t> the </a:t>
            </a:r>
            <a:r>
              <a:rPr lang="da-DK" dirty="0" err="1" smtClean="0"/>
              <a:t>repo</a:t>
            </a:r>
            <a:endParaRPr lang="da-DK" dirty="0" smtClean="0"/>
          </a:p>
          <a:p>
            <a:pPr lvl="1"/>
            <a:r>
              <a:rPr lang="da-DK" dirty="0" err="1" smtClean="0"/>
              <a:t>Latest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r>
              <a:rPr lang="da-DK" dirty="0" smtClean="0"/>
              <a:t> to </a:t>
            </a:r>
            <a:r>
              <a:rPr lang="da-DK" dirty="0" err="1" smtClean="0"/>
              <a:t>working</a:t>
            </a:r>
            <a:r>
              <a:rPr lang="da-DK" dirty="0" smtClean="0"/>
              <a:t> </a:t>
            </a:r>
            <a:r>
              <a:rPr lang="da-DK" dirty="0" err="1" smtClean="0"/>
              <a:t>copy</a:t>
            </a:r>
            <a:endParaRPr lang="da-DK" dirty="0" smtClean="0"/>
          </a:p>
          <a:p>
            <a:r>
              <a:rPr lang="da-DK" dirty="0" smtClean="0"/>
              <a:t>Developers </a:t>
            </a:r>
            <a:r>
              <a:rPr lang="da-DK" dirty="0" err="1" smtClean="0"/>
              <a:t>implement</a:t>
            </a:r>
            <a:r>
              <a:rPr lang="da-DK" dirty="0" smtClean="0"/>
              <a:t> new features and tests for </a:t>
            </a:r>
            <a:r>
              <a:rPr lang="da-DK" dirty="0" err="1" smtClean="0"/>
              <a:t>them</a:t>
            </a:r>
            <a:r>
              <a:rPr lang="da-DK" dirty="0" smtClean="0"/>
              <a:t>. </a:t>
            </a:r>
          </a:p>
          <a:p>
            <a:r>
              <a:rPr lang="da-DK" dirty="0" err="1" smtClean="0"/>
              <a:t>When</a:t>
            </a:r>
            <a:r>
              <a:rPr lang="da-DK" dirty="0" smtClean="0"/>
              <a:t> a feature is </a:t>
            </a:r>
            <a:r>
              <a:rPr lang="da-DK" dirty="0" err="1" smtClean="0"/>
              <a:t>complete</a:t>
            </a:r>
            <a:r>
              <a:rPr lang="da-DK" dirty="0" smtClean="0"/>
              <a:t>, the </a:t>
            </a:r>
            <a:r>
              <a:rPr lang="da-DK" dirty="0" err="1" smtClean="0"/>
              <a:t>repo</a:t>
            </a:r>
            <a:r>
              <a:rPr lang="da-DK" dirty="0" smtClean="0"/>
              <a:t> is </a:t>
            </a:r>
            <a:r>
              <a:rPr lang="da-DK" dirty="0" err="1" smtClean="0"/>
              <a:t>pulled</a:t>
            </a:r>
            <a:r>
              <a:rPr lang="da-DK" dirty="0" smtClean="0"/>
              <a:t> </a:t>
            </a:r>
            <a:r>
              <a:rPr lang="da-DK" dirty="0" err="1" smtClean="0"/>
              <a:t>again</a:t>
            </a:r>
            <a:r>
              <a:rPr lang="da-DK" dirty="0" smtClean="0"/>
              <a:t> and </a:t>
            </a:r>
            <a:r>
              <a:rPr lang="da-DK" dirty="0" err="1" smtClean="0"/>
              <a:t>any</a:t>
            </a:r>
            <a:r>
              <a:rPr lang="da-DK" dirty="0" smtClean="0"/>
              <a:t> </a:t>
            </a:r>
            <a:r>
              <a:rPr lang="da-DK" dirty="0" err="1" smtClean="0"/>
              <a:t>changes</a:t>
            </a:r>
            <a:r>
              <a:rPr lang="da-DK" dirty="0" smtClean="0"/>
              <a:t> </a:t>
            </a:r>
            <a:r>
              <a:rPr lang="da-DK" dirty="0" err="1" smtClean="0"/>
              <a:t>integrated</a:t>
            </a:r>
            <a:endParaRPr lang="da-DK" dirty="0" smtClean="0"/>
          </a:p>
          <a:p>
            <a:r>
              <a:rPr lang="da-DK" dirty="0" err="1" smtClean="0"/>
              <a:t>Then</a:t>
            </a:r>
            <a:r>
              <a:rPr lang="da-DK" dirty="0" smtClean="0"/>
              <a:t>, </a:t>
            </a:r>
            <a:r>
              <a:rPr lang="da-DK" dirty="0" err="1" smtClean="0"/>
              <a:t>revised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i="1" dirty="0" smtClean="0"/>
              <a:t>and</a:t>
            </a:r>
            <a:r>
              <a:rPr lang="da-DK" dirty="0" smtClean="0"/>
              <a:t> </a:t>
            </a:r>
            <a:r>
              <a:rPr lang="da-DK" dirty="0" err="1" smtClean="0"/>
              <a:t>their</a:t>
            </a:r>
            <a:r>
              <a:rPr lang="da-DK" dirty="0" smtClean="0"/>
              <a:t> tests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commited</a:t>
            </a:r>
            <a:endParaRPr lang="da-DK" dirty="0" smtClean="0"/>
          </a:p>
          <a:p>
            <a:r>
              <a:rPr lang="da-DK" dirty="0" smtClean="0"/>
              <a:t>Any </a:t>
            </a:r>
            <a:r>
              <a:rPr lang="da-DK" dirty="0" err="1" smtClean="0"/>
              <a:t>broken</a:t>
            </a:r>
            <a:r>
              <a:rPr lang="da-DK" dirty="0" smtClean="0"/>
              <a:t> </a:t>
            </a:r>
            <a:r>
              <a:rPr lang="da-DK" dirty="0" err="1" smtClean="0"/>
              <a:t>builds</a:t>
            </a:r>
            <a:r>
              <a:rPr lang="da-DK" dirty="0" smtClean="0"/>
              <a:t> on the CI server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i="1" dirty="0" smtClean="0"/>
              <a:t>top</a:t>
            </a:r>
            <a:r>
              <a:rPr lang="da-DK" dirty="0" smtClean="0"/>
              <a:t> </a:t>
            </a:r>
            <a:r>
              <a:rPr lang="da-DK" dirty="0" err="1" smtClean="0"/>
              <a:t>priority</a:t>
            </a:r>
            <a:r>
              <a:rPr lang="da-DK" dirty="0" smtClean="0"/>
              <a:t>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1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5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8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0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62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InfinITnetvaerk/swt14-mlapi-test-servi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swat.ase.au.dk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Continuous</a:t>
            </a:r>
            <a:r>
              <a:rPr lang="da-DK" dirty="0" smtClean="0"/>
              <a:t> Integration</a:t>
            </a:r>
            <a:br>
              <a:rPr lang="da-DK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09634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 smtClean="0"/>
              <a:t>A software development practice where members of a team integrate their work frequently, usually each person integrates at least daily – leading to multiple integrations per day. Each integration is verified by an automated build (including test) to detect integration errors as quickly as possible (…)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000" i="1" dirty="0" smtClean="0"/>
              <a:t>						Martin Fowler, 2006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8851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principle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4"/>
            <a:ext cx="11906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4139952" y="3140968"/>
            <a:ext cx="1152128" cy="12241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Code </a:t>
            </a:r>
            <a:r>
              <a:rPr lang="da-DK" dirty="0" err="1" smtClean="0"/>
              <a:t>repository</a:t>
            </a:r>
            <a:endParaRPr lang="da-D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72816"/>
            <a:ext cx="11906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07646"/>
            <a:ext cx="180019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-Right Arrow 5"/>
          <p:cNvSpPr/>
          <p:nvPr/>
        </p:nvSpPr>
        <p:spPr>
          <a:xfrm rot="1478136">
            <a:off x="5453097" y="4525593"/>
            <a:ext cx="1440160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" name="Left-Right Arrow 9"/>
          <p:cNvSpPr/>
          <p:nvPr/>
        </p:nvSpPr>
        <p:spPr>
          <a:xfrm rot="19861049">
            <a:off x="5482681" y="2907589"/>
            <a:ext cx="1440160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Down Arrow 7"/>
          <p:cNvSpPr/>
          <p:nvPr/>
        </p:nvSpPr>
        <p:spPr>
          <a:xfrm rot="5400000">
            <a:off x="2943170" y="3257630"/>
            <a:ext cx="360041" cy="990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6893784" y="2815281"/>
            <a:ext cx="188878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i="1" dirty="0" err="1" smtClean="0"/>
              <a:t>Build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application</a:t>
            </a:r>
            <a:endParaRPr lang="da-DK" sz="1600" i="1" dirty="0" smtClean="0"/>
          </a:p>
          <a:p>
            <a:r>
              <a:rPr lang="da-DK" sz="1600" i="1" dirty="0" smtClean="0"/>
              <a:t>+ ”Green Zone” 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93784" y="5633637"/>
            <a:ext cx="188878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i="1" dirty="0" err="1" smtClean="0"/>
              <a:t>Build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application</a:t>
            </a:r>
            <a:endParaRPr lang="da-DK" sz="1600" i="1" dirty="0" smtClean="0"/>
          </a:p>
          <a:p>
            <a:r>
              <a:rPr lang="da-DK" sz="1600" i="1" dirty="0" smtClean="0"/>
              <a:t>+ ”Green Zone” tests</a:t>
            </a:r>
            <a:endParaRPr lang="da-DK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83013" y="4523636"/>
            <a:ext cx="188878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b="1" i="1" dirty="0" smtClean="0"/>
              <a:t>Fast integration:</a:t>
            </a:r>
          </a:p>
          <a:p>
            <a:r>
              <a:rPr lang="da-DK" sz="1600" i="1" dirty="0" err="1" smtClean="0"/>
              <a:t>Build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application</a:t>
            </a:r>
            <a:endParaRPr lang="da-DK" sz="1600" i="1" dirty="0" smtClean="0"/>
          </a:p>
          <a:p>
            <a:r>
              <a:rPr lang="da-DK" sz="1600" i="1" dirty="0"/>
              <a:t>+</a:t>
            </a:r>
            <a:r>
              <a:rPr lang="da-DK" sz="1600" i="1" dirty="0" smtClean="0"/>
              <a:t> ”Green Zone” tests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3808" y="4509120"/>
            <a:ext cx="1888787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b="1" i="1" dirty="0" err="1" smtClean="0"/>
              <a:t>Nightly</a:t>
            </a:r>
            <a:r>
              <a:rPr lang="da-DK" sz="1600" b="1" i="1" dirty="0" smtClean="0"/>
              <a:t>:</a:t>
            </a:r>
          </a:p>
          <a:p>
            <a:r>
              <a:rPr lang="da-DK" sz="1600" i="1" dirty="0" err="1" smtClean="0"/>
              <a:t>Build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application</a:t>
            </a:r>
            <a:endParaRPr lang="da-DK" sz="1600" i="1" dirty="0" smtClean="0"/>
          </a:p>
          <a:p>
            <a:r>
              <a:rPr lang="da-DK" sz="1600" i="1" dirty="0" smtClean="0"/>
              <a:t>+ ”Green Zone” tests</a:t>
            </a:r>
          </a:p>
          <a:p>
            <a:r>
              <a:rPr lang="da-DK" sz="1600" i="1" dirty="0" smtClean="0"/>
              <a:t>+ </a:t>
            </a:r>
            <a:r>
              <a:rPr lang="da-DK" sz="1600" i="1" dirty="0" err="1" smtClean="0"/>
              <a:t>Coverage</a:t>
            </a:r>
            <a:endParaRPr lang="da-DK" sz="1600" i="1" dirty="0" smtClean="0"/>
          </a:p>
          <a:p>
            <a:r>
              <a:rPr lang="da-DK" sz="1600" i="1" dirty="0" smtClean="0"/>
              <a:t>+ Integration tests</a:t>
            </a:r>
          </a:p>
          <a:p>
            <a:r>
              <a:rPr lang="da-DK" sz="1600" i="1" dirty="0" smtClean="0"/>
              <a:t>+ Code </a:t>
            </a:r>
            <a:r>
              <a:rPr lang="da-DK" sz="1600" i="1" dirty="0" err="1" smtClean="0"/>
              <a:t>inspection</a:t>
            </a:r>
            <a:endParaRPr lang="da-DK" sz="1600" i="1" dirty="0" smtClean="0"/>
          </a:p>
          <a:p>
            <a:r>
              <a:rPr lang="da-DK" sz="1600" i="1" dirty="0" smtClean="0"/>
              <a:t>+ Reporting</a:t>
            </a:r>
          </a:p>
          <a:p>
            <a:r>
              <a:rPr lang="da-DK" sz="1600" i="1" dirty="0" smtClean="0"/>
              <a:t>+ …</a:t>
            </a:r>
            <a:endParaRPr lang="da-DK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30762" y="2483604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Build</a:t>
            </a:r>
            <a:r>
              <a:rPr lang="da-DK" dirty="0" smtClean="0"/>
              <a:t> server</a:t>
            </a:r>
            <a:endParaRPr lang="da-DK" dirty="0"/>
          </a:p>
        </p:txBody>
      </p:sp>
      <p:sp>
        <p:nvSpPr>
          <p:cNvPr id="20" name="TextBox 19"/>
          <p:cNvSpPr txBox="1"/>
          <p:nvPr/>
        </p:nvSpPr>
        <p:spPr>
          <a:xfrm>
            <a:off x="7027035" y="1444513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Workstation 1</a:t>
            </a:r>
            <a:endParaRPr lang="da-DK" dirty="0"/>
          </a:p>
        </p:txBody>
      </p:sp>
      <p:sp>
        <p:nvSpPr>
          <p:cNvPr id="21" name="TextBox 20"/>
          <p:cNvSpPr txBox="1"/>
          <p:nvPr/>
        </p:nvSpPr>
        <p:spPr>
          <a:xfrm>
            <a:off x="7027035" y="4364352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Workstation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18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  <p:bldP spid="14" grpId="0" animBg="1"/>
      <p:bldP spid="15" grpId="0" animBg="1"/>
      <p:bldP spid="16" grpId="0" animBg="1"/>
      <p:bldP spid="18" grpId="0" animBg="1"/>
      <p:bldP spid="12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Benefits</a:t>
            </a:r>
            <a:r>
              <a:rPr lang="da-DK" dirty="0" smtClean="0"/>
              <a:t> of CI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No ”integration </a:t>
            </a:r>
            <a:r>
              <a:rPr lang="da-DK" dirty="0" err="1" smtClean="0"/>
              <a:t>hell</a:t>
            </a:r>
            <a:r>
              <a:rPr lang="da-DK" dirty="0" smtClean="0"/>
              <a:t>” at the ”end” of a </a:t>
            </a:r>
            <a:r>
              <a:rPr lang="da-DK" dirty="0" err="1" smtClean="0"/>
              <a:t>project</a:t>
            </a:r>
            <a:endParaRPr lang="da-DK" dirty="0"/>
          </a:p>
          <a:p>
            <a:r>
              <a:rPr lang="da-DK" dirty="0" smtClean="0"/>
              <a:t>Never more </a:t>
            </a:r>
            <a:r>
              <a:rPr lang="da-DK" dirty="0" err="1" smtClean="0"/>
              <a:t>than</a:t>
            </a:r>
            <a:r>
              <a:rPr lang="da-DK" dirty="0" smtClean="0"/>
              <a:t> </a:t>
            </a:r>
            <a:r>
              <a:rPr lang="da-DK" dirty="0" err="1" smtClean="0"/>
              <a:t>hours</a:t>
            </a:r>
            <a:r>
              <a:rPr lang="da-DK" dirty="0" smtClean="0"/>
              <a:t> from </a:t>
            </a:r>
            <a:r>
              <a:rPr lang="da-DK" dirty="0" err="1" smtClean="0"/>
              <a:t>working</a:t>
            </a:r>
            <a:r>
              <a:rPr lang="da-DK" dirty="0" smtClean="0"/>
              <a:t> (</a:t>
            </a:r>
            <a:r>
              <a:rPr lang="da-DK" dirty="0" err="1" smtClean="0"/>
              <a:t>deployable</a:t>
            </a:r>
            <a:r>
              <a:rPr lang="da-DK" dirty="0" smtClean="0"/>
              <a:t>) </a:t>
            </a:r>
            <a:r>
              <a:rPr lang="da-DK" dirty="0" err="1" smtClean="0"/>
              <a:t>build</a:t>
            </a:r>
            <a:endParaRPr lang="da-DK" dirty="0" smtClean="0"/>
          </a:p>
          <a:p>
            <a:r>
              <a:rPr lang="da-DK" dirty="0" smtClean="0"/>
              <a:t>Rapid feedback</a:t>
            </a:r>
          </a:p>
          <a:p>
            <a:r>
              <a:rPr lang="da-DK" dirty="0" err="1" smtClean="0"/>
              <a:t>Several</a:t>
            </a:r>
            <a:r>
              <a:rPr lang="da-DK" dirty="0" smtClean="0"/>
              <a:t> </a:t>
            </a:r>
            <a:r>
              <a:rPr lang="da-DK" dirty="0" err="1" smtClean="0"/>
              <a:t>graded</a:t>
            </a:r>
            <a:r>
              <a:rPr lang="da-DK" dirty="0" smtClean="0"/>
              <a:t> </a:t>
            </a:r>
            <a:r>
              <a:rPr lang="da-DK" dirty="0" err="1" smtClean="0"/>
              <a:t>builds</a:t>
            </a:r>
            <a:r>
              <a:rPr lang="da-DK" dirty="0" smtClean="0"/>
              <a:t> (</a:t>
            </a:r>
            <a:r>
              <a:rPr lang="da-DK" dirty="0" err="1" smtClean="0"/>
              <a:t>continuous</a:t>
            </a:r>
            <a:r>
              <a:rPr lang="da-DK" dirty="0" smtClean="0"/>
              <a:t>, </a:t>
            </a:r>
            <a:r>
              <a:rPr lang="da-DK" dirty="0" err="1" smtClean="0"/>
              <a:t>nightly</a:t>
            </a:r>
            <a:r>
              <a:rPr lang="da-DK" dirty="0" smtClean="0"/>
              <a:t>, …)</a:t>
            </a:r>
          </a:p>
          <a:p>
            <a:r>
              <a:rPr lang="da-DK" dirty="0" err="1" smtClean="0">
                <a:sym typeface="Wingdings" panose="05000000000000000000" pitchFamily="2" charset="2"/>
              </a:rPr>
              <a:t>Metrics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smtClean="0">
                <a:sym typeface="Wingdings" panose="05000000000000000000" pitchFamily="2" charset="2"/>
              </a:rPr>
              <a:t>for </a:t>
            </a:r>
            <a:r>
              <a:rPr lang="da-DK" dirty="0" err="1" smtClean="0">
                <a:sym typeface="Wingdings" panose="05000000000000000000" pitchFamily="2" charset="2"/>
              </a:rPr>
              <a:t>code</a:t>
            </a:r>
            <a:r>
              <a:rPr lang="da-DK" dirty="0" smtClean="0">
                <a:sym typeface="Wingdings" panose="05000000000000000000" pitchFamily="2" charset="2"/>
              </a:rPr>
              <a:t> and test </a:t>
            </a:r>
            <a:r>
              <a:rPr lang="da-DK" dirty="0" err="1" smtClean="0">
                <a:sym typeface="Wingdings" panose="05000000000000000000" pitchFamily="2" charset="2"/>
              </a:rPr>
              <a:t>quality</a:t>
            </a:r>
            <a:r>
              <a:rPr lang="da-DK" dirty="0" smtClean="0">
                <a:sym typeface="Wingdings" panose="05000000000000000000" pitchFamily="2" charset="2"/>
              </a:rPr>
              <a:t> never out of date</a:t>
            </a:r>
          </a:p>
          <a:p>
            <a:r>
              <a:rPr lang="da-DK" dirty="0" err="1" smtClean="0">
                <a:sym typeface="Wingdings" panose="05000000000000000000" pitchFamily="2" charset="2"/>
              </a:rPr>
              <a:t>Certified</a:t>
            </a:r>
            <a:r>
              <a:rPr lang="da-DK" dirty="0" smtClean="0">
                <a:sym typeface="Wingdings" panose="05000000000000000000" pitchFamily="2" charset="2"/>
              </a:rPr>
              <a:t> and </a:t>
            </a:r>
            <a:r>
              <a:rPr lang="da-DK" dirty="0" err="1" smtClean="0">
                <a:sym typeface="Wingdings" panose="05000000000000000000" pitchFamily="2" charset="2"/>
              </a:rPr>
              <a:t>controlled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runtime</a:t>
            </a:r>
            <a:r>
              <a:rPr lang="da-DK" dirty="0" smtClean="0">
                <a:sym typeface="Wingdings" panose="05000000000000000000" pitchFamily="2" charset="2"/>
              </a:rPr>
              <a:t> </a:t>
            </a:r>
            <a:r>
              <a:rPr lang="da-DK" dirty="0" err="1" smtClean="0">
                <a:sym typeface="Wingdings" panose="05000000000000000000" pitchFamily="2" charset="2"/>
              </a:rPr>
              <a:t>environment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116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Embedded </a:t>
            </a:r>
            <a:r>
              <a:rPr lang="da-DK" dirty="0" err="1" smtClean="0"/>
              <a:t>benefits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Sharing</a:t>
            </a:r>
            <a:r>
              <a:rPr lang="da-DK" dirty="0" smtClean="0"/>
              <a:t> of </a:t>
            </a:r>
            <a:r>
              <a:rPr lang="da-DK" dirty="0" err="1" smtClean="0"/>
              <a:t>expensive</a:t>
            </a:r>
            <a:r>
              <a:rPr lang="da-DK" dirty="0" smtClean="0"/>
              <a:t> or </a:t>
            </a:r>
            <a:r>
              <a:rPr lang="da-DK" dirty="0" err="1" smtClean="0"/>
              <a:t>unique</a:t>
            </a:r>
            <a:r>
              <a:rPr lang="da-DK" dirty="0" smtClean="0"/>
              <a:t> </a:t>
            </a:r>
            <a:r>
              <a:rPr lang="da-DK" dirty="0" err="1" smtClean="0"/>
              <a:t>target</a:t>
            </a:r>
            <a:r>
              <a:rPr lang="da-DK" dirty="0" smtClean="0"/>
              <a:t> hardware</a:t>
            </a:r>
          </a:p>
          <a:p>
            <a:r>
              <a:rPr lang="da-DK" dirty="0">
                <a:hlinkClick r:id="rId3"/>
              </a:rPr>
              <a:t>http://</a:t>
            </a:r>
            <a:r>
              <a:rPr lang="da-DK" dirty="0" smtClean="0">
                <a:hlinkClick r:id="rId3"/>
              </a:rPr>
              <a:t>www.slideshare.net/InfinITnetvaerk/swt14-mlapi-test-service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First steps </a:t>
            </a:r>
            <a:r>
              <a:rPr lang="da-DK" dirty="0" err="1" smtClean="0"/>
              <a:t>toward</a:t>
            </a:r>
            <a:r>
              <a:rPr lang="da-DK" dirty="0" smtClean="0"/>
              <a:t> </a:t>
            </a:r>
            <a:r>
              <a:rPr lang="da-DK" dirty="0" err="1" smtClean="0"/>
              <a:t>continuous</a:t>
            </a:r>
            <a:r>
              <a:rPr lang="da-DK" dirty="0" smtClean="0"/>
              <a:t> </a:t>
            </a:r>
            <a:r>
              <a:rPr lang="da-DK" dirty="0" err="1" smtClean="0"/>
              <a:t>deployment</a:t>
            </a:r>
            <a:r>
              <a:rPr lang="da-DK" dirty="0" smtClean="0"/>
              <a:t>/</a:t>
            </a:r>
            <a:r>
              <a:rPr lang="da-DK" dirty="0" err="1" smtClean="0"/>
              <a:t>delivery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Even for </a:t>
            </a:r>
            <a:r>
              <a:rPr lang="da-DK" dirty="0" err="1" smtClean="0"/>
              <a:t>embedded</a:t>
            </a:r>
            <a:r>
              <a:rPr lang="da-DK" dirty="0" smtClean="0"/>
              <a:t>!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2938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setup at ASE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725144"/>
            <a:ext cx="11906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72816"/>
            <a:ext cx="11906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07646"/>
            <a:ext cx="180019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Left-Right Arrow 23"/>
          <p:cNvSpPr/>
          <p:nvPr/>
        </p:nvSpPr>
        <p:spPr>
          <a:xfrm rot="1478136">
            <a:off x="5453097" y="4525593"/>
            <a:ext cx="1440160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5" name="Left-Right Arrow 24"/>
          <p:cNvSpPr/>
          <p:nvPr/>
        </p:nvSpPr>
        <p:spPr>
          <a:xfrm rot="19861049">
            <a:off x="5482681" y="2907589"/>
            <a:ext cx="1440160" cy="3960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Down Arrow 25"/>
          <p:cNvSpPr/>
          <p:nvPr/>
        </p:nvSpPr>
        <p:spPr>
          <a:xfrm rot="5400000">
            <a:off x="2943170" y="3257630"/>
            <a:ext cx="360041" cy="9908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TextBox 26"/>
          <p:cNvSpPr txBox="1"/>
          <p:nvPr/>
        </p:nvSpPr>
        <p:spPr>
          <a:xfrm>
            <a:off x="6893784" y="2815281"/>
            <a:ext cx="188878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i="1" dirty="0" err="1" smtClean="0"/>
              <a:t>Build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application</a:t>
            </a:r>
            <a:endParaRPr lang="da-DK" sz="1600" i="1" dirty="0" smtClean="0"/>
          </a:p>
          <a:p>
            <a:r>
              <a:rPr lang="da-DK" sz="1600" i="1" dirty="0" smtClean="0"/>
              <a:t>+ ”Green Zone” tests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93784" y="5633637"/>
            <a:ext cx="1888787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i="1" dirty="0" err="1" smtClean="0"/>
              <a:t>Build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application</a:t>
            </a:r>
            <a:endParaRPr lang="da-DK" sz="1600" i="1" dirty="0" smtClean="0"/>
          </a:p>
          <a:p>
            <a:r>
              <a:rPr lang="da-DK" sz="1600" i="1" dirty="0" smtClean="0"/>
              <a:t>+ ”Green Zone” tests</a:t>
            </a:r>
            <a:endParaRPr lang="da-DK" sz="16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197868" y="2144587"/>
            <a:ext cx="2617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dirty="0" err="1" smtClean="0"/>
              <a:t>Jenkins</a:t>
            </a:r>
            <a:r>
              <a:rPr lang="da-DK" b="1" dirty="0" smtClean="0"/>
              <a:t> server</a:t>
            </a:r>
          </a:p>
          <a:p>
            <a:pPr algn="ctr"/>
            <a:r>
              <a:rPr lang="da-DK" dirty="0" smtClean="0"/>
              <a:t>http</a:t>
            </a:r>
            <a:r>
              <a:rPr lang="da-DK" dirty="0"/>
              <a:t>:// </a:t>
            </a:r>
            <a:r>
              <a:rPr lang="da-DK" dirty="0" smtClean="0"/>
              <a:t>ci3.ase.au.dk:8080</a:t>
            </a:r>
            <a:endParaRPr lang="da-DK" dirty="0"/>
          </a:p>
        </p:txBody>
      </p:sp>
      <p:sp>
        <p:nvSpPr>
          <p:cNvPr id="32" name="TextBox 31"/>
          <p:cNvSpPr txBox="1"/>
          <p:nvPr/>
        </p:nvSpPr>
        <p:spPr>
          <a:xfrm>
            <a:off x="6473932" y="1268760"/>
            <a:ext cx="213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Student </a:t>
            </a:r>
            <a:r>
              <a:rPr lang="da-DK" dirty="0" err="1" smtClean="0"/>
              <a:t>workstation</a:t>
            </a:r>
            <a:endParaRPr lang="da-DK" dirty="0" smtClean="0"/>
          </a:p>
          <a:p>
            <a:pPr algn="ctr"/>
            <a:r>
              <a:rPr lang="da-DK" dirty="0" smtClean="0"/>
              <a:t>(on VPN)</a:t>
            </a:r>
            <a:endParaRPr lang="da-DK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07646"/>
            <a:ext cx="180019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922417" y="1844824"/>
            <a:ext cx="3515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b="1" dirty="0"/>
              <a:t>Git server</a:t>
            </a:r>
          </a:p>
          <a:p>
            <a:pPr algn="ctr"/>
            <a:r>
              <a:rPr lang="da-DK" dirty="0" smtClean="0">
                <a:hlinkClick r:id="rId5"/>
              </a:rPr>
              <a:t>https://</a:t>
            </a:r>
            <a:r>
              <a:rPr lang="da-DK" dirty="0" smtClean="0"/>
              <a:t>github.com/user/repository</a:t>
            </a:r>
            <a:endParaRPr lang="da-DK" dirty="0"/>
          </a:p>
        </p:txBody>
      </p:sp>
      <p:sp>
        <p:nvSpPr>
          <p:cNvPr id="36" name="TextBox 35"/>
          <p:cNvSpPr txBox="1"/>
          <p:nvPr/>
        </p:nvSpPr>
        <p:spPr>
          <a:xfrm>
            <a:off x="6473932" y="4243455"/>
            <a:ext cx="213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 smtClean="0"/>
              <a:t>Student </a:t>
            </a:r>
            <a:r>
              <a:rPr lang="da-DK" dirty="0" err="1" smtClean="0"/>
              <a:t>workstation</a:t>
            </a:r>
            <a:endParaRPr lang="da-DK" dirty="0" smtClean="0"/>
          </a:p>
          <a:p>
            <a:pPr algn="ctr"/>
            <a:r>
              <a:rPr lang="da-DK" dirty="0" smtClean="0"/>
              <a:t>(on VPN)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02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Trigger</a:t>
            </a:r>
            <a:r>
              <a:rPr lang="da-DK" dirty="0" smtClean="0"/>
              <a:t> </a:t>
            </a:r>
            <a:r>
              <a:rPr lang="da-DK" dirty="0" err="1" smtClean="0"/>
              <a:t>sequence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76858"/>
              </p:ext>
            </p:extLst>
          </p:nvPr>
        </p:nvGraphicFramePr>
        <p:xfrm>
          <a:off x="676274" y="1557338"/>
          <a:ext cx="6776045" cy="486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4654499" imgH="3343721" progId="Visio.Drawing.11">
                  <p:embed/>
                </p:oleObj>
              </mc:Choice>
              <mc:Fallback>
                <p:oleObj name="Visio" r:id="rId4" imgW="4654499" imgH="334372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274" y="1557338"/>
                        <a:ext cx="6776045" cy="486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38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Steps on the </a:t>
            </a:r>
            <a:r>
              <a:rPr lang="da-DK" dirty="0" err="1" smtClean="0"/>
              <a:t>way</a:t>
            </a:r>
            <a:r>
              <a:rPr lang="da-DK" dirty="0" smtClean="0"/>
              <a:t> to Nirvana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End </a:t>
            </a:r>
            <a:r>
              <a:rPr lang="da-DK" dirty="0" err="1" smtClean="0"/>
              <a:t>result</a:t>
            </a:r>
            <a:r>
              <a:rPr lang="da-DK" dirty="0" smtClean="0"/>
              <a:t>: </a:t>
            </a:r>
            <a:r>
              <a:rPr lang="da-DK" dirty="0" err="1" smtClean="0"/>
              <a:t>Build</a:t>
            </a:r>
            <a:r>
              <a:rPr lang="da-DK" dirty="0" smtClean="0"/>
              <a:t>, tests, </a:t>
            </a:r>
            <a:r>
              <a:rPr lang="da-DK" dirty="0" err="1" smtClean="0"/>
              <a:t>results</a:t>
            </a:r>
            <a:endParaRPr lang="da-DK" dirty="0" smtClean="0"/>
          </a:p>
          <a:p>
            <a:endParaRPr lang="da-DK" dirty="0"/>
          </a:p>
          <a:p>
            <a:r>
              <a:rPr lang="da-DK" dirty="0" smtClean="0"/>
              <a:t>Git: </a:t>
            </a:r>
            <a:r>
              <a:rPr lang="da-DK" dirty="0" err="1" smtClean="0"/>
              <a:t>Cloning</a:t>
            </a:r>
            <a:r>
              <a:rPr lang="da-DK" dirty="0" smtClean="0"/>
              <a:t>, </a:t>
            </a:r>
            <a:r>
              <a:rPr lang="da-DK" dirty="0" err="1" smtClean="0"/>
              <a:t>commiting</a:t>
            </a:r>
            <a:r>
              <a:rPr lang="da-DK" dirty="0" smtClean="0"/>
              <a:t>, </a:t>
            </a:r>
            <a:r>
              <a:rPr lang="da-DK" dirty="0" err="1" smtClean="0"/>
              <a:t>pushing</a:t>
            </a:r>
            <a:r>
              <a:rPr lang="da-DK" dirty="0" smtClean="0"/>
              <a:t> and </a:t>
            </a:r>
            <a:r>
              <a:rPr lang="da-DK" dirty="0" err="1" smtClean="0"/>
              <a:t>pulling</a:t>
            </a:r>
            <a:r>
              <a:rPr lang="da-DK" dirty="0" smtClean="0"/>
              <a:t> – as last </a:t>
            </a:r>
            <a:r>
              <a:rPr lang="da-DK" dirty="0" err="1" smtClean="0"/>
              <a:t>lecture</a:t>
            </a:r>
            <a:r>
              <a:rPr lang="da-DK" dirty="0" smtClean="0"/>
              <a:t> with </a:t>
            </a:r>
            <a:r>
              <a:rPr lang="da-DK" dirty="0" err="1" smtClean="0"/>
              <a:t>exercises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err="1" smtClean="0"/>
              <a:t>Jenkins</a:t>
            </a:r>
            <a:r>
              <a:rPr lang="da-DK" dirty="0" smtClean="0"/>
              <a:t>: </a:t>
            </a:r>
            <a:r>
              <a:rPr lang="da-DK" dirty="0" err="1" smtClean="0"/>
              <a:t>Configuring</a:t>
            </a:r>
            <a:r>
              <a:rPr lang="da-DK" dirty="0" smtClean="0"/>
              <a:t> a new </a:t>
            </a:r>
            <a:r>
              <a:rPr lang="da-DK" dirty="0" err="1" smtClean="0"/>
              <a:t>build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: </a:t>
            </a:r>
            <a:r>
              <a:rPr lang="da-DK" dirty="0" err="1" smtClean="0"/>
              <a:t>demonstrated</a:t>
            </a:r>
            <a:r>
              <a:rPr lang="da-DK" dirty="0" smtClean="0"/>
              <a:t> </a:t>
            </a:r>
            <a:r>
              <a:rPr lang="da-DK" dirty="0" err="1" smtClean="0"/>
              <a:t>now</a:t>
            </a:r>
            <a:endParaRPr lang="da-DK" dirty="0"/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4043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Important</a:t>
            </a:r>
            <a:r>
              <a:rPr lang="da-DK" dirty="0" smtClean="0"/>
              <a:t> facts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Serveren hedder: ci3.ase.au.dk:8080</a:t>
            </a:r>
          </a:p>
          <a:p>
            <a:r>
              <a:rPr lang="da-DK" dirty="0"/>
              <a:t>Opret jer med </a:t>
            </a:r>
            <a:r>
              <a:rPr lang="da-DK" dirty="0" smtClean="0"/>
              <a:t>team181xx </a:t>
            </a:r>
            <a:r>
              <a:rPr lang="da-DK" dirty="0"/>
              <a:t>som </a:t>
            </a:r>
            <a:r>
              <a:rPr lang="da-DK" dirty="0" smtClean="0"/>
              <a:t>brugernavn på </a:t>
            </a:r>
            <a:r>
              <a:rPr lang="da-DK" dirty="0" err="1" smtClean="0"/>
              <a:t>Jenkins</a:t>
            </a:r>
            <a:endParaRPr lang="da-DK" dirty="0"/>
          </a:p>
          <a:p>
            <a:r>
              <a:rPr lang="da-DK" dirty="0" smtClean="0"/>
              <a:t>Brug det aftalte password</a:t>
            </a:r>
          </a:p>
          <a:p>
            <a:r>
              <a:rPr lang="da-DK" dirty="0" smtClean="0"/>
              <a:t>Alle kan se/bygge/slette alle – lav evt. jeres eget </a:t>
            </a:r>
            <a:r>
              <a:rPr lang="da-DK" dirty="0" err="1" smtClean="0"/>
              <a:t>view</a:t>
            </a:r>
            <a:endParaRPr lang="da-DK" dirty="0"/>
          </a:p>
          <a:p>
            <a:r>
              <a:rPr lang="da-DK" dirty="0" smtClean="0"/>
              <a:t>Demoprojektet på </a:t>
            </a:r>
            <a:r>
              <a:rPr lang="da-DK" dirty="0" err="1" smtClean="0"/>
              <a:t>Jenkins</a:t>
            </a:r>
            <a:r>
              <a:rPr lang="da-DK" dirty="0" smtClean="0"/>
              <a:t> hedder</a:t>
            </a:r>
          </a:p>
          <a:p>
            <a:pPr lvl="1"/>
            <a:r>
              <a:rPr lang="da-DK" dirty="0" err="1" smtClean="0"/>
              <a:t>TemplateBuildTest</a:t>
            </a:r>
            <a:endParaRPr lang="da-DK" dirty="0" smtClean="0"/>
          </a:p>
          <a:p>
            <a:r>
              <a:rPr lang="da-DK" dirty="0" smtClean="0"/>
              <a:t>Brug genkendelige job navne – som I kan se i jeres </a:t>
            </a:r>
            <a:r>
              <a:rPr lang="da-DK" dirty="0" err="1" smtClean="0"/>
              <a:t>view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2527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2001</TotalTime>
  <Words>384</Words>
  <Application>Microsoft Office PowerPoint</Application>
  <PresentationFormat>Skærmshow (4:3)</PresentationFormat>
  <Paragraphs>81</Paragraphs>
  <Slides>9</Slides>
  <Notes>9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5" baseType="lpstr">
      <vt:lpstr>Arial</vt:lpstr>
      <vt:lpstr>AU Passata</vt:lpstr>
      <vt:lpstr>Calibri</vt:lpstr>
      <vt:lpstr>Wingdings</vt:lpstr>
      <vt:lpstr>Office Theme</vt:lpstr>
      <vt:lpstr>Visio</vt:lpstr>
      <vt:lpstr>Continuous Integration </vt:lpstr>
      <vt:lpstr>Continuous Integration</vt:lpstr>
      <vt:lpstr>The principle</vt:lpstr>
      <vt:lpstr>Benefits of CI</vt:lpstr>
      <vt:lpstr>Embedded benefits</vt:lpstr>
      <vt:lpstr>The setup at ASE</vt:lpstr>
      <vt:lpstr>Trigger sequence</vt:lpstr>
      <vt:lpstr>Steps on the way to Nirvana</vt:lpstr>
      <vt:lpstr>Important facts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Frank Bodholdt Jakobsen</cp:lastModifiedBy>
  <cp:revision>114</cp:revision>
  <cp:lastPrinted>2013-03-11T09:46:49Z</cp:lastPrinted>
  <dcterms:created xsi:type="dcterms:W3CDTF">2011-04-02T15:06:22Z</dcterms:created>
  <dcterms:modified xsi:type="dcterms:W3CDTF">2018-08-29T13:48:07Z</dcterms:modified>
</cp:coreProperties>
</file>