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4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'http:/github.com/TeamSWTFrabj/CalculatorTes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ledbrook.github.io/groovy-cheat-sheet/guide/index.html" TargetMode="External"/><Relationship Id="rId2" Type="http://schemas.openxmlformats.org/officeDocument/2006/relationships/hyperlink" Target="https://jenkins.io/doc/book/pipel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Setting</a:t>
            </a:r>
            <a:r>
              <a:rPr lang="da-DK" dirty="0" smtClean="0"/>
              <a:t> up </a:t>
            </a:r>
            <a:r>
              <a:rPr lang="da-DK" dirty="0" err="1" smtClean="0"/>
              <a:t>Jenkins</a:t>
            </a:r>
            <a:r>
              <a:rPr lang="da-DK" dirty="0" smtClean="0"/>
              <a:t/>
            </a:r>
            <a:br>
              <a:rPr lang="da-DK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4294967295"/>
          </p:nvPr>
        </p:nvSpPr>
        <p:spPr>
          <a:xfrm>
            <a:off x="457200" y="404812"/>
            <a:ext cx="8229600" cy="6048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node('master</a:t>
            </a:r>
            <a:r>
              <a:rPr lang="da-DK" sz="1400" dirty="0" smtClean="0">
                <a:latin typeface="Consolas" panose="020B0609020204030204" pitchFamily="49" charset="0"/>
              </a:rPr>
              <a:t>') 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Fetch</a:t>
            </a:r>
            <a:r>
              <a:rPr lang="da-DK" sz="1400" dirty="0">
                <a:latin typeface="Consolas" panose="020B0609020204030204" pitchFamily="49" charset="0"/>
              </a:rPr>
              <a:t> from Git</a:t>
            </a:r>
            <a:r>
              <a:rPr lang="da-DK" sz="1400" dirty="0" smtClean="0">
                <a:latin typeface="Consolas" panose="020B0609020204030204" pitchFamily="49" charset="0"/>
              </a:rPr>
              <a:t>') 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 err="1">
                <a:latin typeface="Consolas" panose="020B0609020204030204" pitchFamily="49" charset="0"/>
              </a:rPr>
              <a:t>git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>
                <a:latin typeface="Consolas" panose="020B0609020204030204" pitchFamily="49" charset="0"/>
                <a:hlinkClick r:id="rId2"/>
              </a:rPr>
              <a:t>url:'http://github.com/TeamSWTFrabj/CalculatorTest</a:t>
            </a:r>
            <a:r>
              <a:rPr lang="da-DK" sz="1400" dirty="0" smtClean="0">
                <a:latin typeface="Consolas" panose="020B0609020204030204" pitchFamily="49" charset="0"/>
                <a:hlinkClick r:id="rId2"/>
              </a:rPr>
              <a:t>/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a-DK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stage('Update </a:t>
            </a:r>
            <a:r>
              <a:rPr lang="da-DK" sz="1400" dirty="0" err="1">
                <a:latin typeface="Consolas" panose="020B0609020204030204" pitchFamily="49" charset="0"/>
              </a:rPr>
              <a:t>NuGet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packages</a:t>
            </a:r>
            <a:r>
              <a:rPr lang="da-DK" sz="1400" dirty="0" smtClean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bat '"C:\\Program Files (x86)\\</a:t>
            </a:r>
            <a:r>
              <a:rPr lang="da-DK" sz="1400" dirty="0" err="1">
                <a:latin typeface="Consolas" panose="020B0609020204030204" pitchFamily="49" charset="0"/>
              </a:rPr>
              <a:t>NuGet</a:t>
            </a:r>
            <a:r>
              <a:rPr lang="da-DK" sz="1400" dirty="0">
                <a:latin typeface="Consolas" panose="020B0609020204030204" pitchFamily="49" charset="0"/>
              </a:rPr>
              <a:t>\\</a:t>
            </a:r>
            <a:r>
              <a:rPr lang="da-DK" sz="1400" dirty="0" err="1">
                <a:latin typeface="Consolas" panose="020B0609020204030204" pitchFamily="49" charset="0"/>
              </a:rPr>
              <a:t>nuget</a:t>
            </a:r>
            <a:r>
              <a:rPr lang="da-DK" sz="1400" dirty="0">
                <a:latin typeface="Consolas" panose="020B0609020204030204" pitchFamily="49" charset="0"/>
              </a:rPr>
              <a:t>" 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 err="1" smtClean="0">
                <a:latin typeface="Consolas" panose="020B0609020204030204" pitchFamily="49" charset="0"/>
              </a:rPr>
              <a:t>restore</a:t>
            </a:r>
            <a:r>
              <a:rPr lang="da-DK" sz="1400" dirty="0" smtClean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02-UnitTestingCalculator.sln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a-DK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Build</a:t>
            </a:r>
            <a:r>
              <a:rPr lang="da-DK" sz="1400" dirty="0" smtClean="0">
                <a:latin typeface="Consolas" panose="020B0609020204030204" pitchFamily="49" charset="0"/>
              </a:rPr>
              <a:t>') 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bat '"C:\\Program Files (x86)\\Microsoft Visual             </a:t>
            </a:r>
          </a:p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           Studio\\2017\\</a:t>
            </a:r>
            <a:r>
              <a:rPr lang="da-DK" sz="1400" dirty="0" err="1" smtClean="0">
                <a:latin typeface="Consolas" panose="020B0609020204030204" pitchFamily="49" charset="0"/>
              </a:rPr>
              <a:t>BuildTools</a:t>
            </a:r>
            <a:r>
              <a:rPr lang="da-DK" sz="1400" dirty="0" smtClean="0">
                <a:latin typeface="Consolas" panose="020B0609020204030204" pitchFamily="49" charset="0"/>
              </a:rPr>
              <a:t>\\</a:t>
            </a:r>
            <a:r>
              <a:rPr lang="da-DK" sz="1400" dirty="0" err="1" smtClean="0">
                <a:latin typeface="Consolas" panose="020B0609020204030204" pitchFamily="49" charset="0"/>
              </a:rPr>
              <a:t>MSBuild</a:t>
            </a:r>
            <a:r>
              <a:rPr lang="da-DK" sz="1400" dirty="0" smtClean="0">
                <a:latin typeface="Consolas" panose="020B0609020204030204" pitchFamily="49" charset="0"/>
              </a:rPr>
              <a:t>\\15.0\\Bin\\MSBuild.exe"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02-UnitTestingCalculator.sln'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a-DK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 err="1">
                <a:latin typeface="Consolas" panose="020B0609020204030204" pitchFamily="49" charset="0"/>
              </a:rPr>
              <a:t>try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stage('Run unit tests')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>
                <a:latin typeface="Consolas" panose="020B0609020204030204" pitchFamily="49" charset="0"/>
              </a:rPr>
              <a:t>bat '"C:\\Program Files (x86)\\NUnit.org\\</a:t>
            </a:r>
            <a:r>
              <a:rPr lang="da-DK" sz="1400" dirty="0" err="1">
                <a:latin typeface="Consolas" panose="020B0609020204030204" pitchFamily="49" charset="0"/>
              </a:rPr>
              <a:t>nunit-console</a:t>
            </a:r>
            <a:r>
              <a:rPr lang="da-DK" sz="1400" dirty="0">
                <a:latin typeface="Consolas" panose="020B0609020204030204" pitchFamily="49" charset="0"/>
              </a:rPr>
              <a:t>\\nunit3-console.exe</a:t>
            </a:r>
            <a:r>
              <a:rPr lang="da-DK" sz="1400" dirty="0" smtClean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                </a:t>
            </a:r>
            <a:r>
              <a:rPr lang="da-DK" sz="1400" dirty="0" err="1" smtClean="0">
                <a:latin typeface="Consolas" panose="020B0609020204030204" pitchFamily="49" charset="0"/>
              </a:rPr>
              <a:t>Calculator.Test.Unit</a:t>
            </a:r>
            <a:r>
              <a:rPr lang="da-DK" sz="1400" dirty="0">
                <a:latin typeface="Consolas" panose="020B0609020204030204" pitchFamily="49" charset="0"/>
              </a:rPr>
              <a:t>\\bin\\</a:t>
            </a:r>
            <a:r>
              <a:rPr lang="da-DK" sz="1400" dirty="0" err="1">
                <a:latin typeface="Consolas" panose="020B0609020204030204" pitchFamily="49" charset="0"/>
              </a:rPr>
              <a:t>Debug</a:t>
            </a:r>
            <a:r>
              <a:rPr lang="da-DK" sz="1400" dirty="0">
                <a:latin typeface="Consolas" panose="020B0609020204030204" pitchFamily="49" charset="0"/>
              </a:rPr>
              <a:t>\\Calculator.Test.Unit.dll 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                --</a:t>
            </a:r>
            <a:r>
              <a:rPr lang="da-DK" sz="1400" dirty="0" err="1">
                <a:latin typeface="Consolas" panose="020B0609020204030204" pitchFamily="49" charset="0"/>
              </a:rPr>
              <a:t>result:TestResult.xml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 err="1">
                <a:latin typeface="Consolas" panose="020B0609020204030204" pitchFamily="49" charset="0"/>
              </a:rPr>
              <a:t>finally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Publish</a:t>
            </a:r>
            <a:r>
              <a:rPr lang="da-DK" sz="1400" dirty="0">
                <a:latin typeface="Consolas" panose="020B0609020204030204" pitchFamily="49" charset="0"/>
              </a:rPr>
              <a:t> Test </a:t>
            </a:r>
            <a:r>
              <a:rPr lang="da-DK" sz="1400" dirty="0" err="1">
                <a:latin typeface="Consolas" panose="020B0609020204030204" pitchFamily="49" charset="0"/>
              </a:rPr>
              <a:t>Results</a:t>
            </a:r>
            <a:r>
              <a:rPr lang="da-DK" sz="1400" dirty="0">
                <a:latin typeface="Consolas" panose="020B0609020204030204" pitchFamily="49" charset="0"/>
              </a:rPr>
              <a:t>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 err="1">
                <a:latin typeface="Consolas" panose="020B0609020204030204" pitchFamily="49" charset="0"/>
              </a:rPr>
              <a:t>nunit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testResultsPattern</a:t>
            </a:r>
            <a:r>
              <a:rPr lang="da-DK" sz="1400" dirty="0">
                <a:latin typeface="Consolas" panose="020B0609020204030204" pitchFamily="49" charset="0"/>
              </a:rPr>
              <a:t>: 'TestResult.xml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}</a:t>
            </a:r>
            <a:endParaRPr lang="da-DK" sz="1400" dirty="0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5652120" y="4869160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An </a:t>
            </a:r>
            <a:r>
              <a:rPr lang="da-DK" dirty="0" err="1" smtClean="0"/>
              <a:t>exception</a:t>
            </a:r>
            <a:r>
              <a:rPr lang="da-DK" dirty="0" smtClean="0"/>
              <a:t> handler is </a:t>
            </a:r>
            <a:r>
              <a:rPr lang="da-DK" dirty="0" err="1" smtClean="0"/>
              <a:t>inserted</a:t>
            </a:r>
            <a:r>
              <a:rPr lang="da-DK" dirty="0" smtClean="0"/>
              <a:t> to </a:t>
            </a:r>
            <a:r>
              <a:rPr lang="da-DK" dirty="0" err="1" smtClean="0"/>
              <a:t>make</a:t>
            </a:r>
            <a:r>
              <a:rPr lang="da-DK" dirty="0" smtClean="0"/>
              <a:t> sure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dirty="0" err="1" smtClean="0"/>
              <a:t>publish</a:t>
            </a:r>
            <a:r>
              <a:rPr lang="da-DK" dirty="0" smtClean="0"/>
              <a:t> </a:t>
            </a:r>
            <a:r>
              <a:rPr lang="da-DK" dirty="0" err="1" smtClean="0"/>
              <a:t>failed</a:t>
            </a:r>
            <a:r>
              <a:rPr lang="da-DK" dirty="0" smtClean="0"/>
              <a:t> tests!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97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Further</a:t>
            </a:r>
            <a:r>
              <a:rPr lang="da-DK" dirty="0" smtClean="0"/>
              <a:t> references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Jenkins</a:t>
            </a:r>
            <a:r>
              <a:rPr lang="da-DK" dirty="0" smtClean="0"/>
              <a:t> </a:t>
            </a:r>
            <a:r>
              <a:rPr lang="da-DK" dirty="0" err="1" smtClean="0"/>
              <a:t>scripting</a:t>
            </a:r>
            <a:r>
              <a:rPr lang="da-DK" dirty="0" smtClean="0"/>
              <a:t> is </a:t>
            </a:r>
            <a:r>
              <a:rPr lang="da-DK" dirty="0" err="1" smtClean="0"/>
              <a:t>documented</a:t>
            </a:r>
            <a:r>
              <a:rPr lang="da-DK" dirty="0" smtClean="0"/>
              <a:t> at:</a:t>
            </a:r>
          </a:p>
          <a:p>
            <a:pPr lvl="1"/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://jenkins.io/doc/book/pipeline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r>
              <a:rPr lang="da-DK" dirty="0" err="1" smtClean="0"/>
              <a:t>Groovy</a:t>
            </a:r>
            <a:r>
              <a:rPr lang="da-DK" dirty="0" smtClean="0"/>
              <a:t> is </a:t>
            </a:r>
            <a:r>
              <a:rPr lang="da-DK" dirty="0" err="1" smtClean="0"/>
              <a:t>based</a:t>
            </a:r>
            <a:r>
              <a:rPr lang="da-DK" dirty="0" smtClean="0"/>
              <a:t> on Java, with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ideas</a:t>
            </a:r>
            <a:r>
              <a:rPr lang="da-DK" dirty="0" smtClean="0"/>
              <a:t> from C#, java-script, </a:t>
            </a:r>
            <a:r>
              <a:rPr lang="da-DK" dirty="0" err="1" smtClean="0"/>
              <a:t>python</a:t>
            </a:r>
            <a:r>
              <a:rPr lang="da-DK" dirty="0" smtClean="0"/>
              <a:t>, and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languages</a:t>
            </a:r>
            <a:r>
              <a:rPr lang="da-DK" dirty="0" smtClean="0"/>
              <a:t> </a:t>
            </a:r>
            <a:r>
              <a:rPr lang="da-DK" dirty="0" err="1" smtClean="0"/>
              <a:t>thrown</a:t>
            </a:r>
            <a:r>
              <a:rPr lang="da-DK" dirty="0" smtClean="0"/>
              <a:t> in.</a:t>
            </a:r>
          </a:p>
          <a:p>
            <a:r>
              <a:rPr lang="da-DK" dirty="0" smtClean="0"/>
              <a:t>A </a:t>
            </a:r>
            <a:r>
              <a:rPr lang="da-DK" dirty="0" err="1" smtClean="0"/>
              <a:t>cheat</a:t>
            </a:r>
            <a:r>
              <a:rPr lang="da-DK" dirty="0" smtClean="0"/>
              <a:t> </a:t>
            </a:r>
            <a:r>
              <a:rPr lang="da-DK" dirty="0" err="1" smtClean="0"/>
              <a:t>sheet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found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: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hlinkClick r:id="rId3"/>
              </a:rPr>
              <a:t>http://</a:t>
            </a:r>
            <a:r>
              <a:rPr lang="da-DK" dirty="0" smtClean="0">
                <a:hlinkClick r:id="rId3"/>
              </a:rPr>
              <a:t>pledbrook.github.io/groovy-cheat-sheet/guide/index.html</a:t>
            </a: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81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Steps of a </a:t>
            </a:r>
            <a:r>
              <a:rPr lang="da-DK" dirty="0" err="1" smtClean="0"/>
              <a:t>Jenkins</a:t>
            </a:r>
            <a:r>
              <a:rPr lang="da-DK" dirty="0" smtClean="0"/>
              <a:t> Job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 basic </a:t>
            </a:r>
            <a:r>
              <a:rPr lang="da-DK" dirty="0" err="1" smtClean="0"/>
              <a:t>building</a:t>
            </a:r>
            <a:r>
              <a:rPr lang="da-DK" dirty="0" smtClean="0"/>
              <a:t> and </a:t>
            </a:r>
            <a:r>
              <a:rPr lang="da-DK" dirty="0" err="1" smtClean="0"/>
              <a:t>testing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typical</a:t>
            </a:r>
            <a:r>
              <a:rPr lang="da-DK" dirty="0" smtClean="0"/>
              <a:t> steps to </a:t>
            </a:r>
            <a:r>
              <a:rPr lang="da-DK" dirty="0" err="1" smtClean="0"/>
              <a:t>specify</a:t>
            </a:r>
            <a:r>
              <a:rPr lang="da-DK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err="1" smtClean="0"/>
              <a:t>Pull</a:t>
            </a:r>
            <a:r>
              <a:rPr lang="da-DK" dirty="0" smtClean="0"/>
              <a:t> the </a:t>
            </a:r>
            <a:r>
              <a:rPr lang="da-DK" dirty="0" err="1" smtClean="0"/>
              <a:t>project</a:t>
            </a:r>
            <a:r>
              <a:rPr lang="da-DK" dirty="0" smtClean="0"/>
              <a:t> from a given SCM </a:t>
            </a:r>
            <a:r>
              <a:rPr lang="da-DK" dirty="0" err="1" smtClean="0"/>
              <a:t>repository</a:t>
            </a:r>
            <a:endParaRPr lang="da-DK" dirty="0" smtClean="0"/>
          </a:p>
          <a:p>
            <a:pPr marL="971550" lvl="1" indent="-514350">
              <a:buFont typeface="+mj-lt"/>
              <a:buAutoNum type="arabicPeriod"/>
            </a:pPr>
            <a:r>
              <a:rPr lang="da-DK" dirty="0" err="1" smtClean="0"/>
              <a:t>Build</a:t>
            </a:r>
            <a:r>
              <a:rPr lang="da-DK" dirty="0" smtClean="0"/>
              <a:t> the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Run tests or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endParaRPr lang="da-DK" dirty="0" smtClean="0"/>
          </a:p>
          <a:p>
            <a:pPr marL="971550" lvl="1" indent="-514350">
              <a:buFont typeface="+mj-lt"/>
              <a:buAutoNum type="arabicPeriod"/>
            </a:pPr>
            <a:r>
              <a:rPr lang="da-DK" dirty="0" err="1" smtClean="0"/>
              <a:t>Publish</a:t>
            </a:r>
            <a:r>
              <a:rPr lang="da-DK" dirty="0" smtClean="0"/>
              <a:t> the </a:t>
            </a:r>
            <a:r>
              <a:rPr lang="da-DK" dirty="0" err="1" smtClean="0"/>
              <a:t>results</a:t>
            </a:r>
            <a:r>
              <a:rPr lang="da-DK" dirty="0" smtClean="0"/>
              <a:t> for </a:t>
            </a:r>
            <a:r>
              <a:rPr lang="da-DK" dirty="0" err="1" smtClean="0"/>
              <a:t>presentation</a:t>
            </a:r>
            <a:endParaRPr lang="da-DK" dirty="0" smtClean="0"/>
          </a:p>
          <a:p>
            <a:pPr marL="514350" indent="-457200"/>
            <a:r>
              <a:rPr lang="da-DK" dirty="0" smtClean="0"/>
              <a:t>Setup options for </a:t>
            </a:r>
            <a:r>
              <a:rPr lang="da-DK" dirty="0" err="1" smtClean="0"/>
              <a:t>triggering</a:t>
            </a:r>
            <a:r>
              <a:rPr lang="da-DK" dirty="0" smtClean="0"/>
              <a:t> and </a:t>
            </a:r>
            <a:r>
              <a:rPr lang="da-DK" dirty="0" err="1" smtClean="0"/>
              <a:t>schedule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97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Modes of operating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mode: Use Jenkins plugins to configure your job</a:t>
            </a:r>
          </a:p>
          <a:p>
            <a:endParaRPr lang="en-US" dirty="0" smtClean="0"/>
          </a:p>
          <a:p>
            <a:r>
              <a:rPr lang="en-US" dirty="0" smtClean="0"/>
              <a:t>Pipeline mode: Specify every action in a </a:t>
            </a:r>
            <a:r>
              <a:rPr lang="en-US" dirty="0" smtClean="0"/>
              <a:t>script in the programming language Groovy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Plugin mode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(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dirty="0" err="1" smtClean="0"/>
              <a:t>known</a:t>
            </a:r>
            <a:r>
              <a:rPr lang="da-DK" dirty="0" smtClean="0"/>
              <a:t> as Freestyle mode)</a:t>
            </a:r>
          </a:p>
          <a:p>
            <a:r>
              <a:rPr lang="da-DK" dirty="0" err="1" smtClean="0"/>
              <a:t>Pros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started</a:t>
            </a:r>
            <a:endParaRPr lang="da-DK" dirty="0" smtClean="0"/>
          </a:p>
          <a:p>
            <a:pPr lvl="1"/>
            <a:r>
              <a:rPr lang="da-DK" dirty="0" err="1" smtClean="0"/>
              <a:t>Many</a:t>
            </a:r>
            <a:r>
              <a:rPr lang="da-DK" dirty="0" smtClean="0"/>
              <a:t> plugins with </a:t>
            </a:r>
            <a:r>
              <a:rPr lang="da-DK" dirty="0" err="1" smtClean="0"/>
              <a:t>easy</a:t>
            </a:r>
            <a:r>
              <a:rPr lang="da-DK" dirty="0" smtClean="0"/>
              <a:t> </a:t>
            </a:r>
            <a:r>
              <a:rPr lang="da-DK" dirty="0" err="1" smtClean="0"/>
              <a:t>setup</a:t>
            </a:r>
            <a:endParaRPr lang="da-DK" dirty="0" smtClean="0"/>
          </a:p>
          <a:p>
            <a:pPr lvl="1"/>
            <a:r>
              <a:rPr lang="da-DK" dirty="0" err="1"/>
              <a:t>Streamlined</a:t>
            </a:r>
            <a:r>
              <a:rPr lang="da-DK" dirty="0"/>
              <a:t> for the </a:t>
            </a:r>
            <a:r>
              <a:rPr lang="da-DK" dirty="0" err="1" smtClean="0"/>
              <a:t>Pull</a:t>
            </a:r>
            <a:r>
              <a:rPr lang="da-DK" dirty="0" smtClean="0"/>
              <a:t>-</a:t>
            </a:r>
            <a:r>
              <a:rPr lang="da-DK" dirty="0" err="1" smtClean="0"/>
              <a:t>Build</a:t>
            </a:r>
            <a:r>
              <a:rPr lang="da-DK" dirty="0" smtClean="0"/>
              <a:t>-Test-</a:t>
            </a:r>
            <a:r>
              <a:rPr lang="da-DK" dirty="0" err="1" smtClean="0"/>
              <a:t>Publish</a:t>
            </a:r>
            <a:r>
              <a:rPr lang="da-DK" dirty="0" smtClean="0"/>
              <a:t> </a:t>
            </a:r>
            <a:r>
              <a:rPr lang="da-DK" dirty="0" err="1"/>
              <a:t>cycle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 smtClean="0"/>
              <a:t>Cons:</a:t>
            </a:r>
          </a:p>
          <a:p>
            <a:pPr lvl="1"/>
            <a:r>
              <a:rPr lang="da-DK" dirty="0" smtClean="0"/>
              <a:t>Visible </a:t>
            </a:r>
            <a:r>
              <a:rPr lang="da-DK" dirty="0" err="1" smtClean="0"/>
              <a:t>only</a:t>
            </a:r>
            <a:r>
              <a:rPr lang="da-DK" dirty="0" smtClean="0"/>
              <a:t> as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monolithic</a:t>
            </a:r>
            <a:r>
              <a:rPr lang="da-DK" dirty="0" smtClean="0"/>
              <a:t> </a:t>
            </a:r>
            <a:r>
              <a:rPr lang="da-DK" dirty="0" err="1" smtClean="0"/>
              <a:t>Build</a:t>
            </a:r>
            <a:endParaRPr lang="da-DK" dirty="0" smtClean="0"/>
          </a:p>
          <a:p>
            <a:pPr lvl="1"/>
            <a:r>
              <a:rPr lang="da-DK" dirty="0" smtClean="0"/>
              <a:t>Hard to </a:t>
            </a:r>
            <a:r>
              <a:rPr lang="da-DK" dirty="0" err="1" smtClean="0"/>
              <a:t>debug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something</a:t>
            </a:r>
            <a:r>
              <a:rPr lang="da-DK" dirty="0" smtClean="0"/>
              <a:t> </a:t>
            </a:r>
            <a:r>
              <a:rPr lang="da-DK" dirty="0" err="1" smtClean="0"/>
              <a:t>goes</a:t>
            </a:r>
            <a:r>
              <a:rPr lang="da-DK" dirty="0" smtClean="0"/>
              <a:t> </a:t>
            </a:r>
            <a:r>
              <a:rPr lang="da-DK" dirty="0" err="1" smtClean="0"/>
              <a:t>wrong</a:t>
            </a:r>
            <a:endParaRPr lang="da-DK" dirty="0" smtClean="0"/>
          </a:p>
          <a:p>
            <a:pPr lvl="1"/>
            <a:r>
              <a:rPr lang="da-DK" dirty="0" smtClean="0"/>
              <a:t>Limited </a:t>
            </a:r>
            <a:r>
              <a:rPr lang="da-DK" dirty="0" err="1" smtClean="0"/>
              <a:t>flexibility</a:t>
            </a:r>
            <a:endParaRPr lang="da-DK" dirty="0" smtClean="0"/>
          </a:p>
          <a:p>
            <a:pPr lvl="1"/>
            <a:r>
              <a:rPr lang="da-DK" dirty="0" smtClean="0"/>
              <a:t>Hard to </a:t>
            </a:r>
            <a:r>
              <a:rPr lang="da-DK" dirty="0" err="1" smtClean="0"/>
              <a:t>setup</a:t>
            </a:r>
            <a:r>
              <a:rPr lang="da-DK" dirty="0" smtClean="0"/>
              <a:t> </a:t>
            </a:r>
            <a:r>
              <a:rPr lang="da-DK" dirty="0" err="1" smtClean="0"/>
              <a:t>conditional</a:t>
            </a:r>
            <a:r>
              <a:rPr lang="da-DK" dirty="0" smtClean="0"/>
              <a:t> </a:t>
            </a:r>
            <a:r>
              <a:rPr lang="da-DK" dirty="0" err="1" smtClean="0"/>
              <a:t>execution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 of Freestyle </a:t>
            </a:r>
            <a:r>
              <a:rPr lang="da-DK" dirty="0" err="1" smtClean="0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Look at the </a:t>
            </a:r>
            <a:r>
              <a:rPr lang="da-DK" dirty="0" err="1" smtClean="0"/>
              <a:t>CalculatorTestPlugins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on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Jenkins</a:t>
            </a:r>
            <a:r>
              <a:rPr lang="da-DK" dirty="0" smtClean="0"/>
              <a:t> server.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7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Pipeline mode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(</a:t>
            </a:r>
            <a:r>
              <a:rPr lang="da-DK" dirty="0" err="1" smtClean="0"/>
              <a:t>Previously</a:t>
            </a:r>
            <a:r>
              <a:rPr lang="da-DK" dirty="0" smtClean="0"/>
              <a:t> </a:t>
            </a:r>
            <a:r>
              <a:rPr lang="da-DK" dirty="0" err="1" smtClean="0"/>
              <a:t>known</a:t>
            </a:r>
            <a:r>
              <a:rPr lang="da-DK" dirty="0" smtClean="0"/>
              <a:t> as </a:t>
            </a:r>
            <a:r>
              <a:rPr lang="da-DK" dirty="0" err="1" smtClean="0"/>
              <a:t>Workflow</a:t>
            </a:r>
            <a:r>
              <a:rPr lang="da-DK" dirty="0" smtClean="0"/>
              <a:t> mode)</a:t>
            </a:r>
          </a:p>
          <a:p>
            <a:r>
              <a:rPr lang="da-DK" dirty="0" err="1" smtClean="0"/>
              <a:t>Pros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flexible</a:t>
            </a:r>
            <a:r>
              <a:rPr lang="da-DK" dirty="0" smtClean="0"/>
              <a:t> –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script </a:t>
            </a:r>
            <a:r>
              <a:rPr lang="da-DK" dirty="0" err="1" smtClean="0"/>
              <a:t>anything</a:t>
            </a:r>
            <a:endParaRPr lang="da-DK" dirty="0" smtClean="0"/>
          </a:p>
          <a:p>
            <a:pPr lvl="1"/>
            <a:r>
              <a:rPr lang="da-DK" dirty="0" err="1" smtClean="0"/>
              <a:t>Every</a:t>
            </a:r>
            <a:r>
              <a:rPr lang="da-DK" dirty="0" smtClean="0"/>
              <a:t> step is made visible</a:t>
            </a:r>
          </a:p>
          <a:p>
            <a:pPr lvl="1"/>
            <a:r>
              <a:rPr lang="da-DK" dirty="0" smtClean="0"/>
              <a:t>Debugging is </a:t>
            </a:r>
            <a:r>
              <a:rPr lang="da-DK" dirty="0" err="1" smtClean="0"/>
              <a:t>easier</a:t>
            </a:r>
            <a:endParaRPr lang="da-DK" dirty="0" smtClean="0"/>
          </a:p>
          <a:p>
            <a:pPr lvl="1"/>
            <a:r>
              <a:rPr lang="da-DK" dirty="0" smtClean="0"/>
              <a:t>Scripts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version </a:t>
            </a:r>
            <a:r>
              <a:rPr lang="da-DK" dirty="0" err="1" smtClean="0"/>
              <a:t>controlled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Cons:</a:t>
            </a:r>
          </a:p>
          <a:p>
            <a:pPr lvl="1"/>
            <a:r>
              <a:rPr lang="da-DK" dirty="0" smtClean="0"/>
              <a:t>More to </a:t>
            </a:r>
            <a:r>
              <a:rPr lang="da-DK" dirty="0" err="1" smtClean="0"/>
              <a:t>learn</a:t>
            </a:r>
            <a:r>
              <a:rPr lang="da-DK" dirty="0" smtClean="0"/>
              <a:t> and understand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1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Pipeline </a:t>
            </a:r>
            <a:r>
              <a:rPr lang="da-DK" dirty="0" err="1" smtClean="0"/>
              <a:t>styles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Based</a:t>
            </a:r>
            <a:r>
              <a:rPr lang="da-DK" dirty="0" smtClean="0"/>
              <a:t> on the </a:t>
            </a:r>
            <a:r>
              <a:rPr lang="da-DK" dirty="0" err="1" smtClean="0"/>
              <a:t>programming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Groovy</a:t>
            </a:r>
            <a:endParaRPr lang="da-DK" dirty="0" smtClean="0"/>
          </a:p>
          <a:p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 smtClean="0"/>
          </a:p>
          <a:p>
            <a:pPr lvl="1"/>
            <a:r>
              <a:rPr lang="da-DK" dirty="0" err="1" smtClean="0"/>
              <a:t>Declarative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pPr lvl="1"/>
            <a:r>
              <a:rPr lang="da-DK" dirty="0" err="1" smtClean="0"/>
              <a:t>Scripted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pPr lvl="1"/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323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Declaritive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txBody>
          <a:bodyPr>
            <a:normAutofit/>
          </a:bodyPr>
          <a:lstStyle/>
          <a:p>
            <a:r>
              <a:rPr lang="da-DK" dirty="0" err="1" smtClean="0"/>
              <a:t>Declarative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r>
              <a:rPr lang="da-DK" dirty="0" smtClean="0"/>
              <a:t> is a </a:t>
            </a:r>
            <a:r>
              <a:rPr lang="da-DK" dirty="0" smtClean="0">
                <a:latin typeface="Consolas" panose="020B0609020204030204" pitchFamily="49" charset="0"/>
              </a:rPr>
              <a:t>pipeline</a:t>
            </a:r>
            <a:r>
              <a:rPr lang="da-DK" dirty="0" smtClean="0"/>
              <a:t> </a:t>
            </a:r>
            <a:r>
              <a:rPr lang="da-DK" dirty="0" err="1" smtClean="0"/>
              <a:t>block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executed</a:t>
            </a:r>
            <a:r>
              <a:rPr lang="da-DK" dirty="0" smtClean="0"/>
              <a:t> </a:t>
            </a:r>
            <a:r>
              <a:rPr lang="da-DK" dirty="0" err="1" smtClean="0"/>
              <a:t>sequentially</a:t>
            </a:r>
            <a:r>
              <a:rPr lang="da-DK" dirty="0" smtClean="0"/>
              <a:t> or in parallel</a:t>
            </a:r>
          </a:p>
          <a:p>
            <a:endParaRPr lang="da-DK" b="1" dirty="0"/>
          </a:p>
        </p:txBody>
      </p:sp>
      <p:sp>
        <p:nvSpPr>
          <p:cNvPr id="4" name="Tekstfelt 3"/>
          <p:cNvSpPr txBox="1"/>
          <p:nvPr/>
        </p:nvSpPr>
        <p:spPr>
          <a:xfrm>
            <a:off x="827584" y="350100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Consolas" panose="020B0609020204030204" pitchFamily="49" charset="0"/>
              </a:rPr>
              <a:t>pipeline {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stages {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stage {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    // steps or </a:t>
            </a:r>
            <a:r>
              <a:rPr lang="da-DK" dirty="0" err="1" smtClean="0">
                <a:latin typeface="Consolas" panose="020B0609020204030204" pitchFamily="49" charset="0"/>
              </a:rPr>
              <a:t>command</a:t>
            </a:r>
            <a:endParaRPr lang="da-DK" dirty="0" smtClean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    …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}</a:t>
            </a:r>
          </a:p>
          <a:p>
            <a:endParaRPr lang="da-DK" dirty="0">
              <a:latin typeface="Consolas" panose="020B0609020204030204" pitchFamily="49" charset="0"/>
            </a:endParaRPr>
          </a:p>
          <a:p>
            <a:r>
              <a:rPr lang="da-DK" dirty="0" smtClean="0">
                <a:latin typeface="Consolas" panose="020B0609020204030204" pitchFamily="49" charset="0"/>
              </a:rPr>
              <a:t>        …</a:t>
            </a:r>
          </a:p>
          <a:p>
            <a:r>
              <a:rPr lang="da-DK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4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Scripted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376264"/>
          </a:xfrm>
        </p:spPr>
        <p:txBody>
          <a:bodyPr>
            <a:normAutofit lnSpcReduction="10000"/>
          </a:bodyPr>
          <a:lstStyle/>
          <a:p>
            <a:r>
              <a:rPr lang="da-DK" dirty="0" err="1" smtClean="0"/>
              <a:t>Scripted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r>
              <a:rPr lang="da-DK" dirty="0" smtClean="0"/>
              <a:t> is a </a:t>
            </a:r>
            <a:r>
              <a:rPr lang="da-DK" dirty="0" smtClean="0">
                <a:latin typeface="Consolas" panose="020B0609020204030204" pitchFamily="49" charset="0"/>
              </a:rPr>
              <a:t>node</a:t>
            </a:r>
            <a:r>
              <a:rPr lang="da-DK" dirty="0" smtClean="0"/>
              <a:t> </a:t>
            </a:r>
            <a:r>
              <a:rPr lang="da-DK" dirty="0" err="1" smtClean="0"/>
              <a:t>block</a:t>
            </a:r>
            <a:endParaRPr lang="da-DK" dirty="0" smtClean="0"/>
          </a:p>
          <a:p>
            <a:r>
              <a:rPr lang="da-DK" dirty="0" smtClean="0"/>
              <a:t>(node has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meaning</a:t>
            </a:r>
            <a:r>
              <a:rPr lang="da-DK" dirty="0" smtClean="0"/>
              <a:t> in </a:t>
            </a:r>
            <a:r>
              <a:rPr lang="da-DK" dirty="0" err="1" smtClean="0"/>
              <a:t>Declarative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r>
              <a:rPr lang="da-DK" dirty="0" smtClean="0"/>
              <a:t>!!!)</a:t>
            </a:r>
          </a:p>
          <a:p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executed</a:t>
            </a:r>
            <a:r>
              <a:rPr lang="da-DK" dirty="0" smtClean="0"/>
              <a:t> </a:t>
            </a:r>
            <a:r>
              <a:rPr lang="da-DK" dirty="0" err="1" smtClean="0"/>
              <a:t>sequentially</a:t>
            </a:r>
            <a:r>
              <a:rPr lang="da-DK" dirty="0" smtClean="0"/>
              <a:t> as a </a:t>
            </a:r>
            <a:r>
              <a:rPr lang="da-DK" dirty="0" err="1" smtClean="0"/>
              <a:t>Groovy</a:t>
            </a:r>
            <a:r>
              <a:rPr lang="da-DK" dirty="0" smtClean="0"/>
              <a:t> script, so </a:t>
            </a:r>
            <a:r>
              <a:rPr lang="da-DK" dirty="0" err="1" smtClean="0"/>
              <a:t>commands</a:t>
            </a:r>
            <a:r>
              <a:rPr lang="da-DK" dirty="0" smtClean="0"/>
              <a:t> and </a:t>
            </a:r>
            <a:r>
              <a:rPr lang="da-DK" dirty="0" err="1" smtClean="0"/>
              <a:t>conditionals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interspersed</a:t>
            </a:r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da-DK" b="1" dirty="0"/>
          </a:p>
        </p:txBody>
      </p:sp>
      <p:sp>
        <p:nvSpPr>
          <p:cNvPr id="4" name="Tekstfelt 3"/>
          <p:cNvSpPr txBox="1"/>
          <p:nvPr/>
        </p:nvSpPr>
        <p:spPr>
          <a:xfrm>
            <a:off x="755576" y="4077072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Consolas" panose="020B0609020204030204" pitchFamily="49" charset="0"/>
              </a:rPr>
              <a:t>node {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stage('</a:t>
            </a:r>
            <a:r>
              <a:rPr lang="da-DK" dirty="0" err="1" smtClean="0">
                <a:latin typeface="Consolas" panose="020B0609020204030204" pitchFamily="49" charset="0"/>
              </a:rPr>
              <a:t>Name</a:t>
            </a:r>
            <a:r>
              <a:rPr lang="da-DK" dirty="0" smtClean="0">
                <a:latin typeface="Consolas" panose="020B0609020204030204" pitchFamily="49" charset="0"/>
              </a:rPr>
              <a:t> of stage') {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    // steps or </a:t>
            </a:r>
            <a:r>
              <a:rPr lang="da-DK" dirty="0" err="1" smtClean="0">
                <a:latin typeface="Consolas" panose="020B0609020204030204" pitchFamily="49" charset="0"/>
              </a:rPr>
              <a:t>command</a:t>
            </a:r>
            <a:endParaRPr lang="da-DK" dirty="0" smtClean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        …</a:t>
            </a:r>
          </a:p>
          <a:p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</a:rPr>
              <a:t>   }</a:t>
            </a:r>
          </a:p>
          <a:p>
            <a:endParaRPr lang="da-DK" dirty="0">
              <a:latin typeface="Consolas" panose="020B0609020204030204" pitchFamily="49" charset="0"/>
            </a:endParaRPr>
          </a:p>
          <a:p>
            <a:r>
              <a:rPr lang="da-DK" dirty="0" smtClean="0">
                <a:latin typeface="Consolas" panose="020B0609020204030204" pitchFamily="49" charset="0"/>
              </a:rPr>
              <a:t>        …</a:t>
            </a:r>
          </a:p>
          <a:p>
            <a:endParaRPr lang="da-DK" dirty="0" smtClean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2311</TotalTime>
  <Words>501</Words>
  <Application>Microsoft Office PowerPoint</Application>
  <PresentationFormat>Skærmshow 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AU Passata</vt:lpstr>
      <vt:lpstr>Calibri</vt:lpstr>
      <vt:lpstr>Consolas</vt:lpstr>
      <vt:lpstr>Office Theme</vt:lpstr>
      <vt:lpstr>Setting up Jenkins </vt:lpstr>
      <vt:lpstr>Steps of a Jenkins Job</vt:lpstr>
      <vt:lpstr>Modes of operating</vt:lpstr>
      <vt:lpstr>Plugin mode</vt:lpstr>
      <vt:lpstr>Example of Freestyle project</vt:lpstr>
      <vt:lpstr>Pipeline mode</vt:lpstr>
      <vt:lpstr>Pipeline styles</vt:lpstr>
      <vt:lpstr>Declaritive style</vt:lpstr>
      <vt:lpstr>Scripted style</vt:lpstr>
      <vt:lpstr>PowerPoint-præsentation</vt:lpstr>
      <vt:lpstr>Further references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138</cp:revision>
  <cp:lastPrinted>2013-03-11T09:46:49Z</cp:lastPrinted>
  <dcterms:created xsi:type="dcterms:W3CDTF">2011-04-02T15:06:22Z</dcterms:created>
  <dcterms:modified xsi:type="dcterms:W3CDTF">2018-08-31T08:38:46Z</dcterms:modified>
</cp:coreProperties>
</file>