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01" autoAdjust="0"/>
  </p:normalViewPr>
  <p:slideViewPr>
    <p:cSldViewPr snapToGrid="0">
      <p:cViewPr varScale="1">
        <p:scale>
          <a:sx n="90" d="100"/>
          <a:sy n="90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9BD4A-7EE0-46FE-8A59-C4908DA08EE3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8612B-FF94-4641-B0FF-2700E2714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tasks can be sent to the host computer to get processed.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 can spawn threads, but not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thread but can run multiple processes, demands the pc spec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vs LAMP mongo-express-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Angualr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-Node vs Linux-Apache-MySQL-PHP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612B-FF94-4641-B0FF-2700E27149C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303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server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software designed to respond to requests over the internet by loading or</a:t>
            </a:r>
          </a:p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data.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612B-FF94-4641-B0FF-2700E27149C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383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- Routing middleware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8612B-FF94-4641-B0FF-2700E27149C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266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8B34-E476-4BAC-811A-9932B6D8B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44AEC-D0F2-413C-81E4-D71A04EA8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0A21-824D-488F-A0D2-559230A3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6FA4-624D-4707-AD2B-8F85F14B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19E1-215D-4826-B9CF-C4865029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96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3BCB-6F59-442B-AC7E-95E2ADB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C3B85-B9AD-48D9-8139-9C958C14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0EF1-859A-4A0E-9D7D-69B67783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A98F-F3C7-4147-88EF-B58BD462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B18A-0137-479B-85DB-D7058491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56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A49A1-C1EB-45A5-880E-36FAE8585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EA1BB-C60C-40D1-B7B8-179ED0A3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7F-B853-4DD5-8AD9-438ED921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548-CE53-4E32-867F-58BA0BE8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BBE02-AEFA-4FB4-965A-4A3CE7DA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670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326C-AC30-423E-ADAC-F04629AD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51EA-998F-4AA9-BF8F-FEF9C768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AF89-9C88-4FDB-8FF5-9B09C6F6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E002-C2B6-4EEF-B156-5F579455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3CEE-353D-4DF3-8B8D-92EDFB2A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652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AAA1-CFD7-4993-AD30-FD3F8685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B7EC-7FC0-4290-93ED-D7070102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12DC-9C31-4603-9027-CEE0EA22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0E8B-8425-413F-9A29-0466F498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3412-8648-4ADC-80B8-45FF716E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63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F957-4C5E-465A-87C3-95C730FB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495C-4F1A-4827-8095-1BB5D55A9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F290A-F7EF-461D-85E0-A2EA036C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6454-9142-4F25-A810-4765D9C4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8AA4B-F7B9-42CB-815B-27B172C8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6BF6F-BE25-4392-93F6-AC986164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137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91F6-C473-45B9-B928-8B613E8C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FAEF5-9C6D-4017-BA4F-895B7835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12CB9-1FC1-4131-8B8F-68BEA98A1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24BEE-79D6-4B26-AF20-2ABFD2956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1D927-097C-4E8D-A56A-E2D841B5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08E69-E2F7-4EA8-9444-8BD2709D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93BA2-84C8-4D97-AC49-CAF45B06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C6010-0907-40AE-85F1-6818D8F0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66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5071-CDBD-41BF-8642-65B0B9F0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123C9-18B7-46F0-8D0D-8F393DF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2A9FD-8CBA-46BB-90CB-65223835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F05F-81A9-4AED-9EAE-4518BEDD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155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398DC-F4A7-4940-ADF4-5BDF43F3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8301E-BBF1-4523-B00A-F71568ED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1349-9441-4E2A-96D6-598FD28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237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E557-7367-4E0E-A366-0CD3E5A2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79C1-5C59-4A1D-8ABB-5DFCF2C22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25C72-ED05-4030-AECC-3DA5DEB41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FB96B-6B19-4E25-B307-2F1FF8FA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E17AA-3AD3-40E6-A7BD-14260FE4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58B2B-BD28-4F41-A418-616ECFC3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34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5CF6-67BF-407A-A1CE-9E43F01C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F28AF-350F-439D-AE0E-9ADFFBDED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1DEAC-4B61-4B08-96CC-3CE79D4DE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86B4B-0AA9-4B6F-989A-A2C62FD5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4386-9B00-4B80-9E60-D0BC6647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B284-E0DE-4726-8904-8177CE2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2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E3BFB-A7BC-4C04-8820-DE62958E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4A5B-BE0F-48C8-B0CE-2940CB4C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694E-7B35-43FE-BB95-C8A777D4C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7A0D-EC53-46C2-94F7-BDD0B3A1416A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43EE1-9F54-47F2-86D1-1D452C886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78B0-6B7E-459A-B367-BDF7CFD34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7D33-043A-40A5-AC9F-325FB191FFE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19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1C326-3D1B-4C8B-AC03-0D56951E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39" r="46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D677E-2EB4-4632-83A5-CB50AAAF3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6" y="637952"/>
            <a:ext cx="6274591" cy="1637337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bg1"/>
                </a:solidFill>
              </a:rPr>
              <a:t>Question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7ADCF-EC24-4E2A-B0F4-9A98455A6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6" y="2700594"/>
            <a:ext cx="6274592" cy="3519454"/>
          </a:xfrm>
        </p:spPr>
        <p:txBody>
          <a:bodyPr>
            <a:normAutofit lnSpcReduction="10000"/>
          </a:bodyPr>
          <a:lstStyle/>
          <a:p>
            <a:pPr algn="l"/>
            <a:r>
              <a:rPr lang="da-DK" dirty="0">
                <a:solidFill>
                  <a:schemeClr val="bg1"/>
                </a:solidFill>
              </a:rPr>
              <a:t>Redegøre for hvordan Node.js kan bruges til at lave en Web server. Og redegør for hvordan Express kan bruges til at strukturerer programmet, så det følger principperne for et server-side MVC framework. Redegør for hvorfor man behøver en templateengine, og vis eksempler på brug af denne.</a:t>
            </a:r>
          </a:p>
          <a:p>
            <a:pPr algn="l"/>
            <a:r>
              <a:rPr lang="da-DK" dirty="0">
                <a:solidFill>
                  <a:schemeClr val="bg1"/>
                </a:solidFill>
              </a:rPr>
              <a:t>Samt vis hvordan man kan designe og implementere en webløsning, som omfatter persistering af data </a:t>
            </a:r>
            <a:r>
              <a:rPr lang="da-DK">
                <a:solidFill>
                  <a:schemeClr val="bg1"/>
                </a:solidFill>
              </a:rPr>
              <a:t>i en dokument database </a:t>
            </a:r>
            <a:r>
              <a:rPr lang="da-DK" dirty="0">
                <a:solidFill>
                  <a:schemeClr val="bg1"/>
                </a:solidFill>
              </a:rPr>
              <a:t>med anvendelse af MongoDb.</a:t>
            </a:r>
            <a:endParaRPr lang="da-DK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0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397E3-640C-4452-976B-4B4A625A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259206"/>
            <a:ext cx="4795157" cy="813469"/>
          </a:xfrm>
        </p:spPr>
        <p:txBody>
          <a:bodyPr>
            <a:normAutofit/>
          </a:bodyPr>
          <a:lstStyle/>
          <a:p>
            <a:r>
              <a:rPr lang="da-DK" sz="5200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EFE3-F9A7-4085-96A7-6577AC47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817" y="2259206"/>
            <a:ext cx="4832349" cy="1774167"/>
          </a:xfrm>
        </p:spPr>
        <p:txBody>
          <a:bodyPr anchor="ctr">
            <a:normAutofit/>
          </a:bodyPr>
          <a:lstStyle/>
          <a:p>
            <a:r>
              <a:rPr lang="da-DK" sz="2400" dirty="0"/>
              <a:t>Open source runtime-environment</a:t>
            </a:r>
          </a:p>
          <a:p>
            <a:r>
              <a:rPr lang="da-DK" sz="2400" dirty="0"/>
              <a:t>JS</a:t>
            </a:r>
          </a:p>
          <a:p>
            <a:r>
              <a:rPr lang="da-DK" sz="2400" dirty="0"/>
              <a:t>Event</a:t>
            </a:r>
          </a:p>
          <a:p>
            <a:pPr lvl="1"/>
            <a:r>
              <a:rPr lang="da-DK" sz="2000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81705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F617C-6C01-4E94-91B9-75D12EB8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 dirty="0">
                <a:solidFill>
                  <a:schemeClr val="bg1"/>
                </a:solidFill>
              </a:rPr>
              <a:t>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11D7-9B8D-4659-BE97-33FB3AA0F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 dirty="0"/>
              <a:t>Req/ReS</a:t>
            </a:r>
          </a:p>
          <a:p>
            <a:r>
              <a:rPr lang="da-DK" sz="2400" dirty="0"/>
              <a:t>http</a:t>
            </a:r>
          </a:p>
          <a:p>
            <a:r>
              <a:rPr lang="da-DK" sz="2400" dirty="0"/>
              <a:t>Port</a:t>
            </a:r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428235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5622D-ED5B-4E6B-84F6-17379854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>
                <a:solidFill>
                  <a:schemeClr val="bg1"/>
                </a:solidFill>
              </a:rPr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2543-A544-45CF-83D5-79699892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 dirty="0"/>
              <a:t>framework</a:t>
            </a:r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09984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C6B34-A8E8-43D6-91D9-E5BE616C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>
                <a:solidFill>
                  <a:schemeClr val="bg1"/>
                </a:solidFill>
              </a:rPr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2D08-6C85-4875-9F1A-2EDD9A29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/>
              <a:t>Dynamic data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67431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B5D85-9F2E-49C5-BF2D-E289B7A2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74CE-9837-4A0D-9095-F82A7D5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/>
              <a:t>Express applikaiton med template engine og persistent data med Mongodb</a:t>
            </a:r>
          </a:p>
          <a:p>
            <a:r>
              <a:rPr lang="da-DK" sz="2400"/>
              <a:t>https://fierce-island-03042.herokuapp.com/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2945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185</Words>
  <Application>Microsoft Office PowerPoint</Application>
  <PresentationFormat>Widescreen</PresentationFormat>
  <Paragraphs>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Question 1</vt:lpstr>
      <vt:lpstr>Node.js</vt:lpstr>
      <vt:lpstr>Webserver</vt:lpstr>
      <vt:lpstr>Express</vt:lpstr>
      <vt:lpstr>Template engine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</dc:title>
  <dc:creator>Abdul-Rahman Abdurrohman</dc:creator>
  <cp:lastModifiedBy>Abdul-Rahman Abdurrohman</cp:lastModifiedBy>
  <cp:revision>14</cp:revision>
  <dcterms:created xsi:type="dcterms:W3CDTF">2021-01-15T17:27:54Z</dcterms:created>
  <dcterms:modified xsi:type="dcterms:W3CDTF">2021-01-19T06:39:39Z</dcterms:modified>
</cp:coreProperties>
</file>