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153" autoAdjust="0"/>
  </p:normalViewPr>
  <p:slideViewPr>
    <p:cSldViewPr snapToGrid="0">
      <p:cViewPr varScale="1">
        <p:scale>
          <a:sx n="80" d="100"/>
          <a:sy n="80" d="100"/>
        </p:scale>
        <p:origin x="17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69A56-451B-44CA-A093-7FDF4DDCFE4C}" type="datetimeFigureOut">
              <a:rPr lang="da-DK" smtClean="0"/>
              <a:t>18-01-2021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1596C-561E-4B21-A66E-5969EB222B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4193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1596C-561E-4B21-A66E-5969EB222B95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1485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1596C-561E-4B21-A66E-5969EB222B95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495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68282-712A-4D3A-A78A-E79480BD3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845D7-FB21-42ED-9F3E-2025DFB9D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513E7-C2C7-4182-8B39-38ECE28F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3B83-3BF3-4EC9-9064-845BB7B28515}" type="datetimeFigureOut">
              <a:rPr lang="da-DK" smtClean="0"/>
              <a:t>18-01-2021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FC60-3DBF-4389-BFEC-BEAE89D3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5B522-2BC4-4C9D-8A3D-C64B95BD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7A95-E293-4AB3-B3AC-71211CD327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859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DC31-1300-4D67-9CBC-9EE89057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D9973-44E2-4B56-987A-469DA6E7C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AC0F7-825E-4A43-BF64-05058986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3B83-3BF3-4EC9-9064-845BB7B28515}" type="datetimeFigureOut">
              <a:rPr lang="da-DK" smtClean="0"/>
              <a:t>18-01-2021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88264-DB68-4BD0-9F51-F9AB4ACF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E19DE-9A0A-4104-9F2B-77935589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7A95-E293-4AB3-B3AC-71211CD327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035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6A4B0-D0B7-49AE-ACC8-F709677BA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3C217-0B0C-48E3-A3EA-51D6297BF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1DC0-3E42-4B3F-A002-20BAC764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3B83-3BF3-4EC9-9064-845BB7B28515}" type="datetimeFigureOut">
              <a:rPr lang="da-DK" smtClean="0"/>
              <a:t>18-01-2021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EDDAC-E8C9-44B6-98C0-0F990320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2F89E-CF56-43B1-86EE-49466370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7A95-E293-4AB3-B3AC-71211CD327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616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D5D9-B355-478F-BD6C-F3686C19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8F15D-253C-4358-9E80-042450BB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8D4D9-9087-4754-AA7B-87E046A5F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3B83-3BF3-4EC9-9064-845BB7B28515}" type="datetimeFigureOut">
              <a:rPr lang="da-DK" smtClean="0"/>
              <a:t>18-01-2021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9CBA4-0344-4453-A634-BA4BA981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A2B78-8A1B-400E-B2B2-FEF02056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7A95-E293-4AB3-B3AC-71211CD327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509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3081-6A8E-4E5C-B357-166D3DE4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69154-0430-499F-9FCE-E344BF286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4DFA8-018A-413F-BE53-5026516E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3B83-3BF3-4EC9-9064-845BB7B28515}" type="datetimeFigureOut">
              <a:rPr lang="da-DK" smtClean="0"/>
              <a:t>18-01-2021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F4EEE-329E-4DFC-9869-333D22A2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F17AA-AFD9-4F4B-B436-1E9DAF52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7A95-E293-4AB3-B3AC-71211CD327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914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CB15-B3F6-4E57-B7C8-99B175305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724AD-BE6A-4E7D-8AC1-E64141A97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CE6D2-6EFF-466B-887A-F876F937D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21B5C-D001-4A9F-B0F2-4A48A71B9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3B83-3BF3-4EC9-9064-845BB7B28515}" type="datetimeFigureOut">
              <a:rPr lang="da-DK" smtClean="0"/>
              <a:t>18-01-2021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ADE17-8AAD-4160-A264-91ECD32F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0A0B0-4BA9-475E-BC28-F160BBD6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7A95-E293-4AB3-B3AC-71211CD327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99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36F9-6F93-4DBB-A593-47F00E091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E2D38-74FF-4A1D-9730-0215B2476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4D79F-6251-4313-BBCA-E113D3319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09E37-BA57-44BA-8763-53462CD26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42E65-6213-4C2F-8F37-7ABF35518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951544-B166-476D-BA8D-AA76DA5C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3B83-3BF3-4EC9-9064-845BB7B28515}" type="datetimeFigureOut">
              <a:rPr lang="da-DK" smtClean="0"/>
              <a:t>18-01-2021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78C69-520B-4220-812A-0FC19C66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61D3D-FBB9-4296-B22F-18606881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7A95-E293-4AB3-B3AC-71211CD327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606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72F46-ED29-4A5E-A974-789DFB1B6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91604-7EF3-421C-ABD3-2C3ECF25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3B83-3BF3-4EC9-9064-845BB7B28515}" type="datetimeFigureOut">
              <a:rPr lang="da-DK" smtClean="0"/>
              <a:t>18-01-2021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F205C-8E26-4639-BEE6-BF627CCA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36F60-6488-4515-A45D-972EE5EB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7A95-E293-4AB3-B3AC-71211CD327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247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1D3D7B-1FD9-444D-9D42-417391D87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3B83-3BF3-4EC9-9064-845BB7B28515}" type="datetimeFigureOut">
              <a:rPr lang="da-DK" smtClean="0"/>
              <a:t>18-01-2021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21047-EE5E-4CFF-A0C2-D6475D3F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22987-7B24-4624-BD28-8C82E6B5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7A95-E293-4AB3-B3AC-71211CD327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551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F07A-B318-44FE-A04F-855568BA3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FFD4B-2555-4960-9AFB-1DFBBEEDF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C7A3B-0387-4450-B11F-C738A9131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FE019-B805-4FBB-A598-0A0187C2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3B83-3BF3-4EC9-9064-845BB7B28515}" type="datetimeFigureOut">
              <a:rPr lang="da-DK" smtClean="0"/>
              <a:t>18-01-2021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0EC24-C667-4852-80CE-96C165BA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6F763-A439-4938-A97C-0F5E71BF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7A95-E293-4AB3-B3AC-71211CD327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987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7AD6-E725-466A-A811-54B8A148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0C5781-563D-47F7-B100-8425FEB85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C6886-01AF-42EF-AC61-F2EF628BA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3C49D-5A7E-41CE-B1A8-5D2B8AB1B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3B83-3BF3-4EC9-9064-845BB7B28515}" type="datetimeFigureOut">
              <a:rPr lang="da-DK" smtClean="0"/>
              <a:t>18-01-2021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DB06E-1B53-4D23-A8B3-FAED999E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E8E05-E835-4EB0-9E27-FE14250B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7A95-E293-4AB3-B3AC-71211CD327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256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64E67-DFFA-476A-B1AD-EEA3B9C1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785C5-162D-4D7D-9652-9DE7A15E2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AAC71-EBBE-4F57-B6F0-BC6346DA1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3B83-3BF3-4EC9-9064-845BB7B28515}" type="datetimeFigureOut">
              <a:rPr lang="da-DK" smtClean="0"/>
              <a:t>18-01-2021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860DA-A02B-487D-BF99-0D514FB53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79BD5-6FEA-4EB3-A739-2EBC0718A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27A95-E293-4AB3-B3AC-71211CD327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921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31C326-3D1B-4C8B-AC03-0D56951EAE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49" r="4738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D677E-2EB4-4632-83A5-CB50AAAF3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8" y="640082"/>
            <a:ext cx="6274591" cy="2295623"/>
          </a:xfrm>
        </p:spPr>
        <p:txBody>
          <a:bodyPr>
            <a:normAutofit/>
          </a:bodyPr>
          <a:lstStyle/>
          <a:p>
            <a:pPr algn="l"/>
            <a:r>
              <a:rPr lang="da-DK" dirty="0">
                <a:solidFill>
                  <a:schemeClr val="bg1"/>
                </a:solidFill>
              </a:rPr>
              <a:t>Q2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7ADCF-EC24-4E2A-B0F4-9A98455A6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327" y="3284622"/>
            <a:ext cx="6274592" cy="2933300"/>
          </a:xfrm>
        </p:spPr>
        <p:txBody>
          <a:bodyPr>
            <a:normAutofit/>
          </a:bodyPr>
          <a:lstStyle/>
          <a:p>
            <a:pPr algn="l"/>
            <a:r>
              <a:rPr lang="da-DK" dirty="0">
                <a:solidFill>
                  <a:schemeClr val="bg1"/>
                </a:solidFill>
              </a:rPr>
              <a:t>Redegør for og vis eksampler på hvordan man kan designe og implementere et WebAPI med Node.js inklusiv persistering af data i en database. Redegør for principperne i et RESTful Web API. Og redegør for fordele og ulemper ved et RESTful Web API i sammenlignet med et GrapQL baseret API.</a:t>
            </a:r>
            <a:endParaRPr lang="da-DK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70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541A3-172E-4195-9F3A-A590B1E3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da-DK" sz="5200">
                <a:solidFill>
                  <a:schemeClr val="bg1"/>
                </a:solidFill>
              </a:rPr>
              <a:t>Web API i 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E9792-9B4A-40A0-BF86-66E4807B4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da-DK" sz="2400"/>
              <a:t>Communication Endpoint</a:t>
            </a:r>
          </a:p>
          <a:p>
            <a:r>
              <a:rPr lang="da-DK" sz="2400"/>
              <a:t>Request response</a:t>
            </a:r>
          </a:p>
          <a:p>
            <a:r>
              <a:rPr lang="da-DK" sz="2400"/>
              <a:t>Cors</a:t>
            </a:r>
          </a:p>
          <a:p>
            <a:r>
              <a:rPr lang="da-DK" sz="240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122906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3062B-1090-4140-9F42-6A2D33D6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49674"/>
            <a:ext cx="4284420" cy="1687143"/>
          </a:xfrm>
        </p:spPr>
        <p:txBody>
          <a:bodyPr anchor="t">
            <a:norm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RestAPI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09D7D-A4F0-4082-8029-6CA9AF9FA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2022" y="849338"/>
            <a:ext cx="4293299" cy="1487480"/>
          </a:xfrm>
        </p:spPr>
        <p:txBody>
          <a:bodyPr>
            <a:normAutofit/>
          </a:bodyPr>
          <a:lstStyle/>
          <a:p>
            <a:r>
              <a:rPr lang="da-DK" sz="1200" dirty="0"/>
              <a:t>Architectural style</a:t>
            </a:r>
          </a:p>
          <a:p>
            <a:r>
              <a:rPr lang="da-DK" sz="1200" dirty="0"/>
              <a:t>4 principer gør den til rest</a:t>
            </a:r>
          </a:p>
          <a:p>
            <a:pPr lvl="1"/>
            <a:r>
              <a:rPr lang="da-DK" sz="1200" dirty="0"/>
              <a:t>HTTP Methods</a:t>
            </a:r>
          </a:p>
          <a:p>
            <a:pPr lvl="1"/>
            <a:r>
              <a:rPr lang="da-DK" sz="1200" dirty="0"/>
              <a:t>Stateless</a:t>
            </a:r>
          </a:p>
          <a:p>
            <a:pPr lvl="1"/>
            <a:r>
              <a:rPr lang="da-DK" sz="1200" dirty="0"/>
              <a:t>Dir-endpoints</a:t>
            </a:r>
          </a:p>
          <a:p>
            <a:pPr lvl="1"/>
            <a:r>
              <a:rPr lang="da-DK" sz="1200" dirty="0"/>
              <a:t>Transfer media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DECDA-08C9-4B34-A27C-947CBCB57C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2182"/>
          <a:stretch/>
        </p:blipFill>
        <p:spPr>
          <a:xfrm>
            <a:off x="1155556" y="2631774"/>
            <a:ext cx="9889765" cy="357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9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24D32-85DE-4790-92C3-6D38A31C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da-DK">
                <a:solidFill>
                  <a:schemeClr val="bg1"/>
                </a:solidFill>
              </a:rPr>
              <a:t>GraphQL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D7719-44F9-4995-90A9-8D5AB3AE07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530" b="-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7BAAA-AD33-4176-9094-000CC980F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da-DK" sz="2200" dirty="0"/>
              <a:t>Facebook</a:t>
            </a:r>
          </a:p>
          <a:p>
            <a:r>
              <a:rPr lang="da-DK" sz="2200" dirty="0"/>
              <a:t>Passende resourcer</a:t>
            </a:r>
          </a:p>
          <a:p>
            <a:r>
              <a:rPr lang="da-DK" sz="2200" dirty="0"/>
              <a:t>One endpoint </a:t>
            </a:r>
          </a:p>
        </p:txBody>
      </p:sp>
    </p:spTree>
    <p:extLst>
      <p:ext uri="{BB962C8B-B14F-4D97-AF65-F5344CB8AC3E}">
        <p14:creationId xmlns:p14="http://schemas.microsoft.com/office/powerpoint/2010/main" val="345094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D81264-0A52-4C6B-AC94-39DBC6E6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da-DK" sz="520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272F-D9B5-4926-B8A2-1C4454818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da-DK" sz="2400"/>
              <a:t>Aflevering 2</a:t>
            </a:r>
          </a:p>
          <a:p>
            <a:r>
              <a:rPr lang="da-DK" sz="2400"/>
              <a:t>Web API Rest</a:t>
            </a:r>
          </a:p>
          <a:p>
            <a:r>
              <a:rPr lang="da-DK" sz="240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1872033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95</Words>
  <Application>Microsoft Office PowerPoint</Application>
  <PresentationFormat>Widescreen</PresentationFormat>
  <Paragraphs>24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Q2</vt:lpstr>
      <vt:lpstr>Web API i Nodejs</vt:lpstr>
      <vt:lpstr>RestAPI</vt:lpstr>
      <vt:lpstr>GraphQL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Q2</dc:title>
  <dc:creator>Abdul-Rahman Abdurrohman</dc:creator>
  <cp:lastModifiedBy>Abdul-Rahman Abdurrohman</cp:lastModifiedBy>
  <cp:revision>3</cp:revision>
  <dcterms:created xsi:type="dcterms:W3CDTF">2021-01-18T10:05:02Z</dcterms:created>
  <dcterms:modified xsi:type="dcterms:W3CDTF">2021-01-18T15:54:01Z</dcterms:modified>
</cp:coreProperties>
</file>