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EDA1-7C43-4444-87C2-58022EBDD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4C3EB-4BB8-4CD2-86B8-691D3F883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53B6D-957B-4F97-AE64-EE7F5FEE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EC7-38A2-467A-AB03-DF8807431F90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C972-5ADE-4930-A9B9-08E52E5F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B7B6-4DF0-4AEF-9858-8A22CAF7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DF66-5B6E-4B0E-98D8-FBC0E2D0A2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74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433A-CABB-4F32-8397-E7594186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FBF14-BEC8-43F8-8932-7745D02CF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BE3A5-009B-4675-BD4C-97546C05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EC7-38A2-467A-AB03-DF8807431F90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3DFE-B039-4689-81B2-42858144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532D-6E82-4336-8C0B-92D87192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DF66-5B6E-4B0E-98D8-FBC0E2D0A2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686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7DF4E-3436-4196-8170-C7AD76BA5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C56A4-56AE-4AFA-9E7C-141666760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BD50-B14D-4D4C-8E3D-3A80C0A8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EC7-38A2-467A-AB03-DF8807431F90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C780-7579-4CAE-B6EB-28F29199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518F-2CE6-42AB-90D9-B4B0E65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DF66-5B6E-4B0E-98D8-FBC0E2D0A2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0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39F7-CB76-40CC-A221-D2A0B96A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A0D9-279A-43CB-909D-6F6E7B29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01B3-6EAB-4DC9-9E31-A0B0685A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EC7-38A2-467A-AB03-DF8807431F90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62727-BD14-4976-B917-72DA0B8B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5AA1-D696-46B6-893F-D5F5F829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DF66-5B6E-4B0E-98D8-FBC0E2D0A2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634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7393-D31E-4B38-AE25-E972D114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B42B1-DD64-42B0-B7FF-E30C935F7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B182-F5AD-48E4-9F57-157F9D11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EC7-38A2-467A-AB03-DF8807431F90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72F4-4ADF-41D5-B912-F9CAB38B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EDE0-1220-4CF6-83BE-6703034D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DF66-5B6E-4B0E-98D8-FBC0E2D0A2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33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6A57-7D63-45EC-8D14-0D358889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5DA1-1598-495A-95B4-24EE05100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ED71-F85A-4C81-8D41-044172FE8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7508-A8B1-4D89-B081-E0CFA16A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EC7-38A2-467A-AB03-DF8807431F90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9BAD7-02F3-4592-954C-08415EAC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77292-3E54-4610-B301-9EC2B57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DF66-5B6E-4B0E-98D8-FBC0E2D0A2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694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884B-433F-4E01-9A1F-8DB4E7E3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56104-661F-45A0-ABA2-2FB9CBB3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F86D7-B97C-445E-9BAF-7748FC700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CF11D-76DB-4762-8F70-8C1C12B2D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D43B-5E51-4735-AD92-C07EB55E0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FB1CF-CFD6-499F-A9CF-971F8037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EC7-38A2-467A-AB03-DF8807431F90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85A09-29F3-4170-B00B-63AF5113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A331-564F-4DCF-A34A-63DE3563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DF66-5B6E-4B0E-98D8-FBC0E2D0A2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85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16B7-1768-4F6D-A0CF-F0C8F9DA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4FB0-0755-4BC4-9A0E-48D02D3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EC7-38A2-467A-AB03-DF8807431F90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DF42E-C416-4E4A-BFB3-BAE64F5D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907C7-A6CB-4A56-A052-40C38EF1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DF66-5B6E-4B0E-98D8-FBC0E2D0A2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337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D8E7F-70AF-4F39-B217-24D5895D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EC7-38A2-467A-AB03-DF8807431F90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9DD21-AE6B-46EC-B170-71837960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75FA5-DFAC-4DD1-85B1-559F927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DF66-5B6E-4B0E-98D8-FBC0E2D0A2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335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7B56-960C-4BA5-9D83-C3B86992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E3CB9-1DE5-4E61-9B2E-8DAF820C4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40475-5EC6-4034-B9F4-F7BEC7253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CCF11-04D9-4724-9977-1AF9BED9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EC7-38A2-467A-AB03-DF8807431F90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4BB02-9779-4CC1-8026-79CAFCB0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EE63D-D1EB-4555-AD38-AFCC34BE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DF66-5B6E-4B0E-98D8-FBC0E2D0A2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492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DE5B-95B3-4B6C-AEF9-7735F11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7B02D-9005-44BC-917F-8ECCBEC8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3CE81-BA97-40B2-8E54-2F22EC785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55F89-C30F-4124-8CD2-4F944216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EC7-38A2-467A-AB03-DF8807431F90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7EC0F-3A3E-4E2E-AE1E-790129EB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8C16E-4A7F-4E88-B6E3-A178E9F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DF66-5B6E-4B0E-98D8-FBC0E2D0A2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183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E3E67-32C0-45E5-82C2-FFD8D5D3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22D8E-EA44-4E97-BB2F-524C6504B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36FE-0BC0-40A6-9FF9-77E194114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6EC7-38A2-467A-AB03-DF8807431F90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23B2A-FF8E-4A76-B0B4-7C5A978C8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DD13-7D9E-462A-84A5-53B069DA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DF66-5B6E-4B0E-98D8-FBC0E2D0A2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53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63FA71-898F-4791-9AE7-7C26FC629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52" r="2" b="2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B3190-7606-4A54-9132-55C7A87A4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da-DK">
                <a:solidFill>
                  <a:schemeClr val="bg1"/>
                </a:solidFill>
              </a:rPr>
              <a:t>Q3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C5C34-D681-4803-B188-2DA39EE80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da-DK" b="1" i="1" dirty="0">
                <a:solidFill>
                  <a:schemeClr val="bg1"/>
                </a:solidFill>
              </a:rPr>
              <a:t>Redegør for og vis eksampler på hvordan man kan designe og implementereensingle-page applikationmed brug af Angularversion7eller nyere.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2BA5-B560-48CE-A8C8-D8AE3298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 dirty="0">
                <a:solidFill>
                  <a:schemeClr val="bg1"/>
                </a:solidFill>
              </a:rPr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0570-9B29-4BC4-ACFD-F5F380695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 dirty="0"/>
              <a:t>MVC</a:t>
            </a:r>
          </a:p>
          <a:p>
            <a:r>
              <a:rPr lang="da-DK" sz="2400" dirty="0"/>
              <a:t>SPA</a:t>
            </a:r>
          </a:p>
          <a:p>
            <a:r>
              <a:rPr lang="da-DK" sz="2400" dirty="0"/>
              <a:t>View rendered on client sided.</a:t>
            </a:r>
          </a:p>
          <a:p>
            <a:r>
              <a:rPr lang="da-DK" sz="2400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57176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897BB-28F0-43C0-998D-9EEC3ED1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5285-4748-4D6B-A7B6-CFE42B21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/>
              <a:t>SPA </a:t>
            </a:r>
          </a:p>
          <a:p>
            <a:r>
              <a:rPr lang="da-DK" sz="2400"/>
              <a:t>Practical scaffolding</a:t>
            </a:r>
          </a:p>
          <a:p>
            <a:r>
              <a:rPr lang="da-DK" sz="2400"/>
              <a:t>Aflevering 2</a:t>
            </a:r>
          </a:p>
          <a:p>
            <a:r>
              <a:rPr lang="da-DK" sz="2400"/>
              <a:t>Muligvis andet eksempel</a:t>
            </a:r>
          </a:p>
        </p:txBody>
      </p:sp>
    </p:spTree>
    <p:extLst>
      <p:ext uri="{BB962C8B-B14F-4D97-AF65-F5344CB8AC3E}">
        <p14:creationId xmlns:p14="http://schemas.microsoft.com/office/powerpoint/2010/main" val="135478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Q3</vt:lpstr>
      <vt:lpstr>Angular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Q3</dc:title>
  <dc:creator>Abdul-Rahman Abdurrohman</dc:creator>
  <cp:lastModifiedBy>Abdul-Rahman Abdurrohman</cp:lastModifiedBy>
  <cp:revision>4</cp:revision>
  <dcterms:created xsi:type="dcterms:W3CDTF">2021-01-16T18:19:20Z</dcterms:created>
  <dcterms:modified xsi:type="dcterms:W3CDTF">2021-01-18T19:34:30Z</dcterms:modified>
</cp:coreProperties>
</file>