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D0CC-7E08-4A66-BBD7-F4D7C0BD7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60455-66B4-42D7-B18B-3CCFFDE0D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8CD6-4450-4F4C-9DF1-B7417F6E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0A91-2383-413A-9025-970C21DE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04BD-01ED-4D8A-96B1-2BDE565A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814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48D1-3FE8-46E0-979A-28E10C2B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46026-F0F9-4F5A-81DF-456D6B2B8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128C-74FD-466F-848E-8119320F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BF7E-36F6-4654-9DA4-96DE3F74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8331-BA10-4E11-9D85-BB44EE8F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302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CEB96-705A-4425-A2CB-F040CA741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12F67-C593-41F6-8B5E-22458429C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56AB-9F09-45AA-8993-CAE01F1A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4879-BC68-4395-9A96-422C2C6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CE82-7150-4417-9107-28CD09E4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650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8995-FA0F-4E22-9CED-A93E3573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48C0-729D-4E8C-8785-10CA54B1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90EC2-9E4B-4E3B-B0D8-24C760C2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3961-FC31-4F06-9E67-2777FD1D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96371-5759-4084-98F3-C68F6CC4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132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17BB-FEB9-430B-8C07-B5B5BEF1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0AE0-4D89-455A-A63B-38F2B62A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001D9-0FA3-4AAC-BF65-B6D05B82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11D2-A804-4942-A175-2A3E880F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E294-B555-47FA-B687-A0595318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63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F49D-9F6E-4FB9-B892-63C29337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4CD4-8621-4BAA-8E85-CC84DC95B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A5A3D-44A6-4101-BA64-3836B1AB6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2AF82-0382-48BC-90D1-888ED4B2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0AA40-1B37-4A8B-BDEC-140785F9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E43B1-0F1E-46B6-8866-9B97CAE2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82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967D-B0BD-444A-B699-6C039A33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A111A-7B6E-45D0-9751-B61A1D05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EA4DD-4C11-4EF3-AA14-96FB59E7A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EED78-0145-4B31-9D2A-C869000A4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7BF54-62CA-4CAB-AC03-5C260B698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9944F-467A-4CD8-94E1-4F7E2B94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1389B-66E8-4296-961D-AD0DC623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BE4E1-588A-4C4A-AD1B-054B01E0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850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42FB-54EE-4F0B-9BAE-6ED52970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DFE1E-42AD-4C8C-A8F4-08DD49B3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3A39-C5E9-43AD-9E09-1A6D5E6A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E0A95-42B5-4EEA-AFBC-EF71894A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934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737CB-FFF0-4097-A41D-7940022D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2BA54-B2E7-4F4C-B8BC-32087376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F75E4-A368-4667-8F44-67F53D2A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78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53B-D8EB-4157-82C3-6FBB5911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3B9C-6C61-4E0B-95FC-34A50DBC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B57DF-A5F2-46D6-9821-9C942DAC4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FA73C-835D-47F6-9F95-932FA2FD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DFA09-0A6E-4052-A914-1248F26D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9E3F-DEA6-4593-AFC6-09E3CAA9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292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CE69-010A-494D-9EE5-8D6602CC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89FB7-6294-4E9D-B980-D60D6AD9E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4ECA3-DC83-4B1C-9787-2FA648FF7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49A44-E2CD-47EF-BA53-C28F74ED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B7F7A-3E75-4F20-A756-B836533F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FBB1B-0A2E-4733-BF6C-5D768A0C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74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9D5A5-A753-4CA7-AEA2-86FD3ABB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1559-BBA0-45E2-B7C2-36D2F36D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67E0-40C6-4932-87CA-2EAB6D310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391E-C77F-4C00-B212-4B5E9D695E08}" type="datetimeFigureOut">
              <a:rPr lang="da-DK" smtClean="0"/>
              <a:t>17-01-2021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BE31-3E69-42BC-A9D5-1477D5E75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E439-01B7-4E60-AE43-47E345E59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87B-875F-4FBD-8BEE-E658C17DA29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77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23F26-11E4-4221-909E-5F4211C6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da-DK" sz="6600" dirty="0">
                <a:solidFill>
                  <a:schemeClr val="bg1"/>
                </a:solidFill>
              </a:rPr>
              <a:t>Q4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45D9F-A2D1-43BE-B075-1724A18C8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/>
              <a:t>Explain and show examples of how to design and</a:t>
            </a:r>
            <a:br>
              <a:rPr lang="en-US" sz="4000" b="1"/>
            </a:br>
            <a:r>
              <a:rPr lang="en-US" sz="4000" b="1"/>
              <a:t>implement a single-page application with use of React</a:t>
            </a:r>
            <a:br>
              <a:rPr lang="en-US" sz="4000" b="1"/>
            </a:br>
            <a:r>
              <a:rPr lang="en-US" sz="4000" b="1"/>
              <a:t>version 16.2 or newer.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0691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57E86-D8C7-4BA0-8EA8-B28E19C1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 dirty="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CDA8-38A9-4192-99BA-4F2631E1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 dirty="0"/>
              <a:t>Facebook</a:t>
            </a:r>
          </a:p>
          <a:p>
            <a:r>
              <a:rPr lang="da-DK" sz="2400" dirty="0"/>
              <a:t>Lib</a:t>
            </a:r>
          </a:p>
          <a:p>
            <a:r>
              <a:rPr lang="da-DK" sz="2400" dirty="0"/>
              <a:t>Lifecycle</a:t>
            </a:r>
          </a:p>
          <a:p>
            <a:r>
              <a:rPr lang="da-DK" sz="2400" dirty="0"/>
              <a:t>Hooks</a:t>
            </a:r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84878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EFB8F-99FC-4CFF-841A-4B5C7FA9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da-DK" sz="5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5484-0F9D-4CE1-AFAB-49DBFE0B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da-DK" sz="2400" dirty="0"/>
              <a:t>ReactResponsiveSampleApp</a:t>
            </a:r>
          </a:p>
        </p:txBody>
      </p:sp>
    </p:spTree>
    <p:extLst>
      <p:ext uri="{BB962C8B-B14F-4D97-AF65-F5344CB8AC3E}">
        <p14:creationId xmlns:p14="http://schemas.microsoft.com/office/powerpoint/2010/main" val="20131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Q4</vt:lpstr>
      <vt:lpstr>React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</dc:title>
  <dc:creator>Abdul-Rahman Abdurrohman</dc:creator>
  <cp:lastModifiedBy>Abdul-Rahman Abdurrohman</cp:lastModifiedBy>
  <cp:revision>6</cp:revision>
  <dcterms:created xsi:type="dcterms:W3CDTF">2021-01-16T18:21:04Z</dcterms:created>
  <dcterms:modified xsi:type="dcterms:W3CDTF">2021-01-17T09:58:07Z</dcterms:modified>
</cp:coreProperties>
</file>