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2CE3-822C-4841-8E6C-3A1C97337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19BF-3E8D-46EA-AC6A-9612FA982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BB00-6EA1-4F9B-8FA1-E81AB714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00B2-ECAA-4D85-B809-A8016D3B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A70C-BFF1-49D0-AF0E-D079760A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6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92D6-5596-480A-9F29-62DBF43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9D635-3BAA-4949-9611-BDB05B26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C99E-FF7A-4948-B947-9C87ED04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2DBF-4BA4-4959-A6E2-878320E3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ADF3-96D9-42E6-8B7C-56D9092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94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AC673-D43C-45C0-81B2-B60F6EB19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FA34-DE05-426C-8DAA-6027CDF8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2B9B-2947-47DB-AE68-F9E8A42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60BE-A427-4649-AE65-F6AECA3F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336F-BC83-4D63-B452-E8379C43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497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26E7-8120-4714-8F18-60A071C7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8BBA-CA44-4A3F-9938-47384CE6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B6B3-C3DB-44E2-911C-E0918569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0F6F-3C8E-443B-A4FD-993BE0C1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55B5-8251-49A1-9C07-C48A9BFE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904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1CD4-3AD0-484D-9349-D974D3FF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7D2C-CE11-4C4E-8041-B91BF48E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3CE1-3E2E-4ED1-AA33-5D5C68F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700C-340D-4536-8503-3389F890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41C4-7144-4899-AF47-5D666E5F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5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689C-ECBB-4544-B17D-FE6EC862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2574-CE86-43A7-8898-1B4155C3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9ECF4-B80C-44A9-A44A-DB89CF04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B7F26-5C6C-4E7B-A0E1-91E24CE3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71DD4-90E5-46CC-BF86-9D20E275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E28DE-B5C4-41FE-8B3C-4AA5D502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58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3D8C-AE7E-40F6-AD69-40A8427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7EA3-B415-4A1E-AA40-968F25F7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B257D-ADB1-4AC1-9F3D-25B32CAC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DC3CD-F518-42D7-B695-357C68E8A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31CA8-398D-4440-B91E-AB7FCFB43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66931-4076-417E-AF93-15A03471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72181-93C7-419D-8725-423993E8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D98AF-2495-47C8-B490-18F05ADE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8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9499-C075-4259-A548-05CE41FD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4792B-AFF0-4B16-A3F3-1AA6DA59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55A3-3168-4DA4-B5A4-B0248BC8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B23B-D63B-495A-8CC0-718EE2B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99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09CEF-78D8-4342-BDDA-9AE4C6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5AF6E-AE98-4D90-9EBB-C4D651AF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E1D6-58E6-43C4-8E1F-2C6A56CA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431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340C-39AA-4832-B922-47F5A305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F418-0987-46E9-9B9E-E2441261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46A8-0CAF-4D10-AECC-0FA6F2025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3B1D-C617-49F5-9490-800F49C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27393-33FE-4CF2-8E7F-A7EC31EA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3170-670D-46C0-836D-84F799D0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016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F289-2533-40A5-9C0D-7928F522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C83DA-8BF5-469D-BE9E-5978C1345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218B8-0DF9-48EE-94F1-3E5EE535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EC3B8-0DEB-4EA8-BA7C-2180C542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D8AC-F5C0-48BF-838B-CBA43125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5C8B-5BB4-4290-9698-348E5BC7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554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08DC8-D0EE-4199-9652-FAD9048C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967B-D627-4809-B8B3-8BBCB99E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8287-6C70-4D63-AA35-722BB8D88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ED64-403E-4C9B-8390-9DFCEF0F17EE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1BA6-3AEF-4B2D-A8DF-996A5E9B6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1990-B9CE-40BC-8189-5B1AC1C0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9F8C-B3CF-4A2B-877F-8A98F6BC7BE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4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2AAC3-9CB0-409A-B707-98D7566C8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9" r="46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5272-498D-4AFB-B2EE-6C255A426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bg1"/>
                </a:solidFill>
              </a:rPr>
              <a:t>Q5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917E7-AB3C-41F5-A9D2-C2EA298CD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sz="2000" b="1" i="1">
                <a:solidFill>
                  <a:schemeClr val="bg1"/>
                </a:solidFill>
              </a:rPr>
              <a:t>Explain and show examples of how to develop a web app</a:t>
            </a:r>
            <a:br>
              <a:rPr lang="en-US" sz="2000" b="1" i="1">
                <a:solidFill>
                  <a:schemeClr val="bg1"/>
                </a:solidFill>
              </a:rPr>
            </a:br>
            <a:r>
              <a:rPr lang="en-US" sz="2000" b="1" i="1">
                <a:solidFill>
                  <a:schemeClr val="bg1"/>
                </a:solidFill>
              </a:rPr>
              <a:t>with responsive design, and show use of CSS</a:t>
            </a:r>
            <a:br>
              <a:rPr lang="en-US" sz="2000" b="1" i="1">
                <a:solidFill>
                  <a:schemeClr val="bg1"/>
                </a:solidFill>
              </a:rPr>
            </a:br>
            <a:r>
              <a:rPr lang="en-US" sz="2000" b="1" i="1">
                <a:solidFill>
                  <a:schemeClr val="bg1"/>
                </a:solidFill>
              </a:rPr>
              <a:t>preprocessors and build tools.</a:t>
            </a:r>
            <a:br>
              <a:rPr lang="en-US" sz="2000" b="1" i="1">
                <a:solidFill>
                  <a:schemeClr val="bg1"/>
                </a:solidFill>
              </a:rPr>
            </a:br>
            <a:r>
              <a:rPr lang="en-US" sz="2000" b="1" i="1">
                <a:solidFill>
                  <a:schemeClr val="bg1"/>
                </a:solidFill>
              </a:rPr>
              <a:t>Explain and show examples of how to test a React App with</a:t>
            </a:r>
            <a:br>
              <a:rPr lang="en-US" sz="2000" b="1" i="1">
                <a:solidFill>
                  <a:schemeClr val="bg1"/>
                </a:solidFill>
              </a:rPr>
            </a:br>
            <a:r>
              <a:rPr lang="en-US" sz="2000" b="1" i="1">
                <a:solidFill>
                  <a:schemeClr val="bg1"/>
                </a:solidFill>
              </a:rPr>
              <a:t>Jest.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4433A-4769-4EA4-9C8C-4573BB5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52D9-9917-4284-BA4A-635284C3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Crucial</a:t>
            </a:r>
          </a:p>
          <a:p>
            <a:r>
              <a:rPr lang="da-DK" sz="2400"/>
              <a:t>Mobile dominance</a:t>
            </a:r>
          </a:p>
          <a:p>
            <a:r>
              <a:rPr lang="da-DK" sz="2400"/>
              <a:t>Media Query</a:t>
            </a:r>
          </a:p>
          <a:p>
            <a:r>
              <a:rPr lang="da-DK" sz="2400"/>
              <a:t>Grid </a:t>
            </a:r>
          </a:p>
          <a:p>
            <a:r>
              <a:rPr lang="da-DK" sz="2400"/>
              <a:t>Flex</a:t>
            </a:r>
          </a:p>
          <a:p>
            <a:r>
              <a:rPr lang="da-DK" sz="240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7189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C5FEE-3847-4173-98DB-4B232EB5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4DAD-867B-40AD-B1E7-CB7A1AA3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CSS</a:t>
            </a:r>
          </a:p>
          <a:p>
            <a:r>
              <a:rPr lang="da-DK" sz="2400"/>
              <a:t>SCSS</a:t>
            </a:r>
          </a:p>
          <a:p>
            <a:r>
              <a:rPr lang="da-DK" sz="2400"/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361680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FC520-9CDC-4219-91B4-67DC8050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Build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190F-61C4-47A7-A7C6-A155F60C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Code Look</a:t>
            </a:r>
          </a:p>
          <a:p>
            <a:r>
              <a:rPr lang="da-DK" sz="2400"/>
              <a:t>Format/Standard assisstance</a:t>
            </a:r>
          </a:p>
        </p:txBody>
      </p:sp>
    </p:spTree>
    <p:extLst>
      <p:ext uri="{BB962C8B-B14F-4D97-AF65-F5344CB8AC3E}">
        <p14:creationId xmlns:p14="http://schemas.microsoft.com/office/powerpoint/2010/main" val="15135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2A14-7E2D-42CE-9C54-C8F29A02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JEST og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024A-89B5-4E58-AC06-CBE835E5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 dirty="0"/>
              <a:t>Facebook</a:t>
            </a:r>
          </a:p>
          <a:p>
            <a:r>
              <a:rPr lang="da-DK" sz="2400" dirty="0"/>
              <a:t>Testing</a:t>
            </a:r>
          </a:p>
          <a:p>
            <a:pPr lvl="1"/>
            <a:r>
              <a:rPr lang="da-DK" sz="2000" dirty="0"/>
              <a:t>enzyme </a:t>
            </a:r>
          </a:p>
        </p:txBody>
      </p:sp>
    </p:spTree>
    <p:extLst>
      <p:ext uri="{BB962C8B-B14F-4D97-AF65-F5344CB8AC3E}">
        <p14:creationId xmlns:p14="http://schemas.microsoft.com/office/powerpoint/2010/main" val="8865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6CB85-5272-4348-A099-E74C36C0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93EE-1E5F-410A-83DD-135C423B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/>
              <a:t>Responsive design</a:t>
            </a:r>
          </a:p>
          <a:p>
            <a:r>
              <a:rPr lang="da-DK" sz="2400"/>
              <a:t>Simple Test</a:t>
            </a:r>
          </a:p>
        </p:txBody>
      </p:sp>
    </p:spTree>
    <p:extLst>
      <p:ext uri="{BB962C8B-B14F-4D97-AF65-F5344CB8AC3E}">
        <p14:creationId xmlns:p14="http://schemas.microsoft.com/office/powerpoint/2010/main" val="223002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Q5</vt:lpstr>
      <vt:lpstr>Responsive Design</vt:lpstr>
      <vt:lpstr>Preprocessors</vt:lpstr>
      <vt:lpstr>Build tools</vt:lpstr>
      <vt:lpstr>JEST og TEST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Q5</dc:title>
  <dc:creator>Abdul-Rahman Abdurrohman</dc:creator>
  <cp:lastModifiedBy>Abdul-Rahman Abdurrohman</cp:lastModifiedBy>
  <cp:revision>2</cp:revision>
  <dcterms:created xsi:type="dcterms:W3CDTF">2021-01-17T10:00:55Z</dcterms:created>
  <dcterms:modified xsi:type="dcterms:W3CDTF">2021-01-17T11:44:13Z</dcterms:modified>
</cp:coreProperties>
</file>