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31" autoAdjust="0"/>
  </p:normalViewPr>
  <p:slideViewPr>
    <p:cSldViewPr snapToGrid="0">
      <p:cViewPr varScale="1">
        <p:scale>
          <a:sx n="84" d="100"/>
          <a:sy n="84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BFA68-B2DB-44C0-AA64-979B64D1B7DF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E6E7E-5EE9-4A20-B119-62A6519BCF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900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https://deployment-sample.herokuapp.com/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6E7E-5EE9-4A20-B119-62A6519BCFE2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151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5677-53DB-424F-8383-D535D780A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C01F1-C7CE-47FC-BC47-42A3DB8E6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C83D-0740-4FC6-8B1E-423A10C2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AF1-CD16-433B-A755-917CE3D82B0E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F8E4F-0117-4B6F-9664-C8B170BF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AAF9-AB96-4636-9673-6A20E8CB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B18-28F4-498A-9C39-4FCD56B8E2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102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16AC-2EEA-48E3-B030-B03F5A9D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085BE-0301-413B-8532-FB8352EE0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3F61F-300B-4839-997C-0FEC8058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AF1-CD16-433B-A755-917CE3D82B0E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D26A-F48D-41B4-AB83-CE9BC366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C1AA4-6051-4D10-AD71-08CE19FE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B18-28F4-498A-9C39-4FCD56B8E2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245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3AE77-80DD-428E-9B0A-D6D9CE352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8BD61-2A71-472B-95FF-827353C3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561D-56A0-420D-B56C-21FE69A3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AF1-CD16-433B-A755-917CE3D82B0E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DBF82-C307-4A7B-9E11-688396DE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1E411-4F0B-4DFE-AEDC-BDCFA6D6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B18-28F4-498A-9C39-4FCD56B8E2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7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BB3D-2A69-4235-A504-3866FE01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FE71-0267-4403-8A68-79DDD9CE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9BA96-324A-4BB7-B264-0205114B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AF1-CD16-433B-A755-917CE3D82B0E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D241-3999-4687-A0AB-8E537B6B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B3B50-7D3A-4263-B2CC-9C2EA60C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B18-28F4-498A-9C39-4FCD56B8E2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42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A41D-0BCE-45EB-8B8C-FAEECC79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972FA-C1FB-4DF1-BB2B-0F1ADEA7A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3432-10E1-407E-8765-E7AE191F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AF1-CD16-433B-A755-917CE3D82B0E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92C9-5DBA-4EF3-A7B2-724C9948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A771-DA12-4FD8-B606-F30E1BFD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B18-28F4-498A-9C39-4FCD56B8E2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590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C1FF-F5CE-49CE-A68A-D5352486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6707-EA0E-4979-B600-41D5F4A64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6E074-32C6-43F8-8E83-203CD2B2F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227E8-ED1E-4949-B073-DBD147BC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AF1-CD16-433B-A755-917CE3D82B0E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1425-D5FC-4F01-B5AF-3279237C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A8ECF-36AA-4E9A-BEA2-557D84E6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B18-28F4-498A-9C39-4FCD56B8E2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969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AB4D-24E5-44A5-A3A1-6E50E8B3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7188-E52F-4FFE-929B-E0DE761BF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FA52D-ECD2-4BC3-8F65-1AE4C4A6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33B23-02B6-43B2-9CC2-E60E407E0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6B4A8-DA27-485D-92DE-2C475E000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7E2BA-C46F-4641-8377-7FC67934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AF1-CD16-433B-A755-917CE3D82B0E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7BDE4-7E3D-4109-ACFD-00299BE2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069-3D70-49F8-B369-D575CFA0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B18-28F4-498A-9C39-4FCD56B8E2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507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AC25-633F-48D7-BF0A-A15A23B5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948A4-D247-4315-8B6E-A253A519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AF1-CD16-433B-A755-917CE3D82B0E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F9D6D-7748-4062-91AD-A923B08D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5B8A-879D-4F62-BDF0-8CDD25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B18-28F4-498A-9C39-4FCD56B8E2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562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1C49A-9128-4483-960B-7C8F5A05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AF1-CD16-433B-A755-917CE3D82B0E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3B18B-AD55-4E43-896A-2BCEF8F7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14245-384E-4F59-9393-4B92BF57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B18-28F4-498A-9C39-4FCD56B8E2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754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C0B5-A674-484E-9BDC-228C392C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24B3-C343-4749-A714-B7346827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C7CC8-1A14-4F89-90ED-112DB8DA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91319-DE72-4D93-9BF1-D3723A74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AF1-CD16-433B-A755-917CE3D82B0E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49CB8-95A8-455C-A1DE-85825229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393B9-3FD9-4518-93FB-1792CDE1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B18-28F4-498A-9C39-4FCD56B8E2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408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4A37-4442-4C16-99E0-59CE4E4C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1224A-73EF-45C6-84DF-80226BCC2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CD80-FCEF-4719-B0EB-86292CE41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36064-3D66-4954-B757-CA9916E5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7AF1-CD16-433B-A755-917CE3D82B0E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B9C3F-DD59-451A-B333-1CEA6144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FC4E1-F998-4CE3-A815-223966C4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B18-28F4-498A-9C39-4FCD56B8E2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877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DDD84-CA9F-42BB-B0B6-7C0D23BA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12F9-4782-4FD7-80C8-2B2390A9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8A694-D3DC-41A1-944C-4400CF15A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7AF1-CD16-433B-A755-917CE3D82B0E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4CE1D-D2A7-4DB8-959A-527169A99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26D8-F380-4C23-A832-753F77464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9B18-28F4-498A-9C39-4FCD56B8E2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841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26522AE5-DB80-4E4D-8888-97F22F308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8" r="3248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3CCC-1816-47F1-8991-DB7F5C27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Question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179B5-A699-4052-A7B2-15FE229DC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622" y="2055803"/>
            <a:ext cx="5013198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a-DK" sz="2800" dirty="0"/>
              <a:t>Vis hvordan man kan implementere authentication og authorisation i en webløsning. Vis hvordan man kan bruge JWT til authentication i et Web API. Redegøre for hvordan man kan publicere webløsninger til driftsmiljøer, her under også cloud baseret hosting.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52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B2F27-BD9B-4004-B220-848FF7A9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da-DK" dirty="0"/>
              <a:t>Authentication &amp; Authorisation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DB38-8C04-49A8-8DEC-D6A7E700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da-DK" sz="2100">
                <a:solidFill>
                  <a:schemeClr val="bg1"/>
                </a:solidFill>
              </a:rPr>
              <a:t>HTTP</a:t>
            </a:r>
          </a:p>
          <a:p>
            <a:r>
              <a:rPr lang="da-DK" sz="2100">
                <a:solidFill>
                  <a:schemeClr val="bg1"/>
                </a:solidFill>
              </a:rPr>
              <a:t>JWT</a:t>
            </a:r>
          </a:p>
          <a:p>
            <a:r>
              <a:rPr lang="da-DK" sz="2100">
                <a:solidFill>
                  <a:schemeClr val="bg1"/>
                </a:solidFill>
              </a:rPr>
              <a:t>Header</a:t>
            </a:r>
          </a:p>
          <a:p>
            <a:r>
              <a:rPr lang="da-DK" sz="2100">
                <a:solidFill>
                  <a:schemeClr val="bg1"/>
                </a:solidFill>
              </a:rPr>
              <a:t>Hashing</a:t>
            </a:r>
          </a:p>
          <a:p>
            <a:endParaRPr lang="da-DK" sz="2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29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5DFD-B990-4345-84CB-4FD8DFB1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24173"/>
            <a:ext cx="10515600" cy="1325563"/>
          </a:xfrm>
        </p:spPr>
        <p:txBody>
          <a:bodyPr/>
          <a:lstStyle/>
          <a:p>
            <a:r>
              <a:rPr lang="da-DK" dirty="0"/>
              <a:t>Deployment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F1E2-0988-4321-9E95-DBFC5A2F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Heroku</a:t>
            </a:r>
          </a:p>
          <a:p>
            <a:r>
              <a:rPr lang="da-DK" dirty="0"/>
              <a:t>Cloud vs Local</a:t>
            </a:r>
          </a:p>
          <a:p>
            <a:pPr lvl="1"/>
            <a:r>
              <a:rPr lang="da-DK" dirty="0"/>
              <a:t>code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40DF781-EA74-439A-961C-790725124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295550"/>
            <a:ext cx="5689600" cy="5183487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E2F7178-48D9-437F-86CF-290D54CED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5571850"/>
            <a:ext cx="99536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3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B554F-1907-4FAA-B088-682A5B29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da-DK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CFBC-422C-49A5-95FB-4C4654A54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da-DK" sz="2100">
                <a:solidFill>
                  <a:schemeClr val="bg1"/>
                </a:solidFill>
              </a:rPr>
              <a:t>Aflevering 2</a:t>
            </a:r>
          </a:p>
          <a:p>
            <a:r>
              <a:rPr lang="da-DK" sz="2100">
                <a:solidFill>
                  <a:schemeClr val="bg1"/>
                </a:solidFill>
              </a:rPr>
              <a:t>Authentication</a:t>
            </a:r>
          </a:p>
          <a:p>
            <a:r>
              <a:rPr lang="da-DK" sz="210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33433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Question 6</vt:lpstr>
      <vt:lpstr>Authentication &amp; Authorisation </vt:lpstr>
      <vt:lpstr>Deployment 1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6</dc:title>
  <dc:creator>Abdul-Rahman Abdurrohman</dc:creator>
  <cp:lastModifiedBy>Abdul-Rahman Abdurrohman</cp:lastModifiedBy>
  <cp:revision>2</cp:revision>
  <dcterms:created xsi:type="dcterms:W3CDTF">2021-01-19T06:14:49Z</dcterms:created>
  <dcterms:modified xsi:type="dcterms:W3CDTF">2021-01-19T06:38:18Z</dcterms:modified>
</cp:coreProperties>
</file>