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DEC99-4D38-4809-B7EE-F59ED89B89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27A20F-703B-46CD-910D-0F4CD5E3F0FF}">
      <dgm:prSet/>
      <dgm:spPr/>
      <dgm:t>
        <a:bodyPr/>
        <a:lstStyle/>
        <a:p>
          <a:r>
            <a:rPr lang="da-DK"/>
            <a:t>Req overload</a:t>
          </a:r>
          <a:endParaRPr lang="en-US"/>
        </a:p>
      </dgm:t>
    </dgm:pt>
    <dgm:pt modelId="{67F56716-B094-4DF2-B86A-DA976E67ED68}" type="parTrans" cxnId="{FE9A84FC-3A2A-455C-98B9-5FD138984E96}">
      <dgm:prSet/>
      <dgm:spPr/>
      <dgm:t>
        <a:bodyPr/>
        <a:lstStyle/>
        <a:p>
          <a:endParaRPr lang="en-US"/>
        </a:p>
      </dgm:t>
    </dgm:pt>
    <dgm:pt modelId="{6EAAE5DD-DCF1-48CC-9BD6-8B7F74D4ABA3}" type="sibTrans" cxnId="{FE9A84FC-3A2A-455C-98B9-5FD138984E96}">
      <dgm:prSet/>
      <dgm:spPr/>
      <dgm:t>
        <a:bodyPr/>
        <a:lstStyle/>
        <a:p>
          <a:endParaRPr lang="en-US"/>
        </a:p>
      </dgm:t>
    </dgm:pt>
    <dgm:pt modelId="{A856B0B7-0CE5-49E5-8278-D1D450DF56A0}">
      <dgm:prSet/>
      <dgm:spPr/>
      <dgm:t>
        <a:bodyPr/>
        <a:lstStyle/>
        <a:p>
          <a:r>
            <a:rPr lang="da-DK"/>
            <a:t>Polling</a:t>
          </a:r>
          <a:endParaRPr lang="en-US"/>
        </a:p>
      </dgm:t>
    </dgm:pt>
    <dgm:pt modelId="{F40E72DF-D9D8-46F4-86FD-B94DC726EFCB}" type="parTrans" cxnId="{26D45590-EF47-4544-8722-F95F5840A050}">
      <dgm:prSet/>
      <dgm:spPr/>
      <dgm:t>
        <a:bodyPr/>
        <a:lstStyle/>
        <a:p>
          <a:endParaRPr lang="en-US"/>
        </a:p>
      </dgm:t>
    </dgm:pt>
    <dgm:pt modelId="{86D6048F-C1E1-4538-AF42-0E0D292192DD}" type="sibTrans" cxnId="{26D45590-EF47-4544-8722-F95F5840A050}">
      <dgm:prSet/>
      <dgm:spPr/>
      <dgm:t>
        <a:bodyPr/>
        <a:lstStyle/>
        <a:p>
          <a:endParaRPr lang="en-US"/>
        </a:p>
      </dgm:t>
    </dgm:pt>
    <dgm:pt modelId="{81BD620B-3252-4E1C-84AD-E117B74D9731}">
      <dgm:prSet/>
      <dgm:spPr/>
      <dgm:t>
        <a:bodyPr/>
        <a:lstStyle/>
        <a:p>
          <a:r>
            <a:rPr lang="da-DK"/>
            <a:t>Full-duplex</a:t>
          </a:r>
          <a:endParaRPr lang="en-US"/>
        </a:p>
      </dgm:t>
    </dgm:pt>
    <dgm:pt modelId="{33C509F3-E70C-41E2-A27E-0B9EE3B3DBBF}" type="parTrans" cxnId="{DC70A503-45A3-4C26-96D7-7D577A717C4D}">
      <dgm:prSet/>
      <dgm:spPr/>
      <dgm:t>
        <a:bodyPr/>
        <a:lstStyle/>
        <a:p>
          <a:endParaRPr lang="en-US"/>
        </a:p>
      </dgm:t>
    </dgm:pt>
    <dgm:pt modelId="{21695B1C-1951-434A-86F9-A56D2733124A}" type="sibTrans" cxnId="{DC70A503-45A3-4C26-96D7-7D577A717C4D}">
      <dgm:prSet/>
      <dgm:spPr/>
      <dgm:t>
        <a:bodyPr/>
        <a:lstStyle/>
        <a:p>
          <a:endParaRPr lang="en-US"/>
        </a:p>
      </dgm:t>
    </dgm:pt>
    <dgm:pt modelId="{DD3D58ED-D0EE-4697-BD14-B553BEADCC39}" type="pres">
      <dgm:prSet presAssocID="{03FDEC99-4D38-4809-B7EE-F59ED89B8946}" presName="root" presStyleCnt="0">
        <dgm:presLayoutVars>
          <dgm:dir/>
          <dgm:resizeHandles val="exact"/>
        </dgm:presLayoutVars>
      </dgm:prSet>
      <dgm:spPr/>
    </dgm:pt>
    <dgm:pt modelId="{50C87277-189A-4C6D-8065-F8A3D54D88EF}" type="pres">
      <dgm:prSet presAssocID="{EE27A20F-703B-46CD-910D-0F4CD5E3F0FF}" presName="compNode" presStyleCnt="0"/>
      <dgm:spPr/>
    </dgm:pt>
    <dgm:pt modelId="{727A5CBD-EB9E-44B4-A6EA-6370D5BD3E91}" type="pres">
      <dgm:prSet presAssocID="{EE27A20F-703B-46CD-910D-0F4CD5E3F0FF}" presName="bgRect" presStyleLbl="bgShp" presStyleIdx="0" presStyleCnt="3"/>
      <dgm:spPr/>
    </dgm:pt>
    <dgm:pt modelId="{9D43C6E1-E7F2-4E26-80E7-C0A7704F92AF}" type="pres">
      <dgm:prSet presAssocID="{EE27A20F-703B-46CD-910D-0F4CD5E3F0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A2EEB7-9E58-4D4D-85F3-B864F7223D91}" type="pres">
      <dgm:prSet presAssocID="{EE27A20F-703B-46CD-910D-0F4CD5E3F0FF}" presName="spaceRect" presStyleCnt="0"/>
      <dgm:spPr/>
    </dgm:pt>
    <dgm:pt modelId="{C96201E5-EDF8-4FC7-B012-9CD80571CF84}" type="pres">
      <dgm:prSet presAssocID="{EE27A20F-703B-46CD-910D-0F4CD5E3F0FF}" presName="parTx" presStyleLbl="revTx" presStyleIdx="0" presStyleCnt="3">
        <dgm:presLayoutVars>
          <dgm:chMax val="0"/>
          <dgm:chPref val="0"/>
        </dgm:presLayoutVars>
      </dgm:prSet>
      <dgm:spPr/>
    </dgm:pt>
    <dgm:pt modelId="{CE7D24A5-85B7-440F-9C43-F25406F1099E}" type="pres">
      <dgm:prSet presAssocID="{6EAAE5DD-DCF1-48CC-9BD6-8B7F74D4ABA3}" presName="sibTrans" presStyleCnt="0"/>
      <dgm:spPr/>
    </dgm:pt>
    <dgm:pt modelId="{27EFD0FD-FD0E-4A1D-B459-3134D5B59942}" type="pres">
      <dgm:prSet presAssocID="{A856B0B7-0CE5-49E5-8278-D1D450DF56A0}" presName="compNode" presStyleCnt="0"/>
      <dgm:spPr/>
    </dgm:pt>
    <dgm:pt modelId="{0A71D24B-C407-4397-A487-384FEC7980EA}" type="pres">
      <dgm:prSet presAssocID="{A856B0B7-0CE5-49E5-8278-D1D450DF56A0}" presName="bgRect" presStyleLbl="bgShp" presStyleIdx="1" presStyleCnt="3"/>
      <dgm:spPr/>
    </dgm:pt>
    <dgm:pt modelId="{2C79B514-64A8-4210-8DFB-29D708CD9808}" type="pres">
      <dgm:prSet presAssocID="{A856B0B7-0CE5-49E5-8278-D1D450DF5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4BA6D53-5E04-48FE-A61C-CB76C2EB62D1}" type="pres">
      <dgm:prSet presAssocID="{A856B0B7-0CE5-49E5-8278-D1D450DF56A0}" presName="spaceRect" presStyleCnt="0"/>
      <dgm:spPr/>
    </dgm:pt>
    <dgm:pt modelId="{7D18F282-7EE9-476E-8EE3-DD1D5390542F}" type="pres">
      <dgm:prSet presAssocID="{A856B0B7-0CE5-49E5-8278-D1D450DF56A0}" presName="parTx" presStyleLbl="revTx" presStyleIdx="1" presStyleCnt="3">
        <dgm:presLayoutVars>
          <dgm:chMax val="0"/>
          <dgm:chPref val="0"/>
        </dgm:presLayoutVars>
      </dgm:prSet>
      <dgm:spPr/>
    </dgm:pt>
    <dgm:pt modelId="{00785D10-7C02-49A4-A7BE-4BAD0AB0760C}" type="pres">
      <dgm:prSet presAssocID="{86D6048F-C1E1-4538-AF42-0E0D292192DD}" presName="sibTrans" presStyleCnt="0"/>
      <dgm:spPr/>
    </dgm:pt>
    <dgm:pt modelId="{DADC5F3F-F1F0-4BA0-B889-401EFF5D62D7}" type="pres">
      <dgm:prSet presAssocID="{81BD620B-3252-4E1C-84AD-E117B74D9731}" presName="compNode" presStyleCnt="0"/>
      <dgm:spPr/>
    </dgm:pt>
    <dgm:pt modelId="{26198D68-F6BC-4E9D-949E-7652DBBB25B1}" type="pres">
      <dgm:prSet presAssocID="{81BD620B-3252-4E1C-84AD-E117B74D9731}" presName="bgRect" presStyleLbl="bgShp" presStyleIdx="2" presStyleCnt="3"/>
      <dgm:spPr/>
    </dgm:pt>
    <dgm:pt modelId="{762F786F-5A1B-42DA-A776-E94BD1241BB5}" type="pres">
      <dgm:prSet presAssocID="{81BD620B-3252-4E1C-84AD-E117B74D97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39D0BEC-0299-4A42-8A85-F2489292BC0A}" type="pres">
      <dgm:prSet presAssocID="{81BD620B-3252-4E1C-84AD-E117B74D9731}" presName="spaceRect" presStyleCnt="0"/>
      <dgm:spPr/>
    </dgm:pt>
    <dgm:pt modelId="{D01E886D-018F-4BFE-A392-74496DE8835C}" type="pres">
      <dgm:prSet presAssocID="{81BD620B-3252-4E1C-84AD-E117B74D97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70A503-45A3-4C26-96D7-7D577A717C4D}" srcId="{03FDEC99-4D38-4809-B7EE-F59ED89B8946}" destId="{81BD620B-3252-4E1C-84AD-E117B74D9731}" srcOrd="2" destOrd="0" parTransId="{33C509F3-E70C-41E2-A27E-0B9EE3B3DBBF}" sibTransId="{21695B1C-1951-434A-86F9-A56D2733124A}"/>
    <dgm:cxn modelId="{868D428F-8A22-4C88-B257-210247C9EC95}" type="presOf" srcId="{EE27A20F-703B-46CD-910D-0F4CD5E3F0FF}" destId="{C96201E5-EDF8-4FC7-B012-9CD80571CF84}" srcOrd="0" destOrd="0" presId="urn:microsoft.com/office/officeart/2018/2/layout/IconVerticalSolidList"/>
    <dgm:cxn modelId="{8C06808F-1219-44E8-A904-3ED313C31C1E}" type="presOf" srcId="{03FDEC99-4D38-4809-B7EE-F59ED89B8946}" destId="{DD3D58ED-D0EE-4697-BD14-B553BEADCC39}" srcOrd="0" destOrd="0" presId="urn:microsoft.com/office/officeart/2018/2/layout/IconVerticalSolidList"/>
    <dgm:cxn modelId="{26D45590-EF47-4544-8722-F95F5840A050}" srcId="{03FDEC99-4D38-4809-B7EE-F59ED89B8946}" destId="{A856B0B7-0CE5-49E5-8278-D1D450DF56A0}" srcOrd="1" destOrd="0" parTransId="{F40E72DF-D9D8-46F4-86FD-B94DC726EFCB}" sibTransId="{86D6048F-C1E1-4538-AF42-0E0D292192DD}"/>
    <dgm:cxn modelId="{828B5CE8-1373-450B-9FEA-5CB6B262304C}" type="presOf" srcId="{A856B0B7-0CE5-49E5-8278-D1D450DF56A0}" destId="{7D18F282-7EE9-476E-8EE3-DD1D5390542F}" srcOrd="0" destOrd="0" presId="urn:microsoft.com/office/officeart/2018/2/layout/IconVerticalSolidList"/>
    <dgm:cxn modelId="{F01F82EC-5BE0-420B-B8E5-1238AD8896FB}" type="presOf" srcId="{81BD620B-3252-4E1C-84AD-E117B74D9731}" destId="{D01E886D-018F-4BFE-A392-74496DE8835C}" srcOrd="0" destOrd="0" presId="urn:microsoft.com/office/officeart/2018/2/layout/IconVerticalSolidList"/>
    <dgm:cxn modelId="{FE9A84FC-3A2A-455C-98B9-5FD138984E96}" srcId="{03FDEC99-4D38-4809-B7EE-F59ED89B8946}" destId="{EE27A20F-703B-46CD-910D-0F4CD5E3F0FF}" srcOrd="0" destOrd="0" parTransId="{67F56716-B094-4DF2-B86A-DA976E67ED68}" sibTransId="{6EAAE5DD-DCF1-48CC-9BD6-8B7F74D4ABA3}"/>
    <dgm:cxn modelId="{FD9AB597-E1B4-4CE2-9F65-B59BF3FCE66E}" type="presParOf" srcId="{DD3D58ED-D0EE-4697-BD14-B553BEADCC39}" destId="{50C87277-189A-4C6D-8065-F8A3D54D88EF}" srcOrd="0" destOrd="0" presId="urn:microsoft.com/office/officeart/2018/2/layout/IconVerticalSolidList"/>
    <dgm:cxn modelId="{A6672C58-A372-44D5-9A61-F6FCF6774677}" type="presParOf" srcId="{50C87277-189A-4C6D-8065-F8A3D54D88EF}" destId="{727A5CBD-EB9E-44B4-A6EA-6370D5BD3E91}" srcOrd="0" destOrd="0" presId="urn:microsoft.com/office/officeart/2018/2/layout/IconVerticalSolidList"/>
    <dgm:cxn modelId="{5699E1EE-4444-4FEA-BB02-393B05ED1892}" type="presParOf" srcId="{50C87277-189A-4C6D-8065-F8A3D54D88EF}" destId="{9D43C6E1-E7F2-4E26-80E7-C0A7704F92AF}" srcOrd="1" destOrd="0" presId="urn:microsoft.com/office/officeart/2018/2/layout/IconVerticalSolidList"/>
    <dgm:cxn modelId="{731D355F-F2DD-4047-A8CD-B9F350DA3D90}" type="presParOf" srcId="{50C87277-189A-4C6D-8065-F8A3D54D88EF}" destId="{ACA2EEB7-9E58-4D4D-85F3-B864F7223D91}" srcOrd="2" destOrd="0" presId="urn:microsoft.com/office/officeart/2018/2/layout/IconVerticalSolidList"/>
    <dgm:cxn modelId="{796CA960-7B97-4685-BFDC-EEAA4AE50341}" type="presParOf" srcId="{50C87277-189A-4C6D-8065-F8A3D54D88EF}" destId="{C96201E5-EDF8-4FC7-B012-9CD80571CF84}" srcOrd="3" destOrd="0" presId="urn:microsoft.com/office/officeart/2018/2/layout/IconVerticalSolidList"/>
    <dgm:cxn modelId="{274FAE58-8BCC-4C14-BB3D-954E5BB2FE20}" type="presParOf" srcId="{DD3D58ED-D0EE-4697-BD14-B553BEADCC39}" destId="{CE7D24A5-85B7-440F-9C43-F25406F1099E}" srcOrd="1" destOrd="0" presId="urn:microsoft.com/office/officeart/2018/2/layout/IconVerticalSolidList"/>
    <dgm:cxn modelId="{8C39CA48-3E82-4B91-AD8E-2C3214EDFD9C}" type="presParOf" srcId="{DD3D58ED-D0EE-4697-BD14-B553BEADCC39}" destId="{27EFD0FD-FD0E-4A1D-B459-3134D5B59942}" srcOrd="2" destOrd="0" presId="urn:microsoft.com/office/officeart/2018/2/layout/IconVerticalSolidList"/>
    <dgm:cxn modelId="{BAA87DE1-2C6C-46C6-AB93-CBBBF1C1C851}" type="presParOf" srcId="{27EFD0FD-FD0E-4A1D-B459-3134D5B59942}" destId="{0A71D24B-C407-4397-A487-384FEC7980EA}" srcOrd="0" destOrd="0" presId="urn:microsoft.com/office/officeart/2018/2/layout/IconVerticalSolidList"/>
    <dgm:cxn modelId="{215CFF85-55C8-4AA4-9EBB-3CA0305D9495}" type="presParOf" srcId="{27EFD0FD-FD0E-4A1D-B459-3134D5B59942}" destId="{2C79B514-64A8-4210-8DFB-29D708CD9808}" srcOrd="1" destOrd="0" presId="urn:microsoft.com/office/officeart/2018/2/layout/IconVerticalSolidList"/>
    <dgm:cxn modelId="{DBB3B8C0-FE9D-42BC-879C-21A16B1647E0}" type="presParOf" srcId="{27EFD0FD-FD0E-4A1D-B459-3134D5B59942}" destId="{84BA6D53-5E04-48FE-A61C-CB76C2EB62D1}" srcOrd="2" destOrd="0" presId="urn:microsoft.com/office/officeart/2018/2/layout/IconVerticalSolidList"/>
    <dgm:cxn modelId="{C0792180-F3A4-47F4-8FB1-AC32D3A32552}" type="presParOf" srcId="{27EFD0FD-FD0E-4A1D-B459-3134D5B59942}" destId="{7D18F282-7EE9-476E-8EE3-DD1D5390542F}" srcOrd="3" destOrd="0" presId="urn:microsoft.com/office/officeart/2018/2/layout/IconVerticalSolidList"/>
    <dgm:cxn modelId="{1ED2A8FB-6380-4A31-BFC3-9A037C9895BD}" type="presParOf" srcId="{DD3D58ED-D0EE-4697-BD14-B553BEADCC39}" destId="{00785D10-7C02-49A4-A7BE-4BAD0AB0760C}" srcOrd="3" destOrd="0" presId="urn:microsoft.com/office/officeart/2018/2/layout/IconVerticalSolidList"/>
    <dgm:cxn modelId="{2237CC14-2714-49D2-8172-80E06B4178A4}" type="presParOf" srcId="{DD3D58ED-D0EE-4697-BD14-B553BEADCC39}" destId="{DADC5F3F-F1F0-4BA0-B889-401EFF5D62D7}" srcOrd="4" destOrd="0" presId="urn:microsoft.com/office/officeart/2018/2/layout/IconVerticalSolidList"/>
    <dgm:cxn modelId="{14519205-5BA5-40FC-AB6D-070E917D67F6}" type="presParOf" srcId="{DADC5F3F-F1F0-4BA0-B889-401EFF5D62D7}" destId="{26198D68-F6BC-4E9D-949E-7652DBBB25B1}" srcOrd="0" destOrd="0" presId="urn:microsoft.com/office/officeart/2018/2/layout/IconVerticalSolidList"/>
    <dgm:cxn modelId="{A16B9382-5E35-4E33-ADB7-BA0F3656E485}" type="presParOf" srcId="{DADC5F3F-F1F0-4BA0-B889-401EFF5D62D7}" destId="{762F786F-5A1B-42DA-A776-E94BD1241BB5}" srcOrd="1" destOrd="0" presId="urn:microsoft.com/office/officeart/2018/2/layout/IconVerticalSolidList"/>
    <dgm:cxn modelId="{9185932F-6AB6-42D8-BCA3-F2EF74F73FC4}" type="presParOf" srcId="{DADC5F3F-F1F0-4BA0-B889-401EFF5D62D7}" destId="{D39D0BEC-0299-4A42-8A85-F2489292BC0A}" srcOrd="2" destOrd="0" presId="urn:microsoft.com/office/officeart/2018/2/layout/IconVerticalSolidList"/>
    <dgm:cxn modelId="{C36D32B3-C03C-4029-9629-3DBA83C0D7FB}" type="presParOf" srcId="{DADC5F3F-F1F0-4BA0-B889-401EFF5D62D7}" destId="{D01E886D-018F-4BFE-A392-74496DE883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A5CBD-EB9E-44B4-A6EA-6370D5BD3E91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3C6E1-E7F2-4E26-80E7-C0A7704F92AF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201E5-EDF8-4FC7-B012-9CD80571CF84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Req overload</a:t>
          </a:r>
          <a:endParaRPr lang="en-US" sz="2500" kern="1200"/>
        </a:p>
      </dsp:txBody>
      <dsp:txXfrm>
        <a:off x="1866111" y="690"/>
        <a:ext cx="4382288" cy="1615680"/>
      </dsp:txXfrm>
    </dsp:sp>
    <dsp:sp modelId="{0A71D24B-C407-4397-A487-384FEC7980EA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9B514-64A8-4210-8DFB-29D708CD9808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8F282-7EE9-476E-8EE3-DD1D5390542F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Polling</a:t>
          </a:r>
          <a:endParaRPr lang="en-US" sz="2500" kern="1200"/>
        </a:p>
      </dsp:txBody>
      <dsp:txXfrm>
        <a:off x="1866111" y="2020291"/>
        <a:ext cx="4382288" cy="1615680"/>
      </dsp:txXfrm>
    </dsp:sp>
    <dsp:sp modelId="{26198D68-F6BC-4E9D-949E-7652DBBB25B1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F786F-5A1B-42DA-A776-E94BD1241BB5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E886D-018F-4BFE-A392-74496DE8835C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Full-duplex</a:t>
          </a:r>
          <a:endParaRPr lang="en-US" sz="2500" kern="1200"/>
        </a:p>
      </dsp:txBody>
      <dsp:txXfrm>
        <a:off x="1866111" y="4039891"/>
        <a:ext cx="4382288" cy="161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4344-EF9E-45E1-8AB9-E28535F0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A493-E2B4-45D4-8463-C6CD30DD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C4C4-BFE9-4F61-8303-F46BB00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24F46-08B1-4306-AD44-C272251B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869E-D461-4C28-9A38-2C7F72C1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707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D1B4-7E29-477C-80B4-C98BBC8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6445E-E19A-4EAA-B0A7-CBFF4929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C68D-4350-4B9F-A073-93076947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FDD4-8132-48D9-B6BB-A842E214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0F60-1AAA-4858-BB07-D0E1C8D5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36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50D8D-6142-4628-A310-E88BF279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04C41-FC8F-4538-91AF-94E7C9F8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5855-7949-420C-A080-5308ED99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A13-62C4-4055-B886-BAC3865C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FE32-43D7-4065-B45B-E36D064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21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8E67-4373-4BCC-AA29-BA5EEBDA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9429-66C9-40F2-B8A8-DFD7D593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BEFC-F59D-4382-B3BF-45EA4721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F6A4-72F8-4959-9E5F-A99F81D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B5F4-E4A8-408E-873E-1421574E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0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DC7F-FC77-4861-9049-304BBEAD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D66C-FF2C-4530-91FC-8D07E327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8339-A1F0-466D-9619-6390D38A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79C3-7675-4BBF-A598-DB7300B0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8FDE-DF43-4BA6-8FCF-E0597DAA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652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875-9C03-4A89-AA2F-2D92EB8C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158A-F745-4EDB-B4A9-04C9001A1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D7A23-6730-4B1A-ACAE-A7E2F9982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38BE3-24D3-46BC-A3A7-CC2556AA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EB3C1-997E-49F4-BD68-A491A2F5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EE79-92F8-44A8-A929-B88AE31C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8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8F6B-4D31-4BE3-AAFF-95583D71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EF97-5F12-4538-B760-BDF72924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2B52-BF05-4865-8211-5587649E0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F7528-9820-4A60-9CEE-BE8885974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10FAF-8031-435F-80C6-B42A1B857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0687-1B52-40FA-A15E-EAFEF365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A0394-9CB8-4FCB-B760-B1CA6B48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F0EAA-1962-4891-884E-B961CCD4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64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9CEF-DC82-4B11-8022-D82B455B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8EA5B-2A1A-4F8F-8772-7F1079D4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F3E1A-CD4D-4ED7-8F3B-1BD2059E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715F2-D9B0-4778-B70B-A0CA8CA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49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D6E15-4D8D-4066-BEE8-4B17BCE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2893E-6F0E-479B-9CEF-558D915E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D9DCD-8B9C-4217-9A68-EB2BBC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696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E770-F387-47B2-BAA0-19CCD82F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FFEA-AC98-450F-93A4-AE7E0464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179D-2E80-4067-8D04-474543A5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8AA18-1DA0-4363-86F5-FEA3D262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9700D-2F82-429C-8D0A-1AE98D26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78BF-B917-4E74-8FF8-0C753CA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62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614F-6EA3-457F-B071-96EA8CEA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D88B-2F9E-4041-8552-D7FC045B0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23D6-E6BC-4B3F-89C6-2B2AA55D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C469-E1B3-4019-9320-900051E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82F4-56EC-49DB-BEE7-DFE156AC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5C6B-B025-4FA1-B5AA-35C1D93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6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57F3A-2B39-4A9E-B861-E86379FE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B895-5374-4939-8B41-EF402368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00E9-2A0C-49F6-AA20-35262A1C2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9F4C2-200F-41D3-B706-FF30CE545020}" type="datetimeFigureOut">
              <a:rPr lang="da-DK" smtClean="0"/>
              <a:t>19-01-2021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CCAA-8E89-4ED4-A392-F1305CF9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4221-1A24-48E0-BB04-2CF94C94A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EAE5-50A2-4DBC-8B0C-ED3DC5D8E41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04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18D471-708A-40E6-B998-65CD71778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A89D80-A205-4952-A46F-A135B693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73490-1CDC-4DA0-A5DC-3F4139460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813D5-3EFC-4DAB-A778-84D2C9CC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881" y="886444"/>
            <a:ext cx="5282519" cy="1959358"/>
          </a:xfrm>
        </p:spPr>
        <p:txBody>
          <a:bodyPr anchor="ctr">
            <a:normAutofit/>
          </a:bodyPr>
          <a:lstStyle/>
          <a:p>
            <a:r>
              <a:rPr lang="da-DK" sz="8800" dirty="0">
                <a:solidFill>
                  <a:schemeClr val="bg1"/>
                </a:solidFill>
              </a:rPr>
              <a:t>Question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D438E-48DA-498C-A41D-11C973AA5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04" y="2733869"/>
            <a:ext cx="5284040" cy="3443995"/>
          </a:xfrm>
        </p:spPr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Redegør for konceptet Progressive Web Appsog vis hvordan man kan implementerer en Progressive Web App. Redegøre for hvordan man kan optimere performancefor en webapplikation. Vis hvordan man kan implementere to-vejs data kommunikation ved brug af WebSocket.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D730AC-06E5-4840-86DF-F67855B1D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E3855-BBC9-4F16-9B4E-C52C28DBB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12" r="2" b="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356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86A5-9CDA-4619-9C8C-1E8EE9EB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da-DK" dirty="0"/>
              <a:t>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7918-0910-4FC5-8E8B-713828EE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Caching(offline)</a:t>
            </a:r>
          </a:p>
          <a:p>
            <a:r>
              <a:rPr lang="da-DK" sz="2000" dirty="0"/>
              <a:t>Installable</a:t>
            </a:r>
          </a:p>
          <a:p>
            <a:r>
              <a:rPr lang="da-DK" sz="2000" dirty="0"/>
              <a:t>Service worker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5C5C0-60DE-4542-B99D-55A7C75E8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8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CBEC7-D301-46A4-BEAC-55156DE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Websocket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6D36D-B3DF-4714-A8DA-5C8E28EF5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803813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7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68E91-0565-4521-9473-AA32053D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da-DK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D56E-E6B6-483E-9AB7-2D1CC296F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da-DK" sz="2200">
                <a:solidFill>
                  <a:schemeClr val="bg1"/>
                </a:solidFill>
              </a:rPr>
              <a:t>WEBsocket Sample</a:t>
            </a:r>
          </a:p>
        </p:txBody>
      </p:sp>
    </p:spTree>
    <p:extLst>
      <p:ext uri="{BB962C8B-B14F-4D97-AF65-F5344CB8AC3E}">
        <p14:creationId xmlns:p14="http://schemas.microsoft.com/office/powerpoint/2010/main" val="364913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Question 7</vt:lpstr>
      <vt:lpstr>PWA</vt:lpstr>
      <vt:lpstr>Websocket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7</dc:title>
  <dc:creator>Abdul-Rahman Abdurrohman</dc:creator>
  <cp:lastModifiedBy>Abdul-Rahman Abdurrohman</cp:lastModifiedBy>
  <cp:revision>4</cp:revision>
  <dcterms:created xsi:type="dcterms:W3CDTF">2021-01-18T16:20:49Z</dcterms:created>
  <dcterms:modified xsi:type="dcterms:W3CDTF">2021-01-19T07:42:57Z</dcterms:modified>
</cp:coreProperties>
</file>