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72" r:id="rId4"/>
    <p:sldId id="270" r:id="rId5"/>
    <p:sldId id="260" r:id="rId6"/>
    <p:sldId id="266" r:id="rId7"/>
    <p:sldId id="267" r:id="rId8"/>
    <p:sldId id="268" r:id="rId9"/>
    <p:sldId id="269" r:id="rId10"/>
    <p:sldId id="265" r:id="rId11"/>
    <p:sldId id="257" r:id="rId12"/>
    <p:sldId id="258" r:id="rId13"/>
    <p:sldId id="259" r:id="rId14"/>
    <p:sldId id="262" r:id="rId15"/>
    <p:sldId id="261" r:id="rId16"/>
    <p:sldId id="263" r:id="rId17"/>
    <p:sldId id="26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800" autoAdjust="0"/>
    <p:restoredTop sz="94660"/>
  </p:normalViewPr>
  <p:slideViewPr>
    <p:cSldViewPr>
      <p:cViewPr>
        <p:scale>
          <a:sx n="74" d="100"/>
          <a:sy n="74" d="100"/>
        </p:scale>
        <p:origin x="-1108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2233F47-8AA7-47D1-B6D2-1E020BE7807E}" type="datetimeFigureOut">
              <a:rPr lang="en-US" smtClean="0"/>
              <a:pPr/>
              <a:t>06/09/2020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E175482-790F-4078-BF57-ABB5D9E90B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33F47-8AA7-47D1-B6D2-1E020BE7807E}" type="datetimeFigureOut">
              <a:rPr lang="en-US" smtClean="0"/>
              <a:pPr/>
              <a:t>06/09/2020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75482-790F-4078-BF57-ABB5D9E90B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33F47-8AA7-47D1-B6D2-1E020BE7807E}" type="datetimeFigureOut">
              <a:rPr lang="en-US" smtClean="0"/>
              <a:pPr/>
              <a:t>06/09/2020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75482-790F-4078-BF57-ABB5D9E90B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33F47-8AA7-47D1-B6D2-1E020BE7807E}" type="datetimeFigureOut">
              <a:rPr lang="en-US" smtClean="0"/>
              <a:pPr/>
              <a:t>06/09/2020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75482-790F-4078-BF57-ABB5D9E90B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33F47-8AA7-47D1-B6D2-1E020BE7807E}" type="datetimeFigureOut">
              <a:rPr lang="en-US" smtClean="0"/>
              <a:pPr/>
              <a:t>06/09/2020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75482-790F-4078-BF57-ABB5D9E90B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33F47-8AA7-47D1-B6D2-1E020BE7807E}" type="datetimeFigureOut">
              <a:rPr lang="en-US" smtClean="0"/>
              <a:pPr/>
              <a:t>06/09/2020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75482-790F-4078-BF57-ABB5D9E90B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2233F47-8AA7-47D1-B6D2-1E020BE7807E}" type="datetimeFigureOut">
              <a:rPr lang="en-US" smtClean="0"/>
              <a:pPr/>
              <a:t>06/09/2020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E175482-790F-4078-BF57-ABB5D9E90B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02233F47-8AA7-47D1-B6D2-1E020BE7807E}" type="datetimeFigureOut">
              <a:rPr lang="en-US" smtClean="0"/>
              <a:pPr/>
              <a:t>06/09/2020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E175482-790F-4078-BF57-ABB5D9E90B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33F47-8AA7-47D1-B6D2-1E020BE7807E}" type="datetimeFigureOut">
              <a:rPr lang="en-US" smtClean="0"/>
              <a:pPr/>
              <a:t>06/09/2020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75482-790F-4078-BF57-ABB5D9E90B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33F47-8AA7-47D1-B6D2-1E020BE7807E}" type="datetimeFigureOut">
              <a:rPr lang="en-US" smtClean="0"/>
              <a:pPr/>
              <a:t>06/09/2020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75482-790F-4078-BF57-ABB5D9E90B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33F47-8AA7-47D1-B6D2-1E020BE7807E}" type="datetimeFigureOut">
              <a:rPr lang="en-US" smtClean="0"/>
              <a:pPr/>
              <a:t>06/09/2020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75482-790F-4078-BF57-ABB5D9E90B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02233F47-8AA7-47D1-B6D2-1E020BE7807E}" type="datetimeFigureOut">
              <a:rPr lang="en-US" smtClean="0"/>
              <a:pPr/>
              <a:t>06/09/2020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E175482-790F-4078-BF57-ABB5D9E90BA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057400"/>
            <a:ext cx="8458200" cy="1470025"/>
          </a:xfrm>
        </p:spPr>
        <p:txBody>
          <a:bodyPr>
            <a:normAutofit/>
          </a:bodyPr>
          <a:lstStyle/>
          <a:p>
            <a:r>
              <a:rPr lang="en-US" sz="6600" b="1" dirty="0" smtClean="0"/>
              <a:t>FOOD DELIVERO</a:t>
            </a:r>
            <a:endParaRPr lang="en-US" sz="6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Abdul Bari 19K-0264</a:t>
            </a:r>
          </a:p>
          <a:p>
            <a:r>
              <a:rPr lang="en-US" dirty="0" smtClean="0"/>
              <a:t>Ariba 19K-0252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667000"/>
            <a:ext cx="8839200" cy="18288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FEATURES UNDER RESTAURANT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119).png"/>
          <p:cNvPicPr>
            <a:picLocks noGrp="1" noChangeAspect="1"/>
          </p:cNvPicPr>
          <p:nvPr>
            <p:ph idx="1"/>
          </p:nvPr>
        </p:nvPicPr>
        <p:blipFill>
          <a:blip r:embed="rId2"/>
          <a:srcRect l="14868" t="24669" r="40529" b="55948"/>
          <a:stretch>
            <a:fillRect/>
          </a:stretch>
        </p:blipFill>
        <p:spPr>
          <a:xfrm>
            <a:off x="914400" y="685800"/>
            <a:ext cx="6858000" cy="1676400"/>
          </a:xfrm>
        </p:spPr>
      </p:pic>
      <p:pic>
        <p:nvPicPr>
          <p:cNvPr id="5" name="Picture 4" descr="Screenshot (116).png"/>
          <p:cNvPicPr>
            <a:picLocks noChangeAspect="1"/>
          </p:cNvPicPr>
          <p:nvPr/>
        </p:nvPicPr>
        <p:blipFill>
          <a:blip r:embed="rId3"/>
          <a:srcRect l="15000" t="8519" r="48333" b="26296"/>
          <a:stretch>
            <a:fillRect/>
          </a:stretch>
        </p:blipFill>
        <p:spPr>
          <a:xfrm>
            <a:off x="1371600" y="2590800"/>
            <a:ext cx="62484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117).png"/>
          <p:cNvPicPr>
            <a:picLocks noGrp="1" noChangeAspect="1"/>
          </p:cNvPicPr>
          <p:nvPr>
            <p:ph idx="1"/>
          </p:nvPr>
        </p:nvPicPr>
        <p:blipFill>
          <a:blip r:embed="rId2"/>
          <a:srcRect l="15308" t="7893" r="32159" b="9288"/>
          <a:stretch>
            <a:fillRect/>
          </a:stretch>
        </p:blipFill>
        <p:spPr>
          <a:xfrm>
            <a:off x="838200" y="304800"/>
            <a:ext cx="7086600" cy="6284343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118).png"/>
          <p:cNvPicPr>
            <a:picLocks noGrp="1" noChangeAspect="1"/>
          </p:cNvPicPr>
          <p:nvPr>
            <p:ph idx="1"/>
          </p:nvPr>
        </p:nvPicPr>
        <p:blipFill>
          <a:blip r:embed="rId2"/>
          <a:srcRect l="15308" t="6131" r="28194" b="7526"/>
          <a:stretch>
            <a:fillRect/>
          </a:stretch>
        </p:blipFill>
        <p:spPr>
          <a:xfrm>
            <a:off x="685800" y="609600"/>
            <a:ext cx="6858000" cy="5895474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667000"/>
            <a:ext cx="8839200" cy="18288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FEATURES UNDER FOOD DELIVERO CUSTOMER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130).png"/>
          <p:cNvPicPr>
            <a:picLocks noGrp="1" noChangeAspect="1"/>
          </p:cNvPicPr>
          <p:nvPr>
            <p:ph idx="1"/>
          </p:nvPr>
        </p:nvPicPr>
        <p:blipFill>
          <a:blip r:embed="rId2"/>
          <a:srcRect l="14868" t="20360" r="37878" b="42521"/>
          <a:stretch>
            <a:fillRect/>
          </a:stretch>
        </p:blipFill>
        <p:spPr>
          <a:xfrm>
            <a:off x="228600" y="457200"/>
            <a:ext cx="7070558" cy="3124200"/>
          </a:xfrm>
        </p:spPr>
      </p:pic>
      <p:pic>
        <p:nvPicPr>
          <p:cNvPr id="6" name="Picture 5" descr="Screenshot (125).png"/>
          <p:cNvPicPr>
            <a:picLocks noChangeAspect="1"/>
          </p:cNvPicPr>
          <p:nvPr/>
        </p:nvPicPr>
        <p:blipFill>
          <a:blip r:embed="rId3"/>
          <a:srcRect l="15000" t="25648" r="46588" b="17916"/>
          <a:stretch>
            <a:fillRect/>
          </a:stretch>
        </p:blipFill>
        <p:spPr>
          <a:xfrm>
            <a:off x="3429000" y="2438400"/>
            <a:ext cx="5181600" cy="428228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128).png"/>
          <p:cNvPicPr>
            <a:picLocks noGrp="1" noChangeAspect="1"/>
          </p:cNvPicPr>
          <p:nvPr>
            <p:ph idx="1"/>
          </p:nvPr>
        </p:nvPicPr>
        <p:blipFill>
          <a:blip r:embed="rId2"/>
          <a:srcRect l="15859" t="18465" r="35573" b="12812"/>
          <a:stretch>
            <a:fillRect/>
          </a:stretch>
        </p:blipFill>
        <p:spPr>
          <a:xfrm>
            <a:off x="838200" y="914400"/>
            <a:ext cx="6414476" cy="5105400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129).png"/>
          <p:cNvPicPr>
            <a:picLocks noGrp="1" noChangeAspect="1"/>
          </p:cNvPicPr>
          <p:nvPr>
            <p:ph idx="1"/>
          </p:nvPr>
        </p:nvPicPr>
        <p:blipFill>
          <a:blip r:embed="rId2"/>
          <a:srcRect l="15833" t="32901" r="36667" b="8519"/>
          <a:stretch>
            <a:fillRect/>
          </a:stretch>
        </p:blipFill>
        <p:spPr>
          <a:xfrm>
            <a:off x="762000" y="1066800"/>
            <a:ext cx="7543800" cy="523325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1066800"/>
          </a:xfrm>
        </p:spPr>
        <p:txBody>
          <a:bodyPr/>
          <a:lstStyle/>
          <a:p>
            <a:r>
              <a:rPr lang="en-US" dirty="0" smtClean="0"/>
              <a:t>Introduction: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This project will facilitate people by delivering them food in the shortest possible time, and a variety of restaurants, online.  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It will also ensure to deliver the order in the shortest time to the maximum locations. 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Three user ends in total</a:t>
            </a:r>
          </a:p>
          <a:p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Admin:  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745236" lvl="1" indent="-342900">
              <a:buFont typeface="+mj-lt"/>
              <a:buAutoNum type="arabicPeriod"/>
            </a:pP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Profit from restaurants</a:t>
            </a:r>
          </a:p>
          <a:p>
            <a:pPr marL="745236" lvl="1" indent="-342900">
              <a:buFont typeface="+mj-lt"/>
              <a:buAutoNum type="arabicPeriod"/>
            </a:pP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Account to login</a:t>
            </a:r>
          </a:p>
          <a:p>
            <a:pPr marL="745236" lvl="1" indent="-342900">
              <a:buFont typeface="+mj-lt"/>
              <a:buAutoNum type="arabicPeriod"/>
            </a:pP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Authority to kick out any restaurant which has a rating lower and equals to 2</a:t>
            </a:r>
          </a:p>
          <a:p>
            <a:pPr marL="745236" lvl="1" indent="-342900">
              <a:buFont typeface="+mj-lt"/>
              <a:buAutoNum type="arabicPeriod"/>
            </a:pP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Check 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ratings</a:t>
            </a:r>
            <a:endParaRPr lang="en-US" sz="16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Restaurant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745236" lvl="1" indent="-342900">
              <a:buFont typeface="+mj-lt"/>
              <a:buAutoNum type="arabicPeriod"/>
            </a:pP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Separate 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accounts for each restaurants </a:t>
            </a:r>
          </a:p>
          <a:p>
            <a:pPr marL="745236" lvl="1" indent="-342900">
              <a:buFont typeface="+mj-lt"/>
              <a:buAutoNum type="arabicPeriod"/>
            </a:pP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add, update, delete the products of respective 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restaurants</a:t>
            </a:r>
            <a:endParaRPr lang="en-US" sz="20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2628" indent="-342900">
              <a:buFont typeface="+mj-lt"/>
              <a:buAutoNum type="arabicPeriod"/>
            </a:pP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2628" indent="-342900">
              <a:buFont typeface="Arial" pitchFamily="34" charset="0"/>
              <a:buChar char="•"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Continued…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Customer:</a:t>
            </a:r>
          </a:p>
          <a:p>
            <a:pPr lvl="1">
              <a:buFont typeface="+mj-lt"/>
              <a:buAutoNum type="arabicPeriod"/>
            </a:pP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Different 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location for the delivery purpose</a:t>
            </a:r>
          </a:p>
          <a:p>
            <a:pPr lvl="1">
              <a:buFont typeface="+mj-lt"/>
              <a:buAutoNum type="arabicPeriod"/>
            </a:pP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Different food variety </a:t>
            </a:r>
          </a:p>
          <a:p>
            <a:pPr lvl="1">
              <a:buFont typeface="+mj-lt"/>
              <a:buAutoNum type="arabicPeriod"/>
            </a:pP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Category (pizza, burger, dessert, continental )</a:t>
            </a:r>
          </a:p>
          <a:p>
            <a:pPr lvl="1">
              <a:buFont typeface="+mj-lt"/>
              <a:buAutoNum type="arabicPeriod"/>
            </a:pP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 to 4 Restaurants of each category  </a:t>
            </a:r>
          </a:p>
          <a:p>
            <a:pPr lvl="1">
              <a:buFont typeface="+mj-lt"/>
              <a:buAutoNum type="arabicPeriod"/>
            </a:pP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Create an account to log in into the application</a:t>
            </a:r>
          </a:p>
          <a:p>
            <a:pPr lvl="1">
              <a:buFont typeface="+mj-lt"/>
              <a:buAutoNum type="arabicPeriod"/>
            </a:pP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Rating of each restaurant after having the order</a:t>
            </a:r>
          </a:p>
          <a:p>
            <a:pPr lvl="1">
              <a:buFont typeface="+mj-lt"/>
              <a:buAutoNum type="arabicPeriod"/>
            </a:pP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Notifications/reminders after the order is placed</a:t>
            </a:r>
          </a:p>
          <a:p>
            <a:pPr lvl="1">
              <a:buFont typeface="+mj-lt"/>
              <a:buAutoNum type="arabicPeriod"/>
            </a:pP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Calculate bill after the order</a:t>
            </a:r>
          </a:p>
          <a:p>
            <a:pPr lvl="1">
              <a:buFont typeface="+mj-lt"/>
              <a:buAutoNum type="arabicPeriod"/>
            </a:pP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Vouchers would be offered occasionally</a:t>
            </a: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HEADER FILES USED: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#include&lt;</a:t>
            </a:r>
            <a:r>
              <a:rPr lang="en-US" sz="2400" dirty="0" err="1" smtClean="0"/>
              <a:t>iostream</a:t>
            </a:r>
            <a:r>
              <a:rPr lang="en-US" sz="2400" dirty="0" smtClean="0"/>
              <a:t>&gt;</a:t>
            </a:r>
          </a:p>
          <a:p>
            <a:r>
              <a:rPr lang="en-US" sz="2400" dirty="0" smtClean="0"/>
              <a:t>#include&lt;</a:t>
            </a:r>
            <a:r>
              <a:rPr lang="en-US" sz="2400" dirty="0" err="1" smtClean="0"/>
              <a:t>fstream</a:t>
            </a:r>
            <a:r>
              <a:rPr lang="en-US" sz="2400" dirty="0" smtClean="0"/>
              <a:t>&gt;</a:t>
            </a:r>
          </a:p>
          <a:p>
            <a:r>
              <a:rPr lang="en-US" sz="2400" dirty="0" smtClean="0"/>
              <a:t>#include&lt;</a:t>
            </a:r>
            <a:r>
              <a:rPr lang="en-US" sz="2400" dirty="0" err="1" smtClean="0"/>
              <a:t>cstring</a:t>
            </a:r>
            <a:r>
              <a:rPr lang="en-US" sz="2400" dirty="0" smtClean="0"/>
              <a:t>&gt;</a:t>
            </a:r>
          </a:p>
          <a:p>
            <a:r>
              <a:rPr lang="en-US" sz="2400" dirty="0" smtClean="0"/>
              <a:t>#include&lt;</a:t>
            </a:r>
            <a:r>
              <a:rPr lang="en-US" sz="2400" dirty="0" err="1" smtClean="0"/>
              <a:t>conio.h</a:t>
            </a:r>
            <a:r>
              <a:rPr lang="en-US" sz="2400" dirty="0" smtClean="0"/>
              <a:t>&gt;</a:t>
            </a:r>
          </a:p>
          <a:p>
            <a:r>
              <a:rPr lang="en-US" sz="2400" dirty="0" smtClean="0"/>
              <a:t>#include&lt;</a:t>
            </a:r>
            <a:r>
              <a:rPr lang="en-US" sz="2400" dirty="0" err="1" smtClean="0"/>
              <a:t>windows.h</a:t>
            </a:r>
            <a:r>
              <a:rPr lang="en-US" sz="2400" dirty="0" smtClean="0"/>
              <a:t>&gt;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667000"/>
            <a:ext cx="8839200" cy="18288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FEATURES UNDER FOOD DELIVERO’ ADMIN 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120).png"/>
          <p:cNvPicPr>
            <a:picLocks noGrp="1" noChangeAspect="1"/>
          </p:cNvPicPr>
          <p:nvPr>
            <p:ph idx="1"/>
          </p:nvPr>
        </p:nvPicPr>
        <p:blipFill>
          <a:blip r:embed="rId2"/>
          <a:srcRect l="16300" t="25514" r="41079" b="57981"/>
          <a:stretch>
            <a:fillRect/>
          </a:stretch>
        </p:blipFill>
        <p:spPr>
          <a:xfrm>
            <a:off x="685800" y="533400"/>
            <a:ext cx="7696200" cy="1676400"/>
          </a:xfrm>
        </p:spPr>
      </p:pic>
      <p:pic>
        <p:nvPicPr>
          <p:cNvPr id="5" name="Picture 4" descr="Screenshot (121).png"/>
          <p:cNvPicPr>
            <a:picLocks noChangeAspect="1"/>
          </p:cNvPicPr>
          <p:nvPr/>
        </p:nvPicPr>
        <p:blipFill>
          <a:blip r:embed="rId3"/>
          <a:srcRect l="15000" t="24815" r="57500" b="26296"/>
          <a:stretch>
            <a:fillRect/>
          </a:stretch>
        </p:blipFill>
        <p:spPr>
          <a:xfrm>
            <a:off x="1905000" y="2057400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122).png"/>
          <p:cNvPicPr>
            <a:picLocks noGrp="1" noChangeAspect="1"/>
          </p:cNvPicPr>
          <p:nvPr>
            <p:ph idx="1"/>
          </p:nvPr>
        </p:nvPicPr>
        <p:blipFill>
          <a:blip r:embed="rId2"/>
          <a:srcRect l="15308" t="23752" r="55947" b="41006"/>
          <a:stretch>
            <a:fillRect/>
          </a:stretch>
        </p:blipFill>
        <p:spPr>
          <a:xfrm>
            <a:off x="381000" y="381000"/>
            <a:ext cx="4972050" cy="3429000"/>
          </a:xfrm>
        </p:spPr>
      </p:pic>
      <p:pic>
        <p:nvPicPr>
          <p:cNvPr id="5" name="Picture 4" descr="Screenshot (123).png"/>
          <p:cNvPicPr>
            <a:picLocks noChangeAspect="1"/>
          </p:cNvPicPr>
          <p:nvPr/>
        </p:nvPicPr>
        <p:blipFill>
          <a:blip r:embed="rId3"/>
          <a:srcRect l="15833" t="23333" r="60000" b="47037"/>
          <a:stretch>
            <a:fillRect/>
          </a:stretch>
        </p:blipFill>
        <p:spPr>
          <a:xfrm>
            <a:off x="3950970" y="3048000"/>
            <a:ext cx="5193030" cy="3581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131).png"/>
          <p:cNvPicPr>
            <a:picLocks noGrp="1" noChangeAspect="1"/>
          </p:cNvPicPr>
          <p:nvPr>
            <p:ph idx="1"/>
          </p:nvPr>
        </p:nvPicPr>
        <p:blipFill>
          <a:blip r:embed="rId2"/>
          <a:srcRect l="15309" t="50184" r="45044" b="7526"/>
          <a:stretch>
            <a:fillRect/>
          </a:stretch>
        </p:blipFill>
        <p:spPr>
          <a:xfrm>
            <a:off x="152400" y="457200"/>
            <a:ext cx="5969000" cy="3581400"/>
          </a:xfrm>
        </p:spPr>
      </p:pic>
      <p:pic>
        <p:nvPicPr>
          <p:cNvPr id="5" name="Picture 4" descr="Screenshot (132).png"/>
          <p:cNvPicPr>
            <a:picLocks noChangeAspect="1"/>
          </p:cNvPicPr>
          <p:nvPr/>
        </p:nvPicPr>
        <p:blipFill>
          <a:blip r:embed="rId3"/>
          <a:srcRect l="15000" t="51481" r="43334" b="8519"/>
          <a:stretch>
            <a:fillRect/>
          </a:stretch>
        </p:blipFill>
        <p:spPr>
          <a:xfrm>
            <a:off x="3076222" y="3429000"/>
            <a:ext cx="6067778" cy="3276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133).png"/>
          <p:cNvPicPr>
            <a:picLocks noGrp="1" noChangeAspect="1"/>
          </p:cNvPicPr>
          <p:nvPr>
            <p:ph idx="1"/>
          </p:nvPr>
        </p:nvPicPr>
        <p:blipFill>
          <a:blip r:embed="rId2"/>
          <a:srcRect l="14317" t="39611" r="43062" b="25147"/>
          <a:stretch>
            <a:fillRect/>
          </a:stretch>
        </p:blipFill>
        <p:spPr>
          <a:xfrm>
            <a:off x="990600" y="1752600"/>
            <a:ext cx="7086600" cy="3296093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65</TotalTime>
  <Words>193</Words>
  <Application>Microsoft Office PowerPoint</Application>
  <PresentationFormat>On-screen Show (4:3)</PresentationFormat>
  <Paragraphs>35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Urban</vt:lpstr>
      <vt:lpstr>FOOD DELIVERO</vt:lpstr>
      <vt:lpstr>Introduction: </vt:lpstr>
      <vt:lpstr>Continued…</vt:lpstr>
      <vt:lpstr>HEADER FILES USED:</vt:lpstr>
      <vt:lpstr>FEATURES UNDER FOOD DELIVERO’ ADMIN </vt:lpstr>
      <vt:lpstr>Slide 6</vt:lpstr>
      <vt:lpstr>Slide 7</vt:lpstr>
      <vt:lpstr>Slide 8</vt:lpstr>
      <vt:lpstr>Slide 9</vt:lpstr>
      <vt:lpstr>FEATURES UNDER RESTAURANT</vt:lpstr>
      <vt:lpstr>Slide 11</vt:lpstr>
      <vt:lpstr>Slide 12</vt:lpstr>
      <vt:lpstr>Slide 13</vt:lpstr>
      <vt:lpstr>FEATURES UNDER FOOD DELIVERO CUSTOMER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DELIVERO</dc:title>
  <dc:creator>Ariba</dc:creator>
  <cp:lastModifiedBy>Ariba</cp:lastModifiedBy>
  <cp:revision>8</cp:revision>
  <dcterms:created xsi:type="dcterms:W3CDTF">2020-06-07T11:48:40Z</dcterms:created>
  <dcterms:modified xsi:type="dcterms:W3CDTF">2020-06-09T07:42:06Z</dcterms:modified>
</cp:coreProperties>
</file>