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8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37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EF6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60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987898"/>
                </a:ln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D13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33" y="3903667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8" y="987898"/>
                </a:moveTo>
                <a:lnTo>
                  <a:pt x="0" y="0"/>
                </a:lnTo>
                <a:lnTo>
                  <a:pt x="989098" y="0"/>
                </a:lnTo>
                <a:lnTo>
                  <a:pt x="989098" y="987898"/>
                </a:lnTo>
                <a:close/>
              </a:path>
            </a:pathLst>
          </a:custGeom>
          <a:solidFill>
            <a:srgbClr val="9C24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0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81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233882"/>
            <a:ext cx="8374551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389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8" y="1253751"/>
            <a:ext cx="8193502" cy="203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62" y="4"/>
            <a:ext cx="3046095" cy="2030730"/>
            <a:chOff x="6098362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78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7"/>
                  </a:moveTo>
                  <a:lnTo>
                    <a:pt x="0" y="1015197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0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1015198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384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5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8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62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3" y="1015372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7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77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4" y="1217908"/>
            <a:ext cx="5177790" cy="195951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80"/>
              </a:spcBef>
            </a:pPr>
            <a:r>
              <a:rPr lang="en-GB" sz="4200" spc="-10" dirty="0">
                <a:solidFill>
                  <a:srgbClr val="FFFFFF"/>
                </a:solidFill>
              </a:rPr>
              <a:t>Exploring Venues in Vadodara, Gujarat, India</a:t>
            </a:r>
            <a:endParaRPr sz="4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550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Conclusion and </a:t>
            </a:r>
            <a:r>
              <a:rPr sz="3000" spc="-5" dirty="0"/>
              <a:t>future</a:t>
            </a:r>
            <a:r>
              <a:rPr sz="3000" spc="-75" dirty="0"/>
              <a:t> </a:t>
            </a:r>
            <a:r>
              <a:rPr sz="3000" spc="-5" dirty="0"/>
              <a:t>directions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8" y="1253751"/>
            <a:ext cx="7961630" cy="397224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this project was to explore the places that a person visiting Vadodara could explore. The venues have been identified using Foursquare and Zomato API and have been plotted on the map. 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map reveals that there are three major areas a person can visit: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Tandalja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Manjalpur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Alkapuri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Based on the visitor’s venue rating and price preferences, he/she can choose amongst the three places.</a:t>
            </a:r>
          </a:p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you're looking for cheap places with relatively high rating, you should check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Manjalpur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you're looking for the best places, with the highest rating but might also carry a high price tag, you should visit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Alkapuri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you're looking to explore the city and have no specific criteria to decide upon the places you want to visit, you should try between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Manjalpur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Alkapuri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sz="14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70831"/>
            <a:ext cx="7724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5" dirty="0"/>
              <a:t>Why to explore venues 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5248" y="1253751"/>
            <a:ext cx="7990840" cy="270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Whenever a person searches for a venue in a new city, they’re highly interested in the best places that the city has to offer.</a:t>
            </a:r>
            <a:endParaRPr lang="en-GB" sz="1800" dirty="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person might want to know how good a given restaurant is or the price range it falls under. This extra information would help decide which venue to choose amongst the many venues in the city.</a:t>
            </a:r>
            <a:endParaRPr lang="en-GB" sz="1800" dirty="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venues based on price range and ratings will help customer make more accurate decision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plotting maps will help any visitor take quick glance and decide what place to visit.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5001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 </a:t>
            </a:r>
            <a:r>
              <a:rPr sz="3000" spc="-10" dirty="0"/>
              <a:t>acquisition and</a:t>
            </a:r>
            <a:r>
              <a:rPr sz="3000" spc="-85" dirty="0"/>
              <a:t> </a:t>
            </a:r>
            <a:r>
              <a:rPr sz="3000" spc="-5" dirty="0"/>
              <a:t>cleaning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8" y="1253751"/>
            <a:ext cx="7835265" cy="3395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get location and other information about various venues in Vadodara, I used two APIs and decided to combine the data from both of them together.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Foursquare’s explore API (which gives venues recommendations), I fetched</a:t>
            </a:r>
            <a:r>
              <a:rPr lang="en-US" sz="1800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venues up to a range of 4 kilometers from the center of Vadodara and collected their names, categories and locations (latitude 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longitude).</a:t>
            </a:r>
            <a:endParaRPr sz="1800" dirty="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name, latitude and longitude values, I used the Zomato search API to fetch venues from its database. This API allows to find venues based on search criteria (usually the name), latitude and longitude values and more.</a:t>
            </a:r>
            <a:endParaRPr sz="1800" dirty="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that the data from the two APIs did not align completely, I had to use data cleaning to combine the two datasets properly.</a:t>
            </a:r>
            <a:endParaRPr sz="1800" dirty="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cleaned data consists of 45 venues and 8 columns(features).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468800"/>
            <a:ext cx="79222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 of various types of venues in Vadodara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92506-3F82-47C7-AE7F-74D5DAAE0F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9" y="1047750"/>
            <a:ext cx="6019800" cy="38237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16197-BD4F-4BC3-8C7A-7F5EECF7A5F2}"/>
              </a:ext>
            </a:extLst>
          </p:cNvPr>
          <p:cNvSpPr txBox="1"/>
          <p:nvPr/>
        </p:nvSpPr>
        <p:spPr>
          <a:xfrm>
            <a:off x="6629400" y="142875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see that majority</a:t>
            </a:r>
          </a:p>
          <a:p>
            <a:r>
              <a:rPr lang="en-GB" dirty="0"/>
              <a:t>of venues fall under Indian restaurant</a:t>
            </a:r>
          </a:p>
          <a:p>
            <a:r>
              <a:rPr lang="en-GB" dirty="0"/>
              <a:t>and Cafes.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719328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/>
              <a:t>Rating and count of venues with that rating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6629400" y="1837632"/>
            <a:ext cx="2112010" cy="1240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16100"/>
              </a:lnSpc>
              <a:spcBef>
                <a:spcPts val="100"/>
              </a:spcBef>
            </a:pPr>
            <a:r>
              <a:rPr lang="en-GB" sz="1400" spc="-5" dirty="0">
                <a:latin typeface="RobotoRegular"/>
                <a:cs typeface="RobotoRegular"/>
              </a:rPr>
              <a:t>Many restaurants fall between 3.5 to 4.5 ratings. So overall restaurants in Vadodara have good ratings.</a:t>
            </a:r>
            <a:endParaRPr sz="1400" dirty="0">
              <a:latin typeface="RobotoRegular"/>
              <a:cs typeface="Roboto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03EE8-2BF8-49D4-930C-745679E246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4" y="1261497"/>
            <a:ext cx="5867400" cy="363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467783"/>
            <a:ext cx="8189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-5" dirty="0"/>
              <a:t>Plot of venues with different ratings</a:t>
            </a:r>
            <a:endParaRPr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C71E1-E959-4F69-AFDF-9B7815D57B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581150"/>
            <a:ext cx="5867400" cy="2731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470831"/>
            <a:ext cx="80638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 per person with count of venues with that price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781800" y="1504950"/>
            <a:ext cx="156981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dirty="0">
                <a:latin typeface="Arial"/>
                <a:cs typeface="Arial"/>
              </a:rPr>
              <a:t>F</a:t>
            </a:r>
            <a:r>
              <a:rPr lang="en-IN" sz="1600" dirty="0">
                <a:latin typeface="Arial"/>
                <a:cs typeface="Arial"/>
              </a:rPr>
              <a:t>rom the graph we can conclude that many restaurants have price between 200 – 300 per person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B5942-67CE-45AB-9348-1A99B5C03B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3950"/>
            <a:ext cx="5867400" cy="363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33882"/>
            <a:ext cx="8374551" cy="36689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 of venues with different prices</a:t>
            </a:r>
            <a:endParaRPr b="1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130636" y="1214523"/>
            <a:ext cx="3048000" cy="1898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plot, we observe that venues near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Tandalja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Navabazar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primarily lower priced. The venues near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Alkapuri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Manjalpur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prices.</a:t>
            </a:r>
            <a:endParaRPr sz="1400" dirty="0">
              <a:latin typeface="RobotoRegular"/>
              <a:cs typeface="Roboto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BDCDB-02AE-445F-BAC7-44B977F55A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1" y="1205864"/>
            <a:ext cx="5714999" cy="3194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70831"/>
            <a:ext cx="713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5" dirty="0"/>
              <a:t>After Clustering Venues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1" y="1306195"/>
            <a:ext cx="3048000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/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figure, we see the three clusters :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4475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cluster (yellow) is spread across the whole city and includes the majority venues. These venues have mean price range of 1.25 and rating around</a:t>
            </a:r>
            <a:r>
              <a:rPr lang="en-US" sz="12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4.01.</a:t>
            </a:r>
            <a:endParaRPr lang="en-IN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4475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second cluster (orange) is very sparsely spread and has very limited venues. These venues have mean price range of 3.33 and rating around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3.93.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The third cluster (red) is mediumly spread across the city              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has mean price range of 2.11 and rating around 3.81.</a:t>
            </a:r>
            <a:endParaRPr sz="1800" dirty="0">
              <a:latin typeface="RobotoRegular"/>
              <a:cs typeface="Roboto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081B7-5862-4C29-A047-2CFC448CBF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561" y="1123950"/>
            <a:ext cx="5629039" cy="3036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629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630</Words>
  <Application>Microsoft Office PowerPoint</Application>
  <PresentationFormat>On-screen Show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RobotoRegular</vt:lpstr>
      <vt:lpstr>Symbol</vt:lpstr>
      <vt:lpstr>Times New Roman</vt:lpstr>
      <vt:lpstr>Office Theme</vt:lpstr>
      <vt:lpstr>Exploring Venues in Vadodara, Gujarat, India</vt:lpstr>
      <vt:lpstr>Why to explore venues ?</vt:lpstr>
      <vt:lpstr>Data acquisition and cleaning</vt:lpstr>
      <vt:lpstr>Count of various types of venues in Vadodara</vt:lpstr>
      <vt:lpstr>Rating and count of venues with that rating</vt:lpstr>
      <vt:lpstr>Plot of venues with different ratings</vt:lpstr>
      <vt:lpstr>Price per person with count of venues with that price</vt:lpstr>
      <vt:lpstr>Plot of venues with different prices</vt:lpstr>
      <vt:lpstr>After Clustering Venues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Venues in Vadodara, Gujarat, India</dc:title>
  <dc:creator>AbdulBasit Hakimi</dc:creator>
  <cp:lastModifiedBy> </cp:lastModifiedBy>
  <cp:revision>4</cp:revision>
  <dcterms:created xsi:type="dcterms:W3CDTF">2020-11-28T10:00:00Z</dcterms:created>
  <dcterms:modified xsi:type="dcterms:W3CDTF">2020-11-28T14:23:23Z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2020-11-28T00:00:00Z</vt:filetime>
  </property>
</Properties>
</file>