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1/9/2018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HOSPITAL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6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MUNEEB ISHAQ    153404</a:t>
            </a:r>
          </a:p>
          <a:p>
            <a:r>
              <a:rPr lang="en-US" dirty="0" smtClean="0"/>
              <a:t>ASIM NOOR           140970</a:t>
            </a:r>
          </a:p>
          <a:p>
            <a:r>
              <a:rPr lang="en-US" dirty="0" smtClean="0"/>
              <a:t>ABDUL BASIT        193227</a:t>
            </a:r>
          </a:p>
        </p:txBody>
      </p:sp>
    </p:spTree>
    <p:extLst>
      <p:ext uri="{BB962C8B-B14F-4D97-AF65-F5344CB8AC3E}">
        <p14:creationId xmlns:p14="http://schemas.microsoft.com/office/powerpoint/2010/main" val="354580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Hospital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Solution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35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99" y="2120900"/>
            <a:ext cx="7601752" cy="4051300"/>
          </a:xfrm>
        </p:spPr>
      </p:pic>
    </p:spTree>
    <p:extLst>
      <p:ext uri="{BB962C8B-B14F-4D97-AF65-F5344CB8AC3E}">
        <p14:creationId xmlns:p14="http://schemas.microsoft.com/office/powerpoint/2010/main" val="221182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3" y="537883"/>
            <a:ext cx="10001368" cy="56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47" y="2093976"/>
            <a:ext cx="2834102" cy="2972876"/>
          </a:xfrm>
        </p:spPr>
      </p:pic>
    </p:spTree>
    <p:extLst>
      <p:ext uri="{BB962C8B-B14F-4D97-AF65-F5344CB8AC3E}">
        <p14:creationId xmlns:p14="http://schemas.microsoft.com/office/powerpoint/2010/main" val="154128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42" y="2121721"/>
            <a:ext cx="4714617" cy="20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3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</TotalTime>
  <Words>25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Century Gothic</vt:lpstr>
      <vt:lpstr>Wingdings</vt:lpstr>
      <vt:lpstr>Wood Type</vt:lpstr>
      <vt:lpstr>HOSPITAL MANAGEMENT SYSTEM</vt:lpstr>
      <vt:lpstr>Group Members</vt:lpstr>
      <vt:lpstr>INTRODUCTION</vt:lpstr>
      <vt:lpstr>Management system</vt:lpstr>
      <vt:lpstr>PowerPoint Presentation</vt:lpstr>
      <vt:lpstr>Any Questions ???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MUNEEB</dc:creator>
  <cp:lastModifiedBy>MUNEEB</cp:lastModifiedBy>
  <cp:revision>3</cp:revision>
  <dcterms:created xsi:type="dcterms:W3CDTF">2018-01-09T06:41:40Z</dcterms:created>
  <dcterms:modified xsi:type="dcterms:W3CDTF">2018-01-09T07:06:32Z</dcterms:modified>
</cp:coreProperties>
</file>