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9641-A5C6-4F62-A4D2-513F407A7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26A1D-49A1-48EF-80C1-3A9B1CFF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F2B8-1B51-47BD-ADAA-CF113DC0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7699-AFF4-469F-B1C0-B4AF53E6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9F17-4A32-4F8F-A578-3DD22E6B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5CAB-62A0-459D-A8CB-99E47EB5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72CF7-520E-40BD-A099-329945FF8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838D-02B9-4E4F-B8AC-E3934DEC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227A-65BA-4083-883A-177B5870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B277-ABFA-48DC-9DA6-E6CC13A1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6728F-62D2-48CF-80BB-DE6D892A1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325E0-D392-40CF-985B-FEE28E20D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B4BE-4D95-4EA1-B839-091C3877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54C1-3CA4-4193-B085-0773B7CD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6CCD-6AA5-449A-B0B5-AC99D10B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E24D99-4040-44EB-96F2-2BF9D4B113D0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56DE4-7B80-4A2B-BD15-EBFB221B7BBE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044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E24D99-4040-44EB-96F2-2BF9D4B113D0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56DE4-7B80-4A2B-BD15-EBFB221B7BB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124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E24D99-4040-44EB-96F2-2BF9D4B113D0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56DE4-7B80-4A2B-BD15-EBFB221B7BB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01CF-8048-4F21-8412-806F7B5A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E6F7-304D-4E9D-99FD-9DCB61A7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DCC8-9E91-4DFF-B4AE-EA65117F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7C00-BF6D-4F4D-B5B9-E8B8AD91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6FCE-5865-466A-A1A7-751F643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B1BA-A562-453C-AEEB-9073F39F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B07B-4477-460B-ADDF-69FE1BCD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F47B-9AE9-4C72-BCA4-229ECAA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A324-F90A-4314-9B09-F2C39CBE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C799-6CFC-4061-9919-45ADB54C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8C65-6101-42F0-A867-6B6EAEE4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1CF7-A8D7-4718-BCA2-649E6E7DB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C23AC-1C1B-4E32-8E75-A9D7FA29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CC66F-A974-427A-895F-B5A1874E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EF38B-0E7F-4227-AE89-835B4023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6CAE2-E6EF-4578-BC74-1C77B6D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4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C10E-D2C3-426D-915D-596DCFE7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F74E-630A-4315-9F9A-B7174C38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A3F6-0062-4C28-94C8-535CDF12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686D6-E976-4E79-B228-5A0041451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5510F-24B9-48DD-A78C-FAB58B4B6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41966-D88A-4AE0-AB5E-2B7DC840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C05D9-F81D-4EA9-96B3-F5696420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913E4-4E4D-4E95-B396-287E725E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0CCD-0666-4623-801F-7001DA68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715DD-876F-44DA-BB5D-032B8FCB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17C61-CC77-427B-AC56-97A5C870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7A2DE-88C0-4517-8C6A-47E700F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2D4F4-E75B-4E5C-9196-CBCF71AF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6DD24-4DCB-43A8-ADD9-66B26447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E607-539C-4A62-AF82-28DB5C07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DC0C-0403-457C-8BF9-001AC334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CBA7-648D-4E57-BEF2-C0BDC875E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1140F-60D0-40CB-B876-893E4335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A18CC-1016-4486-8EDB-9E945BE4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11BBE-624A-4BB3-B290-22522BA9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A4219-8E64-46C3-B83C-96091DED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4769-5979-4565-998C-9FE9A268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91EC3-3579-44CF-A0DE-56D434EBE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839A-BCBE-4990-BC1A-F7DC80B80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D1755-7A13-4762-8724-85F27973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0CDFD-6AF0-49E0-B925-A2EB1750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96C2D-59B4-44D8-B14C-6BEC0DF9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2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8B94-B01E-4815-BB22-E06C0642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83EC2-0BDF-4655-9943-A72DE7E01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BAD0-AAA6-45CA-B91E-151A8C2F6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A87E9-AC29-4FD2-8227-C06D628920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4F487-2AD2-4D0C-B019-F1FA3E676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BCE4-38F9-49F4-95A6-89A437C0B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0260-120D-417A-9B85-52D33FD8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E24D99-4040-44EB-96F2-2BF9D4B113D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EC56DE4-7B80-4A2B-BD15-EBFB221B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IN-SYNC </a:t>
            </a:r>
            <a:r>
              <a:rPr lang="en-US" dirty="0" err="1"/>
              <a:t>aDAPTIVE</a:t>
            </a:r>
            <a:r>
              <a:rPr lang="en-US" dirty="0"/>
              <a:t> Traffic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06237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B6338B6-E6CE-4F91-99BB-924A6C02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C1517-7DDE-4558-B5C6-F73B2DD1C1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2" y="688355"/>
            <a:ext cx="11862572" cy="5632932"/>
          </a:xfr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0409B51A-71FC-4273-8E52-119530A33AED}"/>
              </a:ext>
            </a:extLst>
          </p:cNvPr>
          <p:cNvSpPr txBox="1">
            <a:spLocks/>
          </p:cNvSpPr>
          <p:nvPr/>
        </p:nvSpPr>
        <p:spPr>
          <a:xfrm>
            <a:off x="0" y="131763"/>
            <a:ext cx="3061252" cy="55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ARDUINO CODE:</a:t>
            </a:r>
          </a:p>
        </p:txBody>
      </p:sp>
    </p:spTree>
    <p:extLst>
      <p:ext uri="{BB962C8B-B14F-4D97-AF65-F5344CB8AC3E}">
        <p14:creationId xmlns:p14="http://schemas.microsoft.com/office/powerpoint/2010/main" val="367308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DBF0C-097B-4A0C-9D6E-4EDA6BF8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10152"/>
            <a:ext cx="11860696" cy="570328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6ED1660-BDA3-4672-904F-C199C74B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04"/>
            <a:ext cx="3127513" cy="68911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ARDUINO CODE:</a:t>
            </a:r>
          </a:p>
        </p:txBody>
      </p:sp>
    </p:spTree>
    <p:extLst>
      <p:ext uri="{BB962C8B-B14F-4D97-AF65-F5344CB8AC3E}">
        <p14:creationId xmlns:p14="http://schemas.microsoft.com/office/powerpoint/2010/main" val="63994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68" y="2185446"/>
            <a:ext cx="6114539" cy="4051300"/>
          </a:xfrm>
        </p:spPr>
      </p:pic>
    </p:spTree>
    <p:extLst>
      <p:ext uri="{BB962C8B-B14F-4D97-AF65-F5344CB8AC3E}">
        <p14:creationId xmlns:p14="http://schemas.microsoft.com/office/powerpoint/2010/main" val="354824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ask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3" y="691173"/>
            <a:ext cx="5695636" cy="55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047ED-539E-48CD-BA04-E40626D8B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5" y="2479675"/>
            <a:ext cx="7620000" cy="3333750"/>
          </a:xfrm>
        </p:spPr>
      </p:pic>
    </p:spTree>
    <p:extLst>
      <p:ext uri="{BB962C8B-B14F-4D97-AF65-F5344CB8AC3E}">
        <p14:creationId xmlns:p14="http://schemas.microsoft.com/office/powerpoint/2010/main" val="53877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Muneeb Ishaq</a:t>
            </a:r>
          </a:p>
          <a:p>
            <a:r>
              <a:rPr lang="en-US" dirty="0"/>
              <a:t>Asim Noor</a:t>
            </a:r>
          </a:p>
          <a:p>
            <a:r>
              <a:rPr lang="en-US" dirty="0"/>
              <a:t>Abdul Basit</a:t>
            </a:r>
          </a:p>
        </p:txBody>
      </p:sp>
    </p:spTree>
    <p:extLst>
      <p:ext uri="{BB962C8B-B14F-4D97-AF65-F5344CB8AC3E}">
        <p14:creationId xmlns:p14="http://schemas.microsoft.com/office/powerpoint/2010/main" val="113279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BEHIND THE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14861"/>
            <a:ext cx="10058400" cy="4216998"/>
          </a:xfrm>
        </p:spPr>
      </p:pic>
    </p:spTree>
    <p:extLst>
      <p:ext uri="{BB962C8B-B14F-4D97-AF65-F5344CB8AC3E}">
        <p14:creationId xmlns:p14="http://schemas.microsoft.com/office/powerpoint/2010/main" val="11700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Reason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058400" cy="3564546"/>
          </a:xfrm>
        </p:spPr>
      </p:pic>
    </p:spTree>
    <p:extLst>
      <p:ext uri="{BB962C8B-B14F-4D97-AF65-F5344CB8AC3E}">
        <p14:creationId xmlns:p14="http://schemas.microsoft.com/office/powerpoint/2010/main" val="30817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SOFTWARES AND THINGS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  <a:p>
            <a:r>
              <a:rPr lang="en-US" dirty="0"/>
              <a:t>Photo resistor </a:t>
            </a:r>
          </a:p>
          <a:p>
            <a:r>
              <a:rPr lang="en-US" dirty="0"/>
              <a:t>IR tracker sensor</a:t>
            </a:r>
          </a:p>
          <a:p>
            <a:r>
              <a:rPr lang="en-US" dirty="0"/>
              <a:t>RGB LED </a:t>
            </a:r>
          </a:p>
          <a:p>
            <a:r>
              <a:rPr lang="en-US" dirty="0"/>
              <a:t>Simple LEDS</a:t>
            </a:r>
          </a:p>
          <a:p>
            <a:r>
              <a:rPr lang="en-US" dirty="0"/>
              <a:t>Button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4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Signal improvement</a:t>
            </a:r>
          </a:p>
          <a:p>
            <a:r>
              <a:rPr lang="en-US" dirty="0"/>
              <a:t>STREET LIGHTS</a:t>
            </a:r>
          </a:p>
          <a:p>
            <a:r>
              <a:rPr lang="en-US" dirty="0"/>
              <a:t>Pedestrian light</a:t>
            </a:r>
          </a:p>
        </p:txBody>
      </p:sp>
    </p:spTree>
    <p:extLst>
      <p:ext uri="{BB962C8B-B14F-4D97-AF65-F5344CB8AC3E}">
        <p14:creationId xmlns:p14="http://schemas.microsoft.com/office/powerpoint/2010/main" val="400633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60AE-CFFD-49BF-B0A4-FBDB4EDC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F6B9-3DA0-4BBC-81C5-FED79291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video is too big too be uploaded on </a:t>
            </a:r>
            <a:r>
              <a:rPr lang="en-US" dirty="0" err="1"/>
              <a:t>lms</a:t>
            </a:r>
            <a:r>
              <a:rPr lang="en-US"/>
              <a:t> although </a:t>
            </a:r>
            <a:r>
              <a:rPr lang="en-US" dirty="0"/>
              <a:t>we had showed you on 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4171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4916D2-4635-4A1D-85A0-C8FE9E75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505"/>
            <a:ext cx="3087757" cy="56984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ARDUINO 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58D63-9334-4A03-983F-0FA28925B8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742673"/>
            <a:ext cx="11895138" cy="5604704"/>
          </a:xfrm>
        </p:spPr>
      </p:pic>
    </p:spTree>
    <p:extLst>
      <p:ext uri="{BB962C8B-B14F-4D97-AF65-F5344CB8AC3E}">
        <p14:creationId xmlns:p14="http://schemas.microsoft.com/office/powerpoint/2010/main" val="76023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7DFC9-546E-4476-A7DF-5BB13A62A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622851"/>
            <a:ext cx="11979965" cy="569843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0E74A5A-F554-461E-A307-9C59E080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04"/>
            <a:ext cx="8786191" cy="68911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ARDUINO CODE:</a:t>
            </a:r>
          </a:p>
        </p:txBody>
      </p:sp>
    </p:spTree>
    <p:extLst>
      <p:ext uri="{BB962C8B-B14F-4D97-AF65-F5344CB8AC3E}">
        <p14:creationId xmlns:p14="http://schemas.microsoft.com/office/powerpoint/2010/main" val="35956609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Rockwell Condensed</vt:lpstr>
      <vt:lpstr>Wingdings</vt:lpstr>
      <vt:lpstr>Office Theme</vt:lpstr>
      <vt:lpstr>Wood Type</vt:lpstr>
      <vt:lpstr>IN-SYNC aDAPTIVE Traffic control system</vt:lpstr>
      <vt:lpstr>GROUP Members</vt:lpstr>
      <vt:lpstr>REASONS BEHIND THE PROJECT</vt:lpstr>
      <vt:lpstr>Another Reason</vt:lpstr>
      <vt:lpstr>SOFTWARES AND THINGS USED </vt:lpstr>
      <vt:lpstr>MORE ABOUT IMPROVEMENTS</vt:lpstr>
      <vt:lpstr>VIDEO:</vt:lpstr>
      <vt:lpstr>ARDUINO CODE:</vt:lpstr>
      <vt:lpstr>ARDUINO CODE:</vt:lpstr>
      <vt:lpstr>PowerPoint Presentation</vt:lpstr>
      <vt:lpstr>ARDUINO CODE:</vt:lpstr>
      <vt:lpstr>TIME FOR DEMO</vt:lpstr>
      <vt:lpstr>Any questions 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IN-SYNC aDAPTIVE Traffic control system</dc:title>
  <dc:creator>AbdulBasit0044</dc:creator>
  <cp:lastModifiedBy>AbdulBasit0044</cp:lastModifiedBy>
  <cp:revision>2</cp:revision>
  <dcterms:created xsi:type="dcterms:W3CDTF">2018-01-21T22:11:37Z</dcterms:created>
  <dcterms:modified xsi:type="dcterms:W3CDTF">2018-01-21T22:14:52Z</dcterms:modified>
</cp:coreProperties>
</file>