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3" r:id="rId2"/>
    <p:sldId id="270" r:id="rId3"/>
    <p:sldId id="268" r:id="rId4"/>
    <p:sldId id="272" r:id="rId5"/>
    <p:sldId id="267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274" autoAdjust="0"/>
  </p:normalViewPr>
  <p:slideViewPr>
    <p:cSldViewPr snapToGrid="0">
      <p:cViewPr varScale="1">
        <p:scale>
          <a:sx n="108" d="100"/>
          <a:sy n="108" d="100"/>
        </p:scale>
        <p:origin x="22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78496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PowerPoint for Mac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tips for a simpler way to work</a:t>
            </a:r>
          </a:p>
        </p:txBody>
      </p:sp>
      <p:pic>
        <p:nvPicPr>
          <p:cNvPr id="4" name="PowerPoint Logo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866942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Quick access to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33" y="1747805"/>
            <a:ext cx="10805931" cy="47670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 the top of your document,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Quick Access Toolbar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puts the commands you use frequently just one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away.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Quick Access Toolbar icons with descriptio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4" y="2164624"/>
            <a:ext cx="6207314" cy="1797165"/>
          </a:xfrm>
          <a:prstGeom prst="rect">
            <a:avLst/>
          </a:prstGeom>
        </p:spPr>
      </p:pic>
      <p:sp>
        <p:nvSpPr>
          <p:cNvPr id="54" name="Content Placeholder 3"/>
          <p:cNvSpPr txBox="1">
            <a:spLocks/>
          </p:cNvSpPr>
          <p:nvPr/>
        </p:nvSpPr>
        <p:spPr>
          <a:xfrm>
            <a:off x="576233" y="3821376"/>
            <a:ext cx="5606203" cy="2505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commands currently shown aren’t quite what you need, customize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Customize Quick </a:t>
            </a:r>
            <a:r>
              <a:rPr 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Toolbar</a:t>
            </a: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select command names to add or remove them from the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Access Toolbar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Picture 17" descr="Customizing Quick Access Toolbar showing default command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1" y="4026666"/>
            <a:ext cx="4458411" cy="24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Give feedback in comments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9945" y="1731495"/>
            <a:ext cx="7022443" cy="334972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Comments are organized as conversations, so you can easily discuss what's on a slide. This is a great way to quickly add your feedback.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somewhere in this paragraph, and then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Comment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type something.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type something.</a:t>
            </a:r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0C7020-70DF-403C-8E8C-383561EE3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925" y="2434930"/>
            <a:ext cx="2704762" cy="9714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FCF1B-A886-4E39-85B1-F73360C0D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65762" y="3647901"/>
            <a:ext cx="2540925" cy="2055765"/>
            <a:chOff x="6565762" y="3647901"/>
            <a:chExt cx="2540925" cy="2055765"/>
          </a:xfrm>
        </p:grpSpPr>
        <p:pic>
          <p:nvPicPr>
            <p:cNvPr id="10" name="Picture 9" descr="Comment pane showing a comment and a reply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5762" y="3647901"/>
              <a:ext cx="2540925" cy="2055765"/>
            </a:xfrm>
            <a:prstGeom prst="rect">
              <a:avLst/>
            </a:prstGeom>
          </p:spPr>
        </p:pic>
        <p:pic>
          <p:nvPicPr>
            <p:cNvPr id="8" name="Picture 7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01038F9-BEB1-45B3-A9AD-6CC0B109E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1941" y="3976461"/>
              <a:ext cx="2309659" cy="229328"/>
            </a:xfrm>
            <a:prstGeom prst="rect">
              <a:avLst/>
            </a:prstGeom>
          </p:spPr>
        </p:pic>
      </p:grpSp>
      <p:sp>
        <p:nvSpPr>
          <p:cNvPr id="11" name="Content Placeholder 7"/>
          <p:cNvSpPr txBox="1">
            <a:spLocks/>
          </p:cNvSpPr>
          <p:nvPr/>
        </p:nvSpPr>
        <p:spPr>
          <a:xfrm>
            <a:off x="649945" y="5259007"/>
            <a:ext cx="10393975" cy="88931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you want a quick way to see comments in presentations, just select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Status Bar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bottom of the screen.</a:t>
            </a:r>
          </a:p>
        </p:txBody>
      </p:sp>
      <p:pic>
        <p:nvPicPr>
          <p:cNvPr id="9" name="Picture 8" descr="Comments indicator on the Status Bar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45" y="5904744"/>
            <a:ext cx="4236720" cy="50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Designed for teamwork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7873" y="1731495"/>
            <a:ext cx="8218951" cy="434483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your document stored online, your group can work on it together at the same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Save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save your document in an online location, like OneDrive.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dirty="0"/>
              <a:t>above the ribbon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Invite people or send a link so they can edit with you.</a:t>
            </a:r>
          </a:p>
        </p:txBody>
      </p:sp>
      <p:pic>
        <p:nvPicPr>
          <p:cNvPr id="10" name="Picture 9" descr="File &gt; Save As in the me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267" y="2726871"/>
            <a:ext cx="3618708" cy="2356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BA87CF-E277-A645-B0CF-DF469BEA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417" y="3275789"/>
            <a:ext cx="609600" cy="228600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7327A6C-7E56-4BAE-AE65-D701EFB9E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82" y="4164639"/>
            <a:ext cx="4771429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Get organized with the selection pane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4"/>
            <a:ext cx="7362773" cy="46722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great tool to organize and manage the objects on a slide, such as images, shapes, and text boxes.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subscription-only feature. If you have an Office 365 subscription, you can try it yourself: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tab, select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renaming an object: Double-click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“</a:t>
            </a:r>
            <a:r>
              <a:rPr lang="en-US" dirty="0"/>
              <a:t>Large grey rectangle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in the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type a new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changing the order of objects: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drag and drop the large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grey rectangle so it’s at the top.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toggle visibility of objects in the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Selection 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click Show/Hide checkbox.</a:t>
            </a:r>
          </a:p>
        </p:txBody>
      </p:sp>
      <p:pic>
        <p:nvPicPr>
          <p:cNvPr id="9" name="Picture 8" descr="Selection Pan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851" y="2742223"/>
            <a:ext cx="3287123" cy="2984998"/>
          </a:xfrm>
          <a:prstGeom prst="rect">
            <a:avLst/>
          </a:prstGeom>
        </p:spPr>
      </p:pic>
      <p:pic>
        <p:nvPicPr>
          <p:cNvPr id="10" name="Picture 9" descr="Show/Hide checkbox in the selection pane to toggle visibilit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578" y="5947471"/>
            <a:ext cx="543336" cy="359872"/>
          </a:xfrm>
          <a:prstGeom prst="rect">
            <a:avLst/>
          </a:prstGeom>
        </p:spPr>
      </p:pic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all blue rectangle" descr="Small blue rectangle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Pick up where you left off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4443" y="1630838"/>
            <a:ext cx="7359497" cy="494075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sign in to Office 365, your documents go with you wherever you are.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Signing in connects Office to you and to the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Whenever you launch a program, you’ll see the documents you recently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opened on any of your devices.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Got a favorite presentation? Pin it to that first screen you see when you launch an Office program.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remains pinned even when you sign in to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on another computer.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PowerPoint keeps track of where you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 off. The next time you open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presentation, PowerPoint invites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 jump directly to where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were last reading or editing.</a:t>
            </a:r>
          </a:p>
        </p:txBody>
      </p:sp>
      <p:pic>
        <p:nvPicPr>
          <p:cNvPr id="8" name="Picture 7" descr="Recent documents butt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16" y="2139696"/>
            <a:ext cx="1041400" cy="1037096"/>
          </a:xfrm>
          <a:prstGeom prst="rect">
            <a:avLst/>
          </a:prstGeom>
        </p:spPr>
      </p:pic>
      <p:pic>
        <p:nvPicPr>
          <p:cNvPr id="11" name="Picture 10" descr="Pinned documents in the Start Pla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220" y="4011605"/>
            <a:ext cx="6604793" cy="1963419"/>
          </a:xfrm>
          <a:prstGeom prst="rect">
            <a:avLst/>
          </a:prstGeom>
        </p:spPr>
      </p:pic>
      <p:pic>
        <p:nvPicPr>
          <p:cNvPr id="13" name="Picture 12" descr="Welcome back fla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5876069"/>
            <a:ext cx="1928450" cy="4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about PowerPoint for Mac?</a:t>
            </a:r>
          </a:p>
        </p:txBody>
      </p:sp>
      <p:sp>
        <p:nvSpPr>
          <p:cNvPr id="7" name="Text Instruction 1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THE ARROW WHEN IN SLIDE SHOW MODE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23998" y="3195102"/>
            <a:ext cx="9796189" cy="134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out more at the PowerPoint for Mac Help Center.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Visit the PowerPoint team blog.</a:t>
            </a:r>
          </a:p>
        </p:txBody>
      </p:sp>
      <p:pic>
        <p:nvPicPr>
          <p:cNvPr id="10" name="Hyperlinked Picture 9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pic>
        <p:nvPicPr>
          <p:cNvPr id="3" name="Hyperlinked Picture 2" descr="Arrow pointing right with a hyperlink to the PowerPoint team blog. Select the image to visit the PowerPoint team blog ">
            <a:hlinkClick r:id="rId5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16" y="3873789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549</Words>
  <Application>Microsoft Macintosh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WelcomeDoc</vt:lpstr>
      <vt:lpstr>Welcome to PowerPoint for Mac</vt:lpstr>
      <vt:lpstr>Quick access to commands</vt:lpstr>
      <vt:lpstr>Give feedback in comments</vt:lpstr>
      <vt:lpstr>Designed for teamwork</vt:lpstr>
      <vt:lpstr>Get organized with the selection pane</vt:lpstr>
      <vt:lpstr>Pick up where you left off</vt:lpstr>
      <vt:lpstr>More questions about PowerPoint for Mac?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 for Mac</dc:title>
  <dc:subject/>
  <dc:creator>Premkumar Rangarajan</dc:creator>
  <cp:keywords/>
  <dc:description/>
  <cp:lastModifiedBy>Premkumar Rangarajan</cp:lastModifiedBy>
  <cp:revision>1</cp:revision>
  <dcterms:created xsi:type="dcterms:W3CDTF">2023-05-06T20:51:47Z</dcterms:created>
  <dcterms:modified xsi:type="dcterms:W3CDTF">2023-05-06T20:52:28Z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