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8" r:id="rId6"/>
    <p:sldId id="289" r:id="rId7"/>
    <p:sldId id="293" r:id="rId8"/>
    <p:sldId id="294" r:id="rId9"/>
    <p:sldId id="291" r:id="rId10"/>
    <p:sldId id="290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سبحان الله وبحمد سبحان الله العضيم" initials="سبحان" lastIdx="1" clrIdx="0">
    <p:extLst>
      <p:ext uri="{19B8F6BF-5375-455C-9EA6-DF929625EA0E}">
        <p15:presenceInfo xmlns:p15="http://schemas.microsoft.com/office/powerpoint/2012/main" userId="146c8a08e80210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5" d="100"/>
          <a:sy n="85" d="100"/>
        </p:scale>
        <p:origin x="6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سبحان الله وبحمد سبحان الله العضيم" userId="146c8a08e8021065" providerId="LiveId" clId="{CA148467-C816-4AD5-A937-9C1649909036}"/>
    <pc:docChg chg="modSld">
      <pc:chgData name="سبحان الله وبحمد سبحان الله العضيم" userId="146c8a08e8021065" providerId="LiveId" clId="{CA148467-C816-4AD5-A937-9C1649909036}" dt="2022-01-12T20:48:55.095" v="15" actId="1037"/>
      <pc:docMkLst>
        <pc:docMk/>
      </pc:docMkLst>
      <pc:sldChg chg="modSp mod">
        <pc:chgData name="سبحان الله وبحمد سبحان الله العضيم" userId="146c8a08e8021065" providerId="LiveId" clId="{CA148467-C816-4AD5-A937-9C1649909036}" dt="2022-01-12T20:48:55.095" v="15" actId="1037"/>
        <pc:sldMkLst>
          <pc:docMk/>
          <pc:sldMk cId="1487700712" sldId="256"/>
        </pc:sldMkLst>
        <pc:spChg chg="mod">
          <ac:chgData name="سبحان الله وبحمد سبحان الله العضيم" userId="146c8a08e8021065" providerId="LiveId" clId="{CA148467-C816-4AD5-A937-9C1649909036}" dt="2022-01-12T19:47:57.410" v="14" actId="14100"/>
          <ac:spMkLst>
            <pc:docMk/>
            <pc:sldMk cId="1487700712" sldId="256"/>
            <ac:spMk id="3" creationId="{48B6CF59-4E5B-494D-A2F7-97ADD01E6497}"/>
          </ac:spMkLst>
        </pc:spChg>
        <pc:picChg chg="mod">
          <ac:chgData name="سبحان الله وبحمد سبحان الله العضيم" userId="146c8a08e8021065" providerId="LiveId" clId="{CA148467-C816-4AD5-A937-9C1649909036}" dt="2022-01-12T20:48:55.095" v="15" actId="1037"/>
          <ac:picMkLst>
            <pc:docMk/>
            <pc:sldMk cId="1487700712" sldId="256"/>
            <ac:picMk id="7" creationId="{3840F91C-EDD0-4D4E-A4AB-E6C77856C88C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12T20:19:41.747" idx="1">
    <p:pos x="7800" y="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A9E66CD-99CC-45B1-A15D-3626A61608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29233-8E4C-4046-85BB-5166B8A7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24" y="3252538"/>
            <a:ext cx="11274552" cy="1348720"/>
          </a:xfrm>
          <a:solidFill>
            <a:schemeClr val="bg1">
              <a:alpha val="60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5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507DE-4CA5-4E76-8450-4125151E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28730"/>
            <a:ext cx="11274552" cy="1772070"/>
          </a:xfrm>
          <a:solidFill>
            <a:schemeClr val="accent1">
              <a:alpha val="30000"/>
            </a:schemeClr>
          </a:solidFill>
        </p:spPr>
        <p:txBody>
          <a:bodyPr tIns="252000" rIns="90000" anchor="t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2561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26988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4722920"/>
            <a:ext cx="10993546" cy="1229148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Credit Card Fraud Detection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i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Abdulhadi</a:t>
            </a:r>
            <a:r>
              <a:rPr lang="en-US" sz="16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Abdullah  </a:t>
            </a:r>
            <a:r>
              <a:rPr lang="en-US" sz="1600" b="1" i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Ayed</a:t>
            </a:r>
            <a:r>
              <a:rPr lang="en-US" sz="16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600" b="1" i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Alajmi</a:t>
            </a:r>
            <a:endParaRPr lang="en-US" sz="1600" b="1" i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  <p:pic>
        <p:nvPicPr>
          <p:cNvPr id="11" name="Picture 2" descr="Fraud Detection - Gutbit">
            <a:extLst>
              <a:ext uri="{FF2B5EF4-FFF2-40B4-BE49-F238E27FC236}">
                <a16:creationId xmlns:a16="http://schemas.microsoft.com/office/drawing/2014/main" id="{A701593E-023A-4E51-A2FE-8F8E0FF80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060" y="692573"/>
            <a:ext cx="6961274" cy="373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771BFD-4368-401E-8E5C-D6B4E0F2A7F2}"/>
              </a:ext>
            </a:extLst>
          </p:cNvPr>
          <p:cNvSpPr txBox="1"/>
          <p:nvPr/>
        </p:nvSpPr>
        <p:spPr>
          <a:xfrm>
            <a:off x="1357312" y="811376"/>
            <a:ext cx="21206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Introduction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1E3E0A-018A-4265-BEDE-CA69DA872D02}"/>
              </a:ext>
            </a:extLst>
          </p:cNvPr>
          <p:cNvSpPr txBox="1"/>
          <p:nvPr/>
        </p:nvSpPr>
        <p:spPr>
          <a:xfrm>
            <a:off x="1357312" y="1409329"/>
            <a:ext cx="899405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important that credit card companies are able to recognize fraudulent credit card transactions so that customers are not charged for items that they did not purchase.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dataset contains transactions made by credit cards in September 2013 by European cardholders.</a:t>
            </a:r>
            <a:b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dataset presents transactions that occurred in two days, where we have 492 frauds out of 284,807 transactions. The dataset is highly unbalanced, the positive class (frauds) account for 0.172% of all transactions.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this project , I did some preprocessing analyzing for the dataset to better understanding the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, I build 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Credit Card Fraud Detection Prediction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B5A8BA-4CAE-49E6-8D30-C6E63B0CE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501" y="4563122"/>
            <a:ext cx="2213499" cy="19708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1583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7AB61E-D4BF-4C97-BAE8-416CE458C522}"/>
              </a:ext>
            </a:extLst>
          </p:cNvPr>
          <p:cNvSpPr txBox="1"/>
          <p:nvPr/>
        </p:nvSpPr>
        <p:spPr>
          <a:xfrm>
            <a:off x="1406299" y="558284"/>
            <a:ext cx="6094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C9977C2-EBCF-4085-BF77-70ED9E669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389" y="1308523"/>
            <a:ext cx="7229473" cy="409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9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7AB61E-D4BF-4C97-BAE8-416CE458C522}"/>
              </a:ext>
            </a:extLst>
          </p:cNvPr>
          <p:cNvSpPr txBox="1"/>
          <p:nvPr/>
        </p:nvSpPr>
        <p:spPr>
          <a:xfrm>
            <a:off x="1406299" y="558284"/>
            <a:ext cx="6094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64331889-4E80-496B-8666-84F9AE128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752" y="1333182"/>
            <a:ext cx="7683176" cy="46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7AB61E-D4BF-4C97-BAE8-416CE458C522}"/>
              </a:ext>
            </a:extLst>
          </p:cNvPr>
          <p:cNvSpPr txBox="1"/>
          <p:nvPr/>
        </p:nvSpPr>
        <p:spPr>
          <a:xfrm>
            <a:off x="1406299" y="558284"/>
            <a:ext cx="6094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1E733A20-3B33-48FA-BFD6-FFB7A6E3B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158" y="1376997"/>
            <a:ext cx="7336971" cy="436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29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F8FB64-8B62-4B29-BEF2-AB52A5CDB0D6}"/>
              </a:ext>
            </a:extLst>
          </p:cNvPr>
          <p:cNvSpPr txBox="1"/>
          <p:nvPr/>
        </p:nvSpPr>
        <p:spPr>
          <a:xfrm>
            <a:off x="1757364" y="615434"/>
            <a:ext cx="6094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Machine Learning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E7201-BE9B-4A0E-A565-DE849A6F05FD}"/>
              </a:ext>
            </a:extLst>
          </p:cNvPr>
          <p:cNvSpPr txBox="1"/>
          <p:nvPr/>
        </p:nvSpPr>
        <p:spPr>
          <a:xfrm>
            <a:off x="2141082" y="1554327"/>
            <a:ext cx="866843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Autoencoder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reason behind applying this method is to let the model learn the best representation of non-fraudulent cases so that it automatically distinguishes the other case from it.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0" i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build Credit Card Fraud Detection Prediction model</a:t>
            </a:r>
          </a:p>
        </p:txBody>
      </p:sp>
    </p:spTree>
    <p:extLst>
      <p:ext uri="{BB962C8B-B14F-4D97-AF65-F5344CB8AC3E}">
        <p14:creationId xmlns:p14="http://schemas.microsoft.com/office/powerpoint/2010/main" val="128156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62E4D5-7197-483D-A6F4-A4A9524E1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708" y="1568223"/>
            <a:ext cx="5991225" cy="3248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EEE46E-EA2E-419E-B727-E39A3D905997}"/>
              </a:ext>
            </a:extLst>
          </p:cNvPr>
          <p:cNvSpPr txBox="1"/>
          <p:nvPr/>
        </p:nvSpPr>
        <p:spPr>
          <a:xfrm>
            <a:off x="1545091" y="782514"/>
            <a:ext cx="6094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2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Cross validation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02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5"/>
            <a:ext cx="3081576" cy="262900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3F1832F-DACA-4C90-911B-B4960AF93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34" y="762000"/>
            <a:ext cx="7595614" cy="562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115</TotalTime>
  <Words>180</Words>
  <Application>Microsoft Office PowerPoint</Application>
  <PresentationFormat>Widescreen</PresentationFormat>
  <Paragraphs>25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Corbel</vt:lpstr>
      <vt:lpstr>Gill Sans MT</vt:lpstr>
      <vt:lpstr>Wingdings</vt:lpstr>
      <vt:lpstr>Wingdings 2</vt:lpstr>
      <vt:lpstr>Dividend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سبحان الله وبحمد سبحان الله العضيم</dc:creator>
  <cp:lastModifiedBy>سبحان الله وبحمد سبحان الله العضيم</cp:lastModifiedBy>
  <cp:revision>3</cp:revision>
  <dcterms:created xsi:type="dcterms:W3CDTF">2022-01-12T17:30:09Z</dcterms:created>
  <dcterms:modified xsi:type="dcterms:W3CDTF">2022-01-12T21:15:45Z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