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1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28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13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52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44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7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0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2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8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4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7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A8A7AD-4A21-4429-B7C2-0652E5BFAA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FE1055E-6CEC-4D43-8EAB-10944A6F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4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6758" y="1491049"/>
            <a:ext cx="9224723" cy="3393989"/>
          </a:xfrm>
        </p:spPr>
        <p:txBody>
          <a:bodyPr/>
          <a:lstStyle/>
          <a:p>
            <a:r>
              <a:rPr lang="en-GB" b="1" dirty="0" smtClean="0">
                <a:latin typeface="Arial Black" panose="020B0A04020102020204" pitchFamily="34" charset="0"/>
              </a:rPr>
              <a:t>               Hi,</a:t>
            </a:r>
            <a:br>
              <a:rPr lang="en-GB" b="1" dirty="0" smtClean="0">
                <a:latin typeface="Arial Black" panose="020B0A04020102020204" pitchFamily="34" charset="0"/>
              </a:rPr>
            </a:br>
            <a:r>
              <a:rPr lang="en-GB" b="1" dirty="0">
                <a:latin typeface="Arial Black" panose="020B0A04020102020204" pitchFamily="34" charset="0"/>
              </a:rPr>
              <a:t> </a:t>
            </a:r>
            <a:r>
              <a:rPr lang="en-GB" b="1" dirty="0" smtClean="0">
                <a:latin typeface="Arial Black" panose="020B0A04020102020204" pitchFamily="34" charset="0"/>
              </a:rPr>
              <a:t> I am Abdul </a:t>
            </a:r>
            <a:r>
              <a:rPr lang="en-GB" b="1" dirty="0" err="1" smtClean="0">
                <a:latin typeface="Arial Black" panose="020B0A04020102020204" pitchFamily="34" charset="0"/>
              </a:rPr>
              <a:t>Hafeez</a:t>
            </a:r>
            <a:r>
              <a:rPr lang="en-GB" b="1" dirty="0" smtClean="0">
                <a:latin typeface="Arial Black" panose="020B0A04020102020204" pitchFamily="34" charset="0"/>
              </a:rPr>
              <a:t> </a:t>
            </a:r>
            <a:br>
              <a:rPr lang="en-GB" b="1" dirty="0" smtClean="0">
                <a:latin typeface="Arial Black" panose="020B0A04020102020204" pitchFamily="34" charset="0"/>
              </a:rPr>
            </a:br>
            <a:r>
              <a:rPr lang="en-GB" b="1" dirty="0" smtClean="0">
                <a:latin typeface="Arial Black" panose="020B0A04020102020204" pitchFamily="34" charset="0"/>
              </a:rPr>
              <a:t>And this is my project</a:t>
            </a:r>
            <a:br>
              <a:rPr lang="en-GB" b="1" dirty="0" smtClean="0">
                <a:latin typeface="Arial Black" panose="020B0A04020102020204" pitchFamily="34" charset="0"/>
              </a:rPr>
            </a:br>
            <a:r>
              <a:rPr lang="en-GB" b="1" dirty="0" smtClean="0">
                <a:latin typeface="Arial Black" panose="020B0A04020102020204" pitchFamily="34" charset="0"/>
              </a:rPr>
              <a:t>(</a:t>
            </a:r>
            <a:r>
              <a:rPr lang="en-US" dirty="0" smtClean="0">
                <a:latin typeface="Arial Black" panose="020B0A04020102020204" pitchFamily="34" charset="0"/>
              </a:rPr>
              <a:t>Reading </a:t>
            </a:r>
            <a:r>
              <a:rPr lang="en-US" dirty="0">
                <a:latin typeface="Arial Black" panose="020B0A04020102020204" pitchFamily="34" charset="0"/>
              </a:rPr>
              <a:t>Goals </a:t>
            </a:r>
            <a:r>
              <a:rPr lang="en-US" dirty="0" smtClean="0">
                <a:latin typeface="Arial Black" panose="020B0A04020102020204" pitchFamily="34" charset="0"/>
              </a:rPr>
              <a:t>Tracker)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Reading Goals Tracker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711" y="3229232"/>
            <a:ext cx="8889413" cy="1804992"/>
          </a:xfrm>
        </p:spPr>
        <p:txBody>
          <a:bodyPr/>
          <a:lstStyle/>
          <a:p>
            <a:r>
              <a:rPr lang="en-GB" dirty="0">
                <a:latin typeface="Bahnschrift" panose="020B0502040204020203" pitchFamily="34" charset="0"/>
              </a:rPr>
              <a:t>The </a:t>
            </a:r>
            <a:r>
              <a:rPr lang="en-GB" b="1" dirty="0">
                <a:latin typeface="Bahnschrift" panose="020B0502040204020203" pitchFamily="34" charset="0"/>
              </a:rPr>
              <a:t>Reading Goals Tracker</a:t>
            </a:r>
            <a:r>
              <a:rPr lang="en-GB" dirty="0">
                <a:latin typeface="Bahnschrift" panose="020B0502040204020203" pitchFamily="34" charset="0"/>
              </a:rPr>
              <a:t> is a comprehensive tool developed in Microsoft Excel to help users set, monitor, and achieve their reading objectives. It is designed to provide a structured and engaging way to manage reading habits while offering insightful analytics.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7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Key Features: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51300" y="2941749"/>
            <a:ext cx="1051806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Goal Setting: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Allows users to define their reading targets, such as the number of books or pages to read within a specific time frame.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Progress Monitoring: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Tracks daily or weekly reading activities, including the number of pages read and time spent reading.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Visual Analytics: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Generates charts and graphs to visualize reading progress, trends, and comparisons.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Customizability: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Enables users to tailor the tracker to their specific needs, such as tracking genres, authors, or types of reading material.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Motivational Insights: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Displays percentage completion and provides reminders or encouragement based on progress. </a:t>
            </a:r>
          </a:p>
        </p:txBody>
      </p:sp>
    </p:spTree>
    <p:extLst>
      <p:ext uri="{BB962C8B-B14F-4D97-AF65-F5344CB8AC3E}">
        <p14:creationId xmlns:p14="http://schemas.microsoft.com/office/powerpoint/2010/main" val="3688062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Purpose: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910" y="3369619"/>
            <a:ext cx="9101424" cy="2257458"/>
          </a:xfrm>
        </p:spPr>
        <p:txBody>
          <a:bodyPr/>
          <a:lstStyle/>
          <a:p>
            <a:r>
              <a:rPr lang="en-GB" dirty="0">
                <a:latin typeface="Bahnschrift SemiBold" panose="020B0502040204020203" pitchFamily="34" charset="0"/>
              </a:rPr>
              <a:t>The Reading Goals Tracker is aimed at fostering a habit of consistent reading, whether for personal growth, education, or leisure. It encourages accountability and provides a clear roadmap to achieving set goals efficiently.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50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199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Bahnschrift</vt:lpstr>
      <vt:lpstr>Bahnschrift SemiBold</vt:lpstr>
      <vt:lpstr>Century Gothic</vt:lpstr>
      <vt:lpstr>Wingdings 3</vt:lpstr>
      <vt:lpstr>Ion Boardroom</vt:lpstr>
      <vt:lpstr>               Hi,   I am Abdul Hafeez  And this is my project (Reading Goals Tracker)</vt:lpstr>
      <vt:lpstr>Reading Goals Tracker</vt:lpstr>
      <vt:lpstr>Key Features:</vt:lpstr>
      <vt:lpstr>Purpose: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Hi,   I am Abdul Hafeez</dc:title>
  <dc:creator>123</dc:creator>
  <cp:lastModifiedBy>123</cp:lastModifiedBy>
  <cp:revision>3</cp:revision>
  <dcterms:created xsi:type="dcterms:W3CDTF">2024-12-07T10:01:03Z</dcterms:created>
  <dcterms:modified xsi:type="dcterms:W3CDTF">2024-12-07T10:22:17Z</dcterms:modified>
</cp:coreProperties>
</file>