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Varela Round"/>
      <p:regular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Righteous"/>
      <p:regular r:id="rId27"/>
    </p:embeddedFont>
    <p:embeddedFont>
      <p:font typeface="Squada One"/>
      <p:regular r:id="rId28"/>
    </p:embeddedFont>
    <p:embeddedFont>
      <p:font typeface="Roboto Condensed Light"/>
      <p:regular r:id="rId29"/>
      <p:bold r:id="rId30"/>
      <p:italic r:id="rId31"/>
      <p:boldItalic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VarelaRound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SquadaOne-regular.fntdata"/><Relationship Id="rId27" Type="http://schemas.openxmlformats.org/officeDocument/2006/relationships/font" Target="fonts/Righteou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11" Type="http://schemas.openxmlformats.org/officeDocument/2006/relationships/slide" Target="slides/slide5.xml"/><Relationship Id="rId33" Type="http://schemas.openxmlformats.org/officeDocument/2006/relationships/font" Target="fonts/PTSans-regular.fntdata"/><Relationship Id="rId10" Type="http://schemas.openxmlformats.org/officeDocument/2006/relationships/slide" Target="slides/slide4.xml"/><Relationship Id="rId32" Type="http://schemas.openxmlformats.org/officeDocument/2006/relationships/font" Target="fonts/RobotoCondensedLight-boldItalic.fntdata"/><Relationship Id="rId13" Type="http://schemas.openxmlformats.org/officeDocument/2006/relationships/font" Target="fonts/Montserrat-regular.fntdata"/><Relationship Id="rId35" Type="http://schemas.openxmlformats.org/officeDocument/2006/relationships/font" Target="fonts/PTSans-italic.fntdata"/><Relationship Id="rId12" Type="http://schemas.openxmlformats.org/officeDocument/2006/relationships/slide" Target="slides/slide6.xml"/><Relationship Id="rId34" Type="http://schemas.openxmlformats.org/officeDocument/2006/relationships/font" Target="fonts/PTSans-bold.fntdata"/><Relationship Id="rId15" Type="http://schemas.openxmlformats.org/officeDocument/2006/relationships/font" Target="fonts/Montserrat-italic.fntdata"/><Relationship Id="rId37" Type="http://schemas.openxmlformats.org/officeDocument/2006/relationships/font" Target="fonts/DMSans-regular.fntdata"/><Relationship Id="rId14" Type="http://schemas.openxmlformats.org/officeDocument/2006/relationships/font" Target="fonts/Montserrat-bold.fntdata"/><Relationship Id="rId36" Type="http://schemas.openxmlformats.org/officeDocument/2006/relationships/font" Target="fonts/PTSans-boldItalic.fntdata"/><Relationship Id="rId17" Type="http://schemas.openxmlformats.org/officeDocument/2006/relationships/font" Target="fonts/BebasNeue-regular.fntdata"/><Relationship Id="rId39" Type="http://schemas.openxmlformats.org/officeDocument/2006/relationships/font" Target="fonts/DMSans-italic.fntdata"/><Relationship Id="rId16" Type="http://schemas.openxmlformats.org/officeDocument/2006/relationships/font" Target="fonts/Montserrat-boldItalic.fntdata"/><Relationship Id="rId38" Type="http://schemas.openxmlformats.org/officeDocument/2006/relationships/font" Target="fonts/DMSans-bold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203cbf57f65_2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203cbf57f65_2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203cbf57f65_2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203cbf57f65_2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203cbf57f65_2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203cbf57f65_2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203cbf57f65_2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203cbf57f65_2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203cbf57f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203cbf57f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203cbf57f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203cbf57f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1" name="Google Shape;11;p2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74" name="Google Shape;74;p2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"/>
          <p:cNvSpPr txBox="1"/>
          <p:nvPr>
            <p:ph type="ctrTitle"/>
          </p:nvPr>
        </p:nvSpPr>
        <p:spPr>
          <a:xfrm>
            <a:off x="1920100" y="1584325"/>
            <a:ext cx="5304000" cy="18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0" name="Google Shape;80;p2"/>
          <p:cNvSpPr txBox="1"/>
          <p:nvPr>
            <p:ph idx="1" type="subTitle"/>
          </p:nvPr>
        </p:nvSpPr>
        <p:spPr>
          <a:xfrm>
            <a:off x="1920025" y="3432600"/>
            <a:ext cx="5304000" cy="37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2"/>
          <p:cNvSpPr/>
          <p:nvPr/>
        </p:nvSpPr>
        <p:spPr>
          <a:xfrm>
            <a:off x="152091" y="2131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152091" y="47090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606" name="Google Shape;606;p11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11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669" name="Google Shape;669;p11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11"/>
          <p:cNvSpPr txBox="1"/>
          <p:nvPr>
            <p:ph hasCustomPrompt="1" type="title"/>
          </p:nvPr>
        </p:nvSpPr>
        <p:spPr>
          <a:xfrm>
            <a:off x="1284000" y="1092213"/>
            <a:ext cx="6576000" cy="12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5" name="Google Shape;675;p11"/>
          <p:cNvSpPr txBox="1"/>
          <p:nvPr>
            <p:ph idx="1" type="subTitle"/>
          </p:nvPr>
        </p:nvSpPr>
        <p:spPr>
          <a:xfrm>
            <a:off x="1284000" y="24467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6" name="Google Shape;67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1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681" name="Google Shape;681;p13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13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744" name="Google Shape;744;p13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13"/>
          <p:cNvSpPr txBox="1"/>
          <p:nvPr>
            <p:ph idx="1" type="subTitle"/>
          </p:nvPr>
        </p:nvSpPr>
        <p:spPr>
          <a:xfrm>
            <a:off x="2151325" y="3691175"/>
            <a:ext cx="3564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0" name="Google Shape;750;p13"/>
          <p:cNvSpPr txBox="1"/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1" name="Google Shape;751;p13"/>
          <p:cNvSpPr txBox="1"/>
          <p:nvPr>
            <p:ph idx="2" type="subTitle"/>
          </p:nvPr>
        </p:nvSpPr>
        <p:spPr>
          <a:xfrm>
            <a:off x="1482025" y="1946045"/>
            <a:ext cx="42342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13"/>
          <p:cNvSpPr txBox="1"/>
          <p:nvPr>
            <p:ph idx="3" type="subTitle"/>
          </p:nvPr>
        </p:nvSpPr>
        <p:spPr>
          <a:xfrm>
            <a:off x="1482025" y="3063013"/>
            <a:ext cx="42342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13"/>
          <p:cNvSpPr txBox="1"/>
          <p:nvPr>
            <p:ph idx="4" type="subTitle"/>
          </p:nvPr>
        </p:nvSpPr>
        <p:spPr>
          <a:xfrm>
            <a:off x="1482025" y="4179981"/>
            <a:ext cx="42342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13"/>
          <p:cNvSpPr txBox="1"/>
          <p:nvPr>
            <p:ph hasCustomPrompt="1" idx="5" type="title"/>
          </p:nvPr>
        </p:nvSpPr>
        <p:spPr>
          <a:xfrm>
            <a:off x="1482000" y="1424620"/>
            <a:ext cx="669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5" name="Google Shape;755;p13"/>
          <p:cNvSpPr txBox="1"/>
          <p:nvPr>
            <p:ph hasCustomPrompt="1" idx="6" type="title"/>
          </p:nvPr>
        </p:nvSpPr>
        <p:spPr>
          <a:xfrm>
            <a:off x="1482000" y="3663874"/>
            <a:ext cx="669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/>
          <p:nvPr>
            <p:ph hasCustomPrompt="1" idx="7" type="title"/>
          </p:nvPr>
        </p:nvSpPr>
        <p:spPr>
          <a:xfrm>
            <a:off x="1482000" y="2544247"/>
            <a:ext cx="669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7" name="Google Shape;757;p13"/>
          <p:cNvSpPr txBox="1"/>
          <p:nvPr>
            <p:ph idx="8" type="subTitle"/>
          </p:nvPr>
        </p:nvSpPr>
        <p:spPr>
          <a:xfrm>
            <a:off x="2150125" y="1454125"/>
            <a:ext cx="356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8" name="Google Shape;758;p13"/>
          <p:cNvSpPr txBox="1"/>
          <p:nvPr>
            <p:ph idx="9" type="subTitle"/>
          </p:nvPr>
        </p:nvSpPr>
        <p:spPr>
          <a:xfrm>
            <a:off x="2150125" y="2572650"/>
            <a:ext cx="356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9" name="Google Shape;75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14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762" name="Google Shape;762;p14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4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825" name="Google Shape;825;p14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4"/>
          <p:cNvSpPr txBox="1"/>
          <p:nvPr>
            <p:ph type="title"/>
          </p:nvPr>
        </p:nvSpPr>
        <p:spPr>
          <a:xfrm>
            <a:off x="2539225" y="3557500"/>
            <a:ext cx="53784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1" name="Google Shape;831;p14"/>
          <p:cNvSpPr txBox="1"/>
          <p:nvPr>
            <p:ph idx="1" type="subTitle"/>
          </p:nvPr>
        </p:nvSpPr>
        <p:spPr>
          <a:xfrm>
            <a:off x="1847750" y="975200"/>
            <a:ext cx="60699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2" name="Google Shape;83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2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15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835" name="Google Shape;835;p15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15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898" name="Google Shape;898;p15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15"/>
          <p:cNvSpPr txBox="1"/>
          <p:nvPr>
            <p:ph type="title"/>
          </p:nvPr>
        </p:nvSpPr>
        <p:spPr>
          <a:xfrm>
            <a:off x="720000" y="1186775"/>
            <a:ext cx="39327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4" name="Google Shape;904;p15"/>
          <p:cNvSpPr txBox="1"/>
          <p:nvPr>
            <p:ph idx="1" type="subTitle"/>
          </p:nvPr>
        </p:nvSpPr>
        <p:spPr>
          <a:xfrm>
            <a:off x="720000" y="3132225"/>
            <a:ext cx="3932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5"/>
          <p:cNvSpPr/>
          <p:nvPr>
            <p:ph idx="2" type="pic"/>
          </p:nvPr>
        </p:nvSpPr>
        <p:spPr>
          <a:xfrm>
            <a:off x="4790800" y="836175"/>
            <a:ext cx="3519600" cy="3519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6" name="Google Shape;90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2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16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909" name="Google Shape;909;p16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16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972" name="Google Shape;972;p16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16"/>
          <p:cNvSpPr txBox="1"/>
          <p:nvPr>
            <p:ph type="title"/>
          </p:nvPr>
        </p:nvSpPr>
        <p:spPr>
          <a:xfrm>
            <a:off x="1024800" y="1789950"/>
            <a:ext cx="35979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8" name="Google Shape;978;p16"/>
          <p:cNvSpPr txBox="1"/>
          <p:nvPr>
            <p:ph idx="1" type="subTitle"/>
          </p:nvPr>
        </p:nvSpPr>
        <p:spPr>
          <a:xfrm>
            <a:off x="1024800" y="3073560"/>
            <a:ext cx="35979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dk2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17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982" name="Google Shape;982;p17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17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045" name="Google Shape;1045;p17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0" name="Google Shape;105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1" name="Google Shape;105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2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18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055" name="Google Shape;1055;p18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18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1118" name="Google Shape;1118;p18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3" name="Google Shape;112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4" name="Google Shape;1124;p18"/>
          <p:cNvSpPr txBox="1"/>
          <p:nvPr>
            <p:ph idx="1" type="subTitle"/>
          </p:nvPr>
        </p:nvSpPr>
        <p:spPr>
          <a:xfrm>
            <a:off x="4923076" y="2980825"/>
            <a:ext cx="26400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18"/>
          <p:cNvSpPr txBox="1"/>
          <p:nvPr>
            <p:ph idx="2" type="subTitle"/>
          </p:nvPr>
        </p:nvSpPr>
        <p:spPr>
          <a:xfrm>
            <a:off x="1580900" y="2980825"/>
            <a:ext cx="26400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18"/>
          <p:cNvSpPr txBox="1"/>
          <p:nvPr>
            <p:ph idx="3" type="subTitle"/>
          </p:nvPr>
        </p:nvSpPr>
        <p:spPr>
          <a:xfrm>
            <a:off x="1580905" y="24981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7" name="Google Shape;1127;p18"/>
          <p:cNvSpPr txBox="1"/>
          <p:nvPr>
            <p:ph idx="4" type="subTitle"/>
          </p:nvPr>
        </p:nvSpPr>
        <p:spPr>
          <a:xfrm>
            <a:off x="4923082" y="24981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8" name="Google Shape;1128;p18"/>
          <p:cNvSpPr/>
          <p:nvPr/>
        </p:nvSpPr>
        <p:spPr>
          <a:xfrm>
            <a:off x="8430766" y="3527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70BA"/>
              </a:solidFill>
            </a:endParaRPr>
          </a:p>
        </p:txBody>
      </p:sp>
      <p:sp>
        <p:nvSpPr>
          <p:cNvPr id="1129" name="Google Shape;112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2"/>
        </a:solid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19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132" name="Google Shape;1132;p19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4" name="Google Shape;1194;p19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195" name="Google Shape;1195;p19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1" name="Google Shape;1201;p19"/>
          <p:cNvSpPr txBox="1"/>
          <p:nvPr>
            <p:ph idx="1" type="subTitle"/>
          </p:nvPr>
        </p:nvSpPr>
        <p:spPr>
          <a:xfrm>
            <a:off x="4832075" y="1667625"/>
            <a:ext cx="3254100" cy="20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2" name="Google Shape;1202;p19"/>
          <p:cNvSpPr txBox="1"/>
          <p:nvPr>
            <p:ph idx="2" type="subTitle"/>
          </p:nvPr>
        </p:nvSpPr>
        <p:spPr>
          <a:xfrm>
            <a:off x="816925" y="1667625"/>
            <a:ext cx="3254100" cy="20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3" name="Google Shape;1203;p19"/>
          <p:cNvSpPr/>
          <p:nvPr/>
        </p:nvSpPr>
        <p:spPr>
          <a:xfrm>
            <a:off x="533316" y="45278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bg>
      <p:bgPr>
        <a:solidFill>
          <a:schemeClr val="dk2"/>
        </a:solidFill>
      </p:bgPr>
    </p:bg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20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207" name="Google Shape;1207;p20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0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0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0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0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1270" name="Google Shape;1270;p20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5" name="Google Shape;1275;p20"/>
          <p:cNvSpPr txBox="1"/>
          <p:nvPr>
            <p:ph type="title"/>
          </p:nvPr>
        </p:nvSpPr>
        <p:spPr>
          <a:xfrm>
            <a:off x="720000" y="445025"/>
            <a:ext cx="700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6" name="Google Shape;1276;p20"/>
          <p:cNvSpPr txBox="1"/>
          <p:nvPr>
            <p:ph idx="1" type="body"/>
          </p:nvPr>
        </p:nvSpPr>
        <p:spPr>
          <a:xfrm>
            <a:off x="720000" y="1149000"/>
            <a:ext cx="38853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F5D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277" name="Google Shape;1277;p20"/>
          <p:cNvSpPr txBox="1"/>
          <p:nvPr>
            <p:ph idx="2" type="body"/>
          </p:nvPr>
        </p:nvSpPr>
        <p:spPr>
          <a:xfrm>
            <a:off x="4680100" y="1149000"/>
            <a:ext cx="37506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F5D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278" name="Google Shape;127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86" name="Google Shape;86;p3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3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49" name="Google Shape;149;p3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3"/>
          <p:cNvSpPr txBox="1"/>
          <p:nvPr>
            <p:ph type="title"/>
          </p:nvPr>
        </p:nvSpPr>
        <p:spPr>
          <a:xfrm>
            <a:off x="1291500" y="2400500"/>
            <a:ext cx="43200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3"/>
          <p:cNvSpPr txBox="1"/>
          <p:nvPr>
            <p:ph hasCustomPrompt="1" idx="2" type="title"/>
          </p:nvPr>
        </p:nvSpPr>
        <p:spPr>
          <a:xfrm>
            <a:off x="1291500" y="12415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3"/>
          <p:cNvSpPr txBox="1"/>
          <p:nvPr>
            <p:ph idx="1" type="subTitle"/>
          </p:nvPr>
        </p:nvSpPr>
        <p:spPr>
          <a:xfrm>
            <a:off x="1291500" y="3360725"/>
            <a:ext cx="4320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"/>
          <p:cNvSpPr/>
          <p:nvPr/>
        </p:nvSpPr>
        <p:spPr>
          <a:xfrm>
            <a:off x="1190841" y="48768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"/>
          <p:cNvSpPr/>
          <p:nvPr/>
        </p:nvSpPr>
        <p:spPr>
          <a:xfrm>
            <a:off x="212841" y="44457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281" name="Google Shape;1281;p21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1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344" name="Google Shape;1344;p21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9" name="Google Shape;134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0" name="Google Shape;1350;p21"/>
          <p:cNvSpPr txBox="1"/>
          <p:nvPr>
            <p:ph idx="1" type="subTitle"/>
          </p:nvPr>
        </p:nvSpPr>
        <p:spPr>
          <a:xfrm>
            <a:off x="937625" y="2992400"/>
            <a:ext cx="21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1" name="Google Shape;1351;p21"/>
          <p:cNvSpPr txBox="1"/>
          <p:nvPr>
            <p:ph idx="2" type="subTitle"/>
          </p:nvPr>
        </p:nvSpPr>
        <p:spPr>
          <a:xfrm>
            <a:off x="3484348" y="2992400"/>
            <a:ext cx="21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21"/>
          <p:cNvSpPr txBox="1"/>
          <p:nvPr>
            <p:ph idx="3" type="subTitle"/>
          </p:nvPr>
        </p:nvSpPr>
        <p:spPr>
          <a:xfrm>
            <a:off x="6031075" y="2992400"/>
            <a:ext cx="21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3" name="Google Shape;1353;p21"/>
          <p:cNvSpPr txBox="1"/>
          <p:nvPr>
            <p:ph idx="4" type="subTitle"/>
          </p:nvPr>
        </p:nvSpPr>
        <p:spPr>
          <a:xfrm>
            <a:off x="937625" y="2408598"/>
            <a:ext cx="2175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4" name="Google Shape;1354;p21"/>
          <p:cNvSpPr txBox="1"/>
          <p:nvPr>
            <p:ph idx="5" type="subTitle"/>
          </p:nvPr>
        </p:nvSpPr>
        <p:spPr>
          <a:xfrm>
            <a:off x="3484348" y="2408598"/>
            <a:ext cx="2175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5" name="Google Shape;1355;p21"/>
          <p:cNvSpPr txBox="1"/>
          <p:nvPr>
            <p:ph idx="6" type="subTitle"/>
          </p:nvPr>
        </p:nvSpPr>
        <p:spPr>
          <a:xfrm>
            <a:off x="6031075" y="2408598"/>
            <a:ext cx="2175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6" name="Google Shape;135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22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359" name="Google Shape;1359;p22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22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422" name="Google Shape;1422;p22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7" name="Google Shape;142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8" name="Google Shape;1428;p22"/>
          <p:cNvSpPr txBox="1"/>
          <p:nvPr>
            <p:ph idx="1" type="subTitle"/>
          </p:nvPr>
        </p:nvSpPr>
        <p:spPr>
          <a:xfrm>
            <a:off x="2110311" y="1842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p22"/>
          <p:cNvSpPr txBox="1"/>
          <p:nvPr>
            <p:ph idx="2" type="subTitle"/>
          </p:nvPr>
        </p:nvSpPr>
        <p:spPr>
          <a:xfrm>
            <a:off x="4903089" y="1842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p22"/>
          <p:cNvSpPr txBox="1"/>
          <p:nvPr>
            <p:ph idx="3" type="subTitle"/>
          </p:nvPr>
        </p:nvSpPr>
        <p:spPr>
          <a:xfrm>
            <a:off x="2110311" y="34857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1" name="Google Shape;1431;p22"/>
          <p:cNvSpPr txBox="1"/>
          <p:nvPr>
            <p:ph idx="4" type="subTitle"/>
          </p:nvPr>
        </p:nvSpPr>
        <p:spPr>
          <a:xfrm>
            <a:off x="4903089" y="34857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2" name="Google Shape;1432;p22"/>
          <p:cNvSpPr txBox="1"/>
          <p:nvPr>
            <p:ph idx="5" type="subTitle"/>
          </p:nvPr>
        </p:nvSpPr>
        <p:spPr>
          <a:xfrm>
            <a:off x="2110311" y="14897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3" name="Google Shape;1433;p22"/>
          <p:cNvSpPr txBox="1"/>
          <p:nvPr>
            <p:ph idx="6" type="subTitle"/>
          </p:nvPr>
        </p:nvSpPr>
        <p:spPr>
          <a:xfrm>
            <a:off x="2110311" y="31326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4" name="Google Shape;1434;p22"/>
          <p:cNvSpPr txBox="1"/>
          <p:nvPr>
            <p:ph idx="7" type="subTitle"/>
          </p:nvPr>
        </p:nvSpPr>
        <p:spPr>
          <a:xfrm>
            <a:off x="4903086" y="14897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5" name="Google Shape;1435;p22"/>
          <p:cNvSpPr txBox="1"/>
          <p:nvPr>
            <p:ph idx="8" type="subTitle"/>
          </p:nvPr>
        </p:nvSpPr>
        <p:spPr>
          <a:xfrm>
            <a:off x="4903086" y="31326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6" name="Google Shape;143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8" name="Google Shape;1438;p2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439" name="Google Shape;1439;p23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23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502" name="Google Shape;1502;p23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7" name="Google Shape;150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8" name="Google Shape;1508;p23"/>
          <p:cNvSpPr txBox="1"/>
          <p:nvPr>
            <p:ph idx="1" type="subTitle"/>
          </p:nvPr>
        </p:nvSpPr>
        <p:spPr>
          <a:xfrm>
            <a:off x="956752" y="19968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9" name="Google Shape;1509;p23"/>
          <p:cNvSpPr txBox="1"/>
          <p:nvPr>
            <p:ph idx="2" type="subTitle"/>
          </p:nvPr>
        </p:nvSpPr>
        <p:spPr>
          <a:xfrm>
            <a:off x="3579000" y="19968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3"/>
          <p:cNvSpPr txBox="1"/>
          <p:nvPr>
            <p:ph idx="3" type="subTitle"/>
          </p:nvPr>
        </p:nvSpPr>
        <p:spPr>
          <a:xfrm>
            <a:off x="956752" y="35032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23"/>
          <p:cNvSpPr txBox="1"/>
          <p:nvPr>
            <p:ph idx="4" type="subTitle"/>
          </p:nvPr>
        </p:nvSpPr>
        <p:spPr>
          <a:xfrm>
            <a:off x="3579000" y="35032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2" name="Google Shape;1512;p23"/>
          <p:cNvSpPr txBox="1"/>
          <p:nvPr>
            <p:ph idx="5" type="subTitle"/>
          </p:nvPr>
        </p:nvSpPr>
        <p:spPr>
          <a:xfrm>
            <a:off x="6201248" y="19968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3" name="Google Shape;1513;p23"/>
          <p:cNvSpPr txBox="1"/>
          <p:nvPr>
            <p:ph idx="6" type="subTitle"/>
          </p:nvPr>
        </p:nvSpPr>
        <p:spPr>
          <a:xfrm>
            <a:off x="6201248" y="35032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4" name="Google Shape;1514;p23"/>
          <p:cNvSpPr txBox="1"/>
          <p:nvPr>
            <p:ph idx="7" type="subTitle"/>
          </p:nvPr>
        </p:nvSpPr>
        <p:spPr>
          <a:xfrm>
            <a:off x="960652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5" name="Google Shape;1515;p23"/>
          <p:cNvSpPr txBox="1"/>
          <p:nvPr>
            <p:ph idx="8" type="subTitle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6" name="Google Shape;1516;p23"/>
          <p:cNvSpPr txBox="1"/>
          <p:nvPr>
            <p:ph idx="9" type="subTitle"/>
          </p:nvPr>
        </p:nvSpPr>
        <p:spPr>
          <a:xfrm>
            <a:off x="6205148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7" name="Google Shape;1517;p23"/>
          <p:cNvSpPr txBox="1"/>
          <p:nvPr>
            <p:ph idx="13" type="subTitle"/>
          </p:nvPr>
        </p:nvSpPr>
        <p:spPr>
          <a:xfrm>
            <a:off x="960652" y="31630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8" name="Google Shape;1518;p23"/>
          <p:cNvSpPr txBox="1"/>
          <p:nvPr>
            <p:ph idx="14" type="subTitle"/>
          </p:nvPr>
        </p:nvSpPr>
        <p:spPr>
          <a:xfrm>
            <a:off x="3582900" y="31630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9" name="Google Shape;1519;p23"/>
          <p:cNvSpPr txBox="1"/>
          <p:nvPr>
            <p:ph idx="15" type="subTitle"/>
          </p:nvPr>
        </p:nvSpPr>
        <p:spPr>
          <a:xfrm>
            <a:off x="6205148" y="31630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0" name="Google Shape;15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24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523" name="Google Shape;1523;p24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586" name="Google Shape;1586;p24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24"/>
          <p:cNvSpPr txBox="1"/>
          <p:nvPr>
            <p:ph hasCustomPrompt="1" type="title"/>
          </p:nvPr>
        </p:nvSpPr>
        <p:spPr>
          <a:xfrm>
            <a:off x="2223600" y="628312"/>
            <a:ext cx="4696800" cy="7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2" name="Google Shape;1592;p24"/>
          <p:cNvSpPr txBox="1"/>
          <p:nvPr>
            <p:ph idx="1" type="subTitle"/>
          </p:nvPr>
        </p:nvSpPr>
        <p:spPr>
          <a:xfrm>
            <a:off x="2223600" y="1361146"/>
            <a:ext cx="4696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93" name="Google Shape;1593;p24"/>
          <p:cNvSpPr txBox="1"/>
          <p:nvPr>
            <p:ph hasCustomPrompt="1" idx="2" type="title"/>
          </p:nvPr>
        </p:nvSpPr>
        <p:spPr>
          <a:xfrm>
            <a:off x="2223600" y="1980568"/>
            <a:ext cx="4696800" cy="7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4" name="Google Shape;1594;p24"/>
          <p:cNvSpPr txBox="1"/>
          <p:nvPr>
            <p:ph idx="3" type="subTitle"/>
          </p:nvPr>
        </p:nvSpPr>
        <p:spPr>
          <a:xfrm>
            <a:off x="2223600" y="2714971"/>
            <a:ext cx="4696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95" name="Google Shape;1595;p24"/>
          <p:cNvSpPr txBox="1"/>
          <p:nvPr>
            <p:ph hasCustomPrompt="1" idx="4" type="title"/>
          </p:nvPr>
        </p:nvSpPr>
        <p:spPr>
          <a:xfrm>
            <a:off x="2223600" y="3332824"/>
            <a:ext cx="4696800" cy="7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6" name="Google Shape;1596;p24"/>
          <p:cNvSpPr txBox="1"/>
          <p:nvPr>
            <p:ph idx="5" type="subTitle"/>
          </p:nvPr>
        </p:nvSpPr>
        <p:spPr>
          <a:xfrm>
            <a:off x="2223600" y="4068796"/>
            <a:ext cx="4696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97" name="Google Shape;15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bg>
      <p:bgPr>
        <a:solidFill>
          <a:schemeClr val="dk2"/>
        </a:solidFill>
      </p:bgPr>
    </p:bg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Google Shape;1599;p25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600" name="Google Shape;1600;p25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25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663" name="Google Shape;1663;p25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5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25"/>
          <p:cNvSpPr txBox="1"/>
          <p:nvPr>
            <p:ph hasCustomPrompt="1" type="title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9" name="Google Shape;1669;p25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70" name="Google Shape;1670;p25"/>
          <p:cNvSpPr txBox="1"/>
          <p:nvPr>
            <p:ph idx="2" type="subTitle"/>
          </p:nvPr>
        </p:nvSpPr>
        <p:spPr>
          <a:xfrm>
            <a:off x="938500" y="32083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1" name="Google Shape;1671;p25"/>
          <p:cNvSpPr txBox="1"/>
          <p:nvPr>
            <p:ph hasCustomPrompt="1" idx="3" type="title"/>
          </p:nvPr>
        </p:nvSpPr>
        <p:spPr>
          <a:xfrm>
            <a:off x="3873150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2" name="Google Shape;1672;p25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73" name="Google Shape;1673;p25"/>
          <p:cNvSpPr txBox="1"/>
          <p:nvPr>
            <p:ph idx="5" type="subTitle"/>
          </p:nvPr>
        </p:nvSpPr>
        <p:spPr>
          <a:xfrm>
            <a:off x="3485400" y="32083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4" name="Google Shape;1674;p25"/>
          <p:cNvSpPr txBox="1"/>
          <p:nvPr>
            <p:ph hasCustomPrompt="1" idx="6" type="title"/>
          </p:nvPr>
        </p:nvSpPr>
        <p:spPr>
          <a:xfrm>
            <a:off x="6420050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5" name="Google Shape;1675;p25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76" name="Google Shape;1676;p25"/>
          <p:cNvSpPr txBox="1"/>
          <p:nvPr>
            <p:ph idx="8" type="subTitle"/>
          </p:nvPr>
        </p:nvSpPr>
        <p:spPr>
          <a:xfrm>
            <a:off x="6032300" y="32083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7" name="Google Shape;1677;p2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8" name="Google Shape;167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8_1_1">
    <p:bg>
      <p:bgPr>
        <a:solidFill>
          <a:schemeClr val="dk2"/>
        </a:solidFill>
      </p:bgPr>
    </p:bg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26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681" name="Google Shape;1681;p26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6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6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6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6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6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6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6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6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6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6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6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6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3" name="Google Shape;1743;p26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744" name="Google Shape;1744;p26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9" name="Google Shape;174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0" name="Google Shape;1750;p26"/>
          <p:cNvSpPr txBox="1"/>
          <p:nvPr>
            <p:ph idx="1" type="subTitle"/>
          </p:nvPr>
        </p:nvSpPr>
        <p:spPr>
          <a:xfrm>
            <a:off x="5761275" y="3285625"/>
            <a:ext cx="2640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1" name="Google Shape;1751;p26"/>
          <p:cNvSpPr txBox="1"/>
          <p:nvPr>
            <p:ph idx="2" type="subTitle"/>
          </p:nvPr>
        </p:nvSpPr>
        <p:spPr>
          <a:xfrm>
            <a:off x="742700" y="2142625"/>
            <a:ext cx="2640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2" name="Google Shape;1752;p26"/>
          <p:cNvSpPr txBox="1"/>
          <p:nvPr>
            <p:ph idx="3" type="subTitle"/>
          </p:nvPr>
        </p:nvSpPr>
        <p:spPr>
          <a:xfrm>
            <a:off x="742711" y="1659925"/>
            <a:ext cx="2640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3" name="Google Shape;1753;p26"/>
          <p:cNvSpPr txBox="1"/>
          <p:nvPr>
            <p:ph idx="4" type="subTitle"/>
          </p:nvPr>
        </p:nvSpPr>
        <p:spPr>
          <a:xfrm>
            <a:off x="5761289" y="2802925"/>
            <a:ext cx="2640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4" name="Google Shape;175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bg>
      <p:bgPr>
        <a:solidFill>
          <a:schemeClr val="dk2"/>
        </a:solidFill>
      </p:bgPr>
    </p:bg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27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757" name="Google Shape;1757;p27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7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7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7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7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7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7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7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7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7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7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7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7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7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7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7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7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7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7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7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7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7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7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7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7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7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7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7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7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7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7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7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7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7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7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7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7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7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7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7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27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820" name="Google Shape;1820;p27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7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7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7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5" name="Google Shape;1825;p27"/>
          <p:cNvSpPr txBox="1"/>
          <p:nvPr>
            <p:ph type="title"/>
          </p:nvPr>
        </p:nvSpPr>
        <p:spPr>
          <a:xfrm>
            <a:off x="1024800" y="1789950"/>
            <a:ext cx="35979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6" name="Google Shape;1826;p27"/>
          <p:cNvSpPr txBox="1"/>
          <p:nvPr>
            <p:ph idx="1" type="subTitle"/>
          </p:nvPr>
        </p:nvSpPr>
        <p:spPr>
          <a:xfrm>
            <a:off x="1024800" y="3073560"/>
            <a:ext cx="35979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7" name="Google Shape;182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2"/>
        </a:solidFill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9" name="Google Shape;1829;p28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830" name="Google Shape;1830;p28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8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8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8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8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8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8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8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8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8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28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1893" name="Google Shape;1893;p28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8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8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8" name="Google Shape;1898;p28"/>
          <p:cNvSpPr txBox="1"/>
          <p:nvPr>
            <p:ph type="title"/>
          </p:nvPr>
        </p:nvSpPr>
        <p:spPr>
          <a:xfrm>
            <a:off x="720000" y="2173590"/>
            <a:ext cx="77040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9" name="Google Shape;189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2"/>
        </a:solidFill>
      </p:bgPr>
    </p:bg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9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902" name="Google Shape;1902;p29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9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9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9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9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9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4" name="Google Shape;1964;p29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1965" name="Google Shape;1965;p29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9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9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0" name="Google Shape;1970;p29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1" name="Google Shape;1971;p29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29"/>
          <p:cNvSpPr txBox="1"/>
          <p:nvPr/>
        </p:nvSpPr>
        <p:spPr>
          <a:xfrm>
            <a:off x="1992000" y="3611950"/>
            <a:ext cx="5160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</a:t>
            </a:r>
            <a:r>
              <a:rPr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b="1" sz="1200" u="sng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73" name="Google Shape;197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5" name="Google Shape;1975;p30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976" name="Google Shape;1976;p30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8" name="Google Shape;2038;p30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2039" name="Google Shape;2039;p30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4" name="Google Shape;204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4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62" name="Google Shape;162;p4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4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225" name="Google Shape;225;p4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4"/>
          <p:cNvSpPr txBox="1"/>
          <p:nvPr>
            <p:ph type="title"/>
          </p:nvPr>
        </p:nvSpPr>
        <p:spPr>
          <a:xfrm>
            <a:off x="720000" y="445025"/>
            <a:ext cx="700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720000" y="1215750"/>
            <a:ext cx="7002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2" name="Google Shape;23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6" name="Google Shape;2046;p31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2047" name="Google Shape;2047;p31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9" name="Google Shape;2109;p31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2110" name="Google Shape;2110;p31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5" name="Google Shape;211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2" name="Google Shape;2122;p33"/>
          <p:cNvPicPr preferRelativeResize="0"/>
          <p:nvPr/>
        </p:nvPicPr>
        <p:blipFill rotWithShape="1">
          <a:blip r:embed="rId2">
            <a:alphaModFix/>
          </a:blip>
          <a:srcRect b="0" l="0" r="0"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3" name="Google Shape;2123;p33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4" name="Google Shape;2124;p33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5" name="Google Shape;212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34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8" name="Google Shape;2128;p34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9" name="Google Shape;2129;p34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0" name="Google Shape;2130;p34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1" name="Google Shape;2131;p34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2" name="Google Shape;2132;p34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3" name="Google Shape;2133;p34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4" name="Google Shape;2134;p34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5" name="Google Shape;2135;p34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6" name="Google Shape;2136;p34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37" name="Google Shape;2137;p34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38" name="Google Shape;2138;p34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39" name="Google Shape;2139;p34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140" name="Google Shape;2140;p34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34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2" name="Google Shape;214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4" name="Google Shape;2144;p35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p3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6" name="Google Shape;214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8" name="Google Shape;2148;p36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9" name="Google Shape;2149;p36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0" name="Google Shape;2150;p36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2151" name="Google Shape;2151;p36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52" name="Google Shape;2152;p36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3" name="Google Shape;2153;p36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2154" name="Google Shape;2154;p36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55" name="Google Shape;2155;p36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6" name="Google Shape;2156;p36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2157" name="Google Shape;2157;p36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58" name="Google Shape;2158;p36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9" name="Google Shape;2159;p36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2160" name="Google Shape;2160;p36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61" name="Google Shape;2161;p36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2" name="Google Shape;2162;p36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2163" name="Google Shape;2163;p36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64" name="Google Shape;2164;p36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5" name="Google Shape;2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p37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8" name="Google Shape;2168;p37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3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0" name="Google Shape;2170;p37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171" name="Google Shape;2171;p3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2" name="Google Shape;217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4" name="Google Shape;2174;p38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5" name="Google Shape;2175;p38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176" name="Google Shape;2176;p38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7" name="Google Shape;2177;p38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8" name="Google Shape;21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39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1" name="Google Shape;2181;p39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2" name="Google Shape;2182;p39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3" name="Google Shape;2183;p39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4" name="Google Shape;2184;p39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5" name="Google Shape;2185;p39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6" name="Google Shape;2186;p39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7" name="Google Shape;218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9" name="Google Shape;2189;p40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0" name="Google Shape;2190;p40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1" name="Google Shape;2191;p40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2" name="Google Shape;2192;p40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193" name="Google Shape;2193;p40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4" name="Google Shape;219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41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7" name="Google Shape;2197;p41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8" name="Google Shape;2198;p41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9" name="Google Shape;2199;p41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0" name="Google Shape;2200;p41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201" name="Google Shape;2201;p41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5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235" name="Google Shape;235;p5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5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298" name="Google Shape;298;p5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5"/>
          <p:cNvSpPr txBox="1"/>
          <p:nvPr>
            <p:ph idx="1" type="subTitle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5" name="Google Shape;305;p5"/>
          <p:cNvSpPr txBox="1"/>
          <p:nvPr>
            <p:ph idx="2" type="subTitle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6" name="Google Shape;306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7" name="Google Shape;307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8" name="Google Shape;30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4" name="Google Shape;2204;p42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 rot="10800000">
            <a:off x="102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42"/>
          <p:cNvPicPr preferRelativeResize="0"/>
          <p:nvPr/>
        </p:nvPicPr>
        <p:blipFill rotWithShape="1">
          <a:blip r:embed="rId2">
            <a:alphaModFix/>
          </a:blip>
          <a:srcRect b="1482" l="5517" r="39802" t="7541"/>
          <a:stretch/>
        </p:blipFill>
        <p:spPr>
          <a:xfrm flipH="1">
            <a:off x="5457877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Google Shape;2206;p42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7" name="Google Shape;2207;p42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08" name="Google Shape;2208;p42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9" name="Google Shape;220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" name="Google Shape;2211;p43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2" name="Google Shape;2212;p43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3" name="Google Shape;221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4"/>
          <p:cNvSpPr txBox="1"/>
          <p:nvPr>
            <p:ph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6" name="Google Shape;2216;p44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7" name="Google Shape;2217;p44"/>
          <p:cNvSpPr txBox="1"/>
          <p:nvPr>
            <p:ph idx="2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8" name="Google Shape;2218;p44"/>
          <p:cNvSpPr txBox="1"/>
          <p:nvPr>
            <p:ph idx="3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9" name="Google Shape;2219;p44"/>
          <p:cNvSpPr txBox="1"/>
          <p:nvPr>
            <p:ph idx="4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220" name="Google Shape;2220;p44"/>
          <p:cNvPicPr preferRelativeResize="0"/>
          <p:nvPr/>
        </p:nvPicPr>
        <p:blipFill rotWithShape="1">
          <a:blip r:embed="rId2">
            <a:alphaModFix/>
          </a:blip>
          <a:srcRect b="1479" l="5517" r="39802" t="71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1" name="Google Shape;2221;p44"/>
          <p:cNvSpPr txBox="1"/>
          <p:nvPr>
            <p:ph idx="5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2" name="Google Shape;2222;p44"/>
          <p:cNvSpPr txBox="1"/>
          <p:nvPr>
            <p:ph idx="6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3" name="Google Shape;2223;p44"/>
          <p:cNvSpPr txBox="1"/>
          <p:nvPr>
            <p:ph idx="7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224" name="Google Shape;2224;p44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44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6" name="Google Shape;2226;p44"/>
          <p:cNvSpPr txBox="1"/>
          <p:nvPr>
            <p:ph idx="8"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7" name="Google Shape;222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6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311" name="Google Shape;311;p6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6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374" name="Google Shape;374;p6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7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383" name="Google Shape;383;p7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7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446" name="Google Shape;446;p7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2" name="Google Shape;452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53" name="Google Shape;4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8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456" name="Google Shape;456;p8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519" name="Google Shape;519;p8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8"/>
          <p:cNvSpPr txBox="1"/>
          <p:nvPr>
            <p:ph type="title"/>
          </p:nvPr>
        </p:nvSpPr>
        <p:spPr>
          <a:xfrm>
            <a:off x="1768500" y="2388325"/>
            <a:ext cx="5607000" cy="16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5" name="Google Shape;525;p8"/>
          <p:cNvSpPr/>
          <p:nvPr/>
        </p:nvSpPr>
        <p:spPr>
          <a:xfrm>
            <a:off x="152091" y="2131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"/>
          <p:cNvSpPr/>
          <p:nvPr/>
        </p:nvSpPr>
        <p:spPr>
          <a:xfrm>
            <a:off x="152091" y="47090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9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530" name="Google Shape;530;p9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9"/>
          <p:cNvGrpSpPr/>
          <p:nvPr/>
        </p:nvGrpSpPr>
        <p:grpSpPr>
          <a:xfrm>
            <a:off x="502465" y="399924"/>
            <a:ext cx="8139069" cy="4343656"/>
            <a:chOff x="916986" y="2500875"/>
            <a:chExt cx="2280618" cy="1217119"/>
          </a:xfrm>
        </p:grpSpPr>
        <p:sp>
          <p:nvSpPr>
            <p:cNvPr id="593" name="Google Shape;593;p9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9"/>
          <p:cNvSpPr txBox="1"/>
          <p:nvPr>
            <p:ph type="title"/>
          </p:nvPr>
        </p:nvSpPr>
        <p:spPr>
          <a:xfrm>
            <a:off x="2135550" y="1058588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9" name="Google Shape;599;p9"/>
          <p:cNvSpPr txBox="1"/>
          <p:nvPr>
            <p:ph idx="1" type="subTitle"/>
          </p:nvPr>
        </p:nvSpPr>
        <p:spPr>
          <a:xfrm>
            <a:off x="2135550" y="306425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"/>
          <p:cNvSpPr txBox="1"/>
          <p:nvPr>
            <p:ph type="title"/>
          </p:nvPr>
        </p:nvSpPr>
        <p:spPr>
          <a:xfrm>
            <a:off x="1118100" y="4014450"/>
            <a:ext cx="69078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3" name="Google Shape;60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b="1" sz="35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2118" name="Google Shape;21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2119" name="Google Shape;2119;p3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Google Shape;212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r">
              <a:buNone/>
              <a:defRPr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r">
              <a:buNone/>
              <a:defRPr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r">
              <a:buNone/>
              <a:defRPr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r">
              <a:buNone/>
              <a:defRPr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r">
              <a:buNone/>
              <a:defRPr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r">
              <a:buNone/>
              <a:defRPr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r">
              <a:buNone/>
              <a:defRPr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r">
              <a:buNone/>
              <a:defRPr sz="13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47"/>
          <p:cNvSpPr txBox="1"/>
          <p:nvPr/>
        </p:nvSpPr>
        <p:spPr>
          <a:xfrm>
            <a:off x="2387425" y="431900"/>
            <a:ext cx="6897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Title</a:t>
            </a:r>
            <a:r>
              <a:rPr lang="en" sz="39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-</a:t>
            </a:r>
            <a:r>
              <a:rPr lang="en" sz="39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Question and Answer Generation From a Given Text</a:t>
            </a:r>
            <a:endParaRPr sz="39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37" name="Google Shape;2237;p47"/>
          <p:cNvSpPr txBox="1"/>
          <p:nvPr>
            <p:ph idx="4294967295" type="subTitle"/>
          </p:nvPr>
        </p:nvSpPr>
        <p:spPr>
          <a:xfrm>
            <a:off x="385975" y="2351575"/>
            <a:ext cx="4107300" cy="22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Roboto Condensed"/>
              <a:buChar char="●"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Tonusree Talukder Trina, 19301158</a:t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b="1" lang="en" sz="15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Abdul Halim Hosain, 20101300</a:t>
            </a:r>
            <a:endParaRPr b="1" sz="15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b="1" lang="en" sz="15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Kazi Al Refat Pranta, 20101444</a:t>
            </a:r>
            <a:endParaRPr b="1" sz="15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Condensed"/>
              <a:buChar char="●"/>
            </a:pPr>
            <a:r>
              <a:rPr b="1" lang="en" sz="15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Nusrat Zaman Raya, 20301110</a:t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 sz="15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8" name="Google Shape;2238;p47"/>
          <p:cNvSpPr txBox="1"/>
          <p:nvPr>
            <p:ph idx="4294967295" type="subTitle"/>
          </p:nvPr>
        </p:nvSpPr>
        <p:spPr>
          <a:xfrm>
            <a:off x="4379425" y="2815625"/>
            <a:ext cx="41073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 : Md Sabbir Hossain</a:t>
            </a:r>
            <a:endParaRPr b="1"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 : Ehsanur Rahman Rhythm</a:t>
            </a:r>
            <a:endParaRPr b="1"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9" name="Google Shape;223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0" name="Google Shape;2240;p47"/>
          <p:cNvSpPr txBox="1"/>
          <p:nvPr/>
        </p:nvSpPr>
        <p:spPr>
          <a:xfrm>
            <a:off x="939625" y="2030513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Team- 06</a:t>
            </a:r>
            <a:r>
              <a:rPr lang="en" sz="39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48"/>
          <p:cNvSpPr txBox="1"/>
          <p:nvPr>
            <p:ph idx="4294967295" type="ctrTitle"/>
          </p:nvPr>
        </p:nvSpPr>
        <p:spPr>
          <a:xfrm flipH="1">
            <a:off x="1479425" y="551075"/>
            <a:ext cx="5502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Project  Description</a:t>
            </a:r>
            <a:endParaRPr sz="3800"/>
          </a:p>
        </p:txBody>
      </p:sp>
      <p:sp>
        <p:nvSpPr>
          <p:cNvPr id="2246" name="Google Shape;2246;p48"/>
          <p:cNvSpPr txBox="1"/>
          <p:nvPr>
            <p:ph idx="4294967295" type="subTitle"/>
          </p:nvPr>
        </p:nvSpPr>
        <p:spPr>
          <a:xfrm>
            <a:off x="1701750" y="1468950"/>
            <a:ext cx="3451800" cy="31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Analyze the text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Developing Questions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Generating answer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/>
          </a:p>
        </p:txBody>
      </p:sp>
      <p:sp>
        <p:nvSpPr>
          <p:cNvPr id="2247" name="Google Shape;224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49"/>
          <p:cNvSpPr txBox="1"/>
          <p:nvPr>
            <p:ph idx="1" type="subTitle"/>
          </p:nvPr>
        </p:nvSpPr>
        <p:spPr>
          <a:xfrm>
            <a:off x="499700" y="1835900"/>
            <a:ext cx="4107300" cy="24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Char char="●"/>
            </a:pP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Collect and preprocess the data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Char char="●"/>
            </a:pP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Develop a model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Transformer architecture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Char char="●"/>
            </a:pP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Evaluate the model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Accuracy, precision, recall, F1 score</a:t>
            </a:r>
            <a:endParaRPr sz="17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53" name="Google Shape;2253;p49"/>
          <p:cNvSpPr txBox="1"/>
          <p:nvPr>
            <p:ph type="ctrTitle"/>
          </p:nvPr>
        </p:nvSpPr>
        <p:spPr>
          <a:xfrm flipH="1">
            <a:off x="2294100" y="266975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2254" name="Google Shape;2254;p49"/>
          <p:cNvSpPr txBox="1"/>
          <p:nvPr>
            <p:ph idx="1" type="subTitle"/>
          </p:nvPr>
        </p:nvSpPr>
        <p:spPr>
          <a:xfrm>
            <a:off x="4572000" y="1471075"/>
            <a:ext cx="4536600" cy="24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Char char="●"/>
            </a:pP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Improve the model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More training data, Hyperparameters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Char char="●"/>
            </a:pP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Potential Challenge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Dataset, Choosing Model, Evaluation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55" name="Google Shape;225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50"/>
          <p:cNvSpPr txBox="1"/>
          <p:nvPr>
            <p:ph idx="4294967295" type="ctrTitle"/>
          </p:nvPr>
        </p:nvSpPr>
        <p:spPr>
          <a:xfrm>
            <a:off x="2722178" y="573375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50"/>
          <p:cNvSpPr txBox="1"/>
          <p:nvPr>
            <p:ph idx="4294967295" type="ctrTitle"/>
          </p:nvPr>
        </p:nvSpPr>
        <p:spPr>
          <a:xfrm>
            <a:off x="1863075" y="1831300"/>
            <a:ext cx="68994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/>
              <a:t>Betterment for students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/>
              <a:t>Increased Efficiency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/>
              <a:t>Adaptability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/>
              <a:t>Time Saving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/>
              <a:t>Evaluation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51"/>
          <p:cNvSpPr txBox="1"/>
          <p:nvPr>
            <p:ph idx="4294967295" type="ctrTitle"/>
          </p:nvPr>
        </p:nvSpPr>
        <p:spPr>
          <a:xfrm>
            <a:off x="2722178" y="573375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The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51"/>
          <p:cNvSpPr txBox="1"/>
          <p:nvPr>
            <p:ph idx="4294967295" type="ctrTitle"/>
          </p:nvPr>
        </p:nvSpPr>
        <p:spPr>
          <a:xfrm>
            <a:off x="727450" y="1519575"/>
            <a:ext cx="68994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Gamification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Interactive Videos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Collaborative Learning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Virtual Reality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Personalized Feedback</a:t>
            </a:r>
            <a:br>
              <a:rPr lang="en" sz="2200"/>
            </a:br>
            <a:endParaRPr sz="2200"/>
          </a:p>
        </p:txBody>
      </p:sp>
      <p:sp>
        <p:nvSpPr>
          <p:cNvPr id="2269" name="Google Shape;226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</p:bgPr>
    </p:bg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52"/>
          <p:cNvSpPr txBox="1"/>
          <p:nvPr>
            <p:ph type="ctrTitle"/>
          </p:nvPr>
        </p:nvSpPr>
        <p:spPr>
          <a:xfrm flipH="1">
            <a:off x="57150" y="1500200"/>
            <a:ext cx="3956100" cy="29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52"/>
          <p:cNvSpPr txBox="1"/>
          <p:nvPr>
            <p:ph idx="1" type="subTitle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-203200" lvl="0" marL="2413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◂"/>
            </a:pPr>
            <a:r>
              <a:rPr lang="en"/>
              <a:t>Wolf, T., Debut, L., Sanh, V., Chaumond, J., Delangue, C., Moi, A., ... &amp; Rush, A. M. (2019). Huggingface's transformers: State-of-the-art natural language processing. arXiv preprint arXiv:1910.03771.</a:t>
            </a:r>
            <a:endParaRPr/>
          </a:p>
          <a:p>
            <a:pPr indent="-203200" lvl="0" marL="241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◂"/>
            </a:pPr>
            <a:r>
              <a:rPr lang="en"/>
              <a:t>Hsu, Chao-Chun et al. “Answer Generation for Retrieval-based Question Answering Systems.” Findings (2021).</a:t>
            </a:r>
            <a:endParaRPr/>
          </a:p>
          <a:p>
            <a:pPr indent="-203200" lvl="0" marL="241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Char char="◂"/>
            </a:pPr>
            <a:r>
              <a:rPr lang="en"/>
              <a:t>Martin, D. J. (2023). Speech and Language Processing. </a:t>
            </a:r>
            <a:endParaRPr/>
          </a:p>
          <a:p>
            <a:pPr indent="0" lvl="0" marL="2413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udy Guide to Middle School Students by Slidesgo">
  <a:themeElements>
    <a:clrScheme name="Simple Light">
      <a:dk1>
        <a:srgbClr val="646B96"/>
      </a:dk1>
      <a:lt1>
        <a:srgbClr val="FAFAFA"/>
      </a:lt1>
      <a:dk2>
        <a:srgbClr val="D5D9EE"/>
      </a:dk2>
      <a:lt2>
        <a:srgbClr val="FBDC77"/>
      </a:lt2>
      <a:accent1>
        <a:srgbClr val="F172AC"/>
      </a:accent1>
      <a:accent2>
        <a:srgbClr val="FBBEE6"/>
      </a:accent2>
      <a:accent3>
        <a:srgbClr val="DADADA"/>
      </a:accent3>
      <a:accent4>
        <a:srgbClr val="F3F3F3"/>
      </a:accent4>
      <a:accent5>
        <a:srgbClr val="FFFFFF"/>
      </a:accent5>
      <a:accent6>
        <a:srgbClr val="FFFFFF"/>
      </a:accent6>
      <a:hlink>
        <a:srgbClr val="434D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