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oud" userId="b89eaaa5ef7de236" providerId="LiveId" clId="{F8C8FDDB-641D-44D9-A8F8-5D2DA5990B9C}"/>
    <pc:docChg chg="undo custSel addSld modSld">
      <pc:chgData name="Muhammad Houd" userId="b89eaaa5ef7de236" providerId="LiveId" clId="{F8C8FDDB-641D-44D9-A8F8-5D2DA5990B9C}" dt="2022-12-11T11:39:30.885" v="1855" actId="1076"/>
      <pc:docMkLst>
        <pc:docMk/>
      </pc:docMkLst>
      <pc:sldChg chg="modSp mod">
        <pc:chgData name="Muhammad Houd" userId="b89eaaa5ef7de236" providerId="LiveId" clId="{F8C8FDDB-641D-44D9-A8F8-5D2DA5990B9C}" dt="2022-12-11T10:43:29.700" v="234" actId="20577"/>
        <pc:sldMkLst>
          <pc:docMk/>
          <pc:sldMk cId="620744718" sldId="259"/>
        </pc:sldMkLst>
        <pc:spChg chg="mod">
          <ac:chgData name="Muhammad Houd" userId="b89eaaa5ef7de236" providerId="LiveId" clId="{F8C8FDDB-641D-44D9-A8F8-5D2DA5990B9C}" dt="2022-12-11T10:43:29.700" v="234" actId="20577"/>
          <ac:spMkLst>
            <pc:docMk/>
            <pc:sldMk cId="620744718" sldId="259"/>
            <ac:spMk id="3" creationId="{8118D85E-1FCF-7C07-70EB-7919E917F6BB}"/>
          </ac:spMkLst>
        </pc:spChg>
      </pc:sldChg>
      <pc:sldChg chg="modSp mod">
        <pc:chgData name="Muhammad Houd" userId="b89eaaa5ef7de236" providerId="LiveId" clId="{F8C8FDDB-641D-44D9-A8F8-5D2DA5990B9C}" dt="2022-12-11T10:41:35.568" v="126" actId="120"/>
        <pc:sldMkLst>
          <pc:docMk/>
          <pc:sldMk cId="247495911" sldId="260"/>
        </pc:sldMkLst>
        <pc:spChg chg="mod">
          <ac:chgData name="Muhammad Houd" userId="b89eaaa5ef7de236" providerId="LiveId" clId="{F8C8FDDB-641D-44D9-A8F8-5D2DA5990B9C}" dt="2022-12-11T10:41:35.568" v="126" actId="120"/>
          <ac:spMkLst>
            <pc:docMk/>
            <pc:sldMk cId="247495911" sldId="260"/>
            <ac:spMk id="3" creationId="{1BC6EC8E-86FA-916D-177C-6442A540E9B2}"/>
          </ac:spMkLst>
        </pc:spChg>
      </pc:sldChg>
      <pc:sldChg chg="addSp delSp modSp new mod">
        <pc:chgData name="Muhammad Houd" userId="b89eaaa5ef7de236" providerId="LiveId" clId="{F8C8FDDB-641D-44D9-A8F8-5D2DA5990B9C}" dt="2022-12-11T11:25:00.363" v="1119" actId="14100"/>
        <pc:sldMkLst>
          <pc:docMk/>
          <pc:sldMk cId="3379063492" sldId="261"/>
        </pc:sldMkLst>
        <pc:spChg chg="mod">
          <ac:chgData name="Muhammad Houd" userId="b89eaaa5ef7de236" providerId="LiveId" clId="{F8C8FDDB-641D-44D9-A8F8-5D2DA5990B9C}" dt="2022-12-11T11:01:56.213" v="993" actId="1076"/>
          <ac:spMkLst>
            <pc:docMk/>
            <pc:sldMk cId="3379063492" sldId="261"/>
            <ac:spMk id="2" creationId="{212A0827-1621-435E-BA9E-C76E39ADF21E}"/>
          </ac:spMkLst>
        </pc:spChg>
        <pc:spChg chg="mod">
          <ac:chgData name="Muhammad Houd" userId="b89eaaa5ef7de236" providerId="LiveId" clId="{F8C8FDDB-641D-44D9-A8F8-5D2DA5990B9C}" dt="2022-12-11T11:23:01.781" v="1103" actId="27636"/>
          <ac:spMkLst>
            <pc:docMk/>
            <pc:sldMk cId="3379063492" sldId="261"/>
            <ac:spMk id="3" creationId="{665A9300-0B08-446A-A9C4-C3CDF7C220F4}"/>
          </ac:spMkLst>
        </pc:spChg>
        <pc:picChg chg="add mod">
          <ac:chgData name="Muhammad Houd" userId="b89eaaa5ef7de236" providerId="LiveId" clId="{F8C8FDDB-641D-44D9-A8F8-5D2DA5990B9C}" dt="2022-12-11T11:24:21.695" v="1112" actId="1440"/>
          <ac:picMkLst>
            <pc:docMk/>
            <pc:sldMk cId="3379063492" sldId="261"/>
            <ac:picMk id="5" creationId="{D70F9494-EB97-4EA1-9FEE-AF6914FBC354}"/>
          </ac:picMkLst>
        </pc:picChg>
        <pc:picChg chg="add del mod">
          <ac:chgData name="Muhammad Houd" userId="b89eaaa5ef7de236" providerId="LiveId" clId="{F8C8FDDB-641D-44D9-A8F8-5D2DA5990B9C}" dt="2022-12-11T11:24:05.713" v="1111" actId="931"/>
          <ac:picMkLst>
            <pc:docMk/>
            <pc:sldMk cId="3379063492" sldId="261"/>
            <ac:picMk id="7" creationId="{2C77FC92-1030-4AAB-9841-96B0137D82DF}"/>
          </ac:picMkLst>
        </pc:picChg>
        <pc:picChg chg="add mod">
          <ac:chgData name="Muhammad Houd" userId="b89eaaa5ef7de236" providerId="LiveId" clId="{F8C8FDDB-641D-44D9-A8F8-5D2DA5990B9C}" dt="2022-12-11T11:25:00.363" v="1119" actId="14100"/>
          <ac:picMkLst>
            <pc:docMk/>
            <pc:sldMk cId="3379063492" sldId="261"/>
            <ac:picMk id="9" creationId="{6A2BED88-FEFE-40B0-904F-50BB5C4556E8}"/>
          </ac:picMkLst>
        </pc:picChg>
      </pc:sldChg>
      <pc:sldChg chg="addSp delSp modSp new mod modClrScheme chgLayout">
        <pc:chgData name="Muhammad Houd" userId="b89eaaa5ef7de236" providerId="LiveId" clId="{F8C8FDDB-641D-44D9-A8F8-5D2DA5990B9C}" dt="2022-12-11T11:39:30.885" v="1855" actId="1076"/>
        <pc:sldMkLst>
          <pc:docMk/>
          <pc:sldMk cId="2846866321" sldId="262"/>
        </pc:sldMkLst>
        <pc:spChg chg="del mod ord">
          <ac:chgData name="Muhammad Houd" userId="b89eaaa5ef7de236" providerId="LiveId" clId="{F8C8FDDB-641D-44D9-A8F8-5D2DA5990B9C}" dt="2022-12-11T11:16:07.440" v="1042" actId="700"/>
          <ac:spMkLst>
            <pc:docMk/>
            <pc:sldMk cId="2846866321" sldId="262"/>
            <ac:spMk id="2" creationId="{873D468C-4100-4708-93AC-C1013B86C09F}"/>
          </ac:spMkLst>
        </pc:spChg>
        <pc:spChg chg="add del mod ord">
          <ac:chgData name="Muhammad Houd" userId="b89eaaa5ef7de236" providerId="LiveId" clId="{F8C8FDDB-641D-44D9-A8F8-5D2DA5990B9C}" dt="2022-12-11T11:38:59.560" v="1850" actId="20577"/>
          <ac:spMkLst>
            <pc:docMk/>
            <pc:sldMk cId="2846866321" sldId="262"/>
            <ac:spMk id="3" creationId="{871B1C41-97C8-4B78-8387-AECB41F7BBFD}"/>
          </ac:spMkLst>
        </pc:spChg>
        <pc:spChg chg="add mod ord">
          <ac:chgData name="Muhammad Houd" userId="b89eaaa5ef7de236" providerId="LiveId" clId="{F8C8FDDB-641D-44D9-A8F8-5D2DA5990B9C}" dt="2022-12-11T11:26:27.147" v="1131" actId="1076"/>
          <ac:spMkLst>
            <pc:docMk/>
            <pc:sldMk cId="2846866321" sldId="262"/>
            <ac:spMk id="6" creationId="{8ECB6A37-DB04-4F9D-87FB-0E0BCED840D3}"/>
          </ac:spMkLst>
        </pc:spChg>
        <pc:spChg chg="add del mod ord">
          <ac:chgData name="Muhammad Houd" userId="b89eaaa5ef7de236" providerId="LiveId" clId="{F8C8FDDB-641D-44D9-A8F8-5D2DA5990B9C}" dt="2022-12-11T11:17:58.565" v="1088" actId="931"/>
          <ac:spMkLst>
            <pc:docMk/>
            <pc:sldMk cId="2846866321" sldId="262"/>
            <ac:spMk id="7" creationId="{8353945F-CBAB-46CA-A649-E9964DF889EF}"/>
          </ac:spMkLst>
        </pc:spChg>
        <pc:picChg chg="add del mod">
          <ac:chgData name="Muhammad Houd" userId="b89eaaa5ef7de236" providerId="LiveId" clId="{F8C8FDDB-641D-44D9-A8F8-5D2DA5990B9C}" dt="2022-12-11T11:15:09.048" v="1033" actId="931"/>
          <ac:picMkLst>
            <pc:docMk/>
            <pc:sldMk cId="2846866321" sldId="262"/>
            <ac:picMk id="5" creationId="{AC4C36E3-7ED1-46C5-8ACD-7F80FE672FC8}"/>
          </ac:picMkLst>
        </pc:picChg>
        <pc:picChg chg="add mod">
          <ac:chgData name="Muhammad Houd" userId="b89eaaa5ef7de236" providerId="LiveId" clId="{F8C8FDDB-641D-44D9-A8F8-5D2DA5990B9C}" dt="2022-12-11T11:26:14.696" v="1130" actId="14100"/>
          <ac:picMkLst>
            <pc:docMk/>
            <pc:sldMk cId="2846866321" sldId="262"/>
            <ac:picMk id="9" creationId="{F1168963-D6B1-4F59-8B10-0928D27EE0D7}"/>
          </ac:picMkLst>
        </pc:picChg>
        <pc:picChg chg="add mod">
          <ac:chgData name="Muhammad Houd" userId="b89eaaa5ef7de236" providerId="LiveId" clId="{F8C8FDDB-641D-44D9-A8F8-5D2DA5990B9C}" dt="2022-12-11T11:39:30.885" v="1855" actId="1076"/>
          <ac:picMkLst>
            <pc:docMk/>
            <pc:sldMk cId="2846866321" sldId="262"/>
            <ac:picMk id="11" creationId="{4E39FFEC-ECC1-42F4-9491-D0DD607DD2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07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1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9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526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67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804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22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370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76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26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84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18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205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56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88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030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672C-13C3-48A9-B513-BE66C3C719FD}" type="datetimeFigureOut">
              <a:rPr lang="en-PK" smtClean="0"/>
              <a:t>12/04/2023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464773-DEEE-40B7-AE57-743F3334B0E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1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6ED4-5100-850C-D88F-7599C4D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PRESENTAION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E56F-4BD4-AEF6-DA59-4033D3B2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23F-0551 </a:t>
            </a:r>
            <a:r>
              <a:rPr lang="en-GB" dirty="0" err="1" smtClean="0"/>
              <a:t>Taimoor</a:t>
            </a:r>
            <a:r>
              <a:rPr lang="en-GB" dirty="0" smtClean="0"/>
              <a:t> Ahmad </a:t>
            </a:r>
          </a:p>
          <a:p>
            <a:r>
              <a:rPr lang="en-GB" dirty="0" smtClean="0"/>
              <a:t>23F-0621Nauman </a:t>
            </a:r>
            <a:r>
              <a:rPr lang="en-GB" dirty="0" err="1" smtClean="0"/>
              <a:t>Jaffar</a:t>
            </a:r>
            <a:endParaRPr lang="en-GB" dirty="0" smtClean="0"/>
          </a:p>
          <a:p>
            <a:r>
              <a:rPr lang="en-GB" dirty="0" smtClean="0"/>
              <a:t>23F-0645 </a:t>
            </a:r>
            <a:r>
              <a:rPr lang="en-GB" dirty="0" err="1" smtClean="0"/>
              <a:t>Samiullah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5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A5E-1451-87F4-E8B3-58DC7478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              </a:t>
            </a:r>
            <a:r>
              <a:rPr lang="en-GB" dirty="0" smtClean="0"/>
              <a:t>				</a:t>
            </a:r>
            <a:r>
              <a:rPr lang="en-GB" dirty="0" err="1" smtClean="0"/>
              <a:t>MetroStyleHub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DCDC-77CF-5436-C767-747388FEF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                                                                                               GLANCE OF YOUTH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97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84F7-21A7-579E-9221-19813D39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D293-DC96-9AB4-DA3E-A1539545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project is about an ecommerce website.</a:t>
            </a:r>
          </a:p>
          <a:p>
            <a:pPr marL="0" indent="0">
              <a:buNone/>
            </a:pPr>
            <a:r>
              <a:rPr lang="en-GB" dirty="0"/>
              <a:t>The website has following pages:</a:t>
            </a:r>
          </a:p>
          <a:p>
            <a:r>
              <a:rPr lang="en-GB" dirty="0"/>
              <a:t>Home</a:t>
            </a:r>
          </a:p>
          <a:p>
            <a:r>
              <a:rPr lang="en-GB" dirty="0"/>
              <a:t>Men’s collection</a:t>
            </a:r>
          </a:p>
          <a:p>
            <a:r>
              <a:rPr lang="en-GB" dirty="0"/>
              <a:t>Women’s collection</a:t>
            </a:r>
          </a:p>
          <a:p>
            <a:r>
              <a:rPr lang="en-GB" dirty="0"/>
              <a:t>About us</a:t>
            </a:r>
          </a:p>
          <a:p>
            <a:r>
              <a:rPr lang="en-GB" dirty="0"/>
              <a:t>Contact us</a:t>
            </a:r>
          </a:p>
          <a:p>
            <a:r>
              <a:rPr lang="en-GB" dirty="0"/>
              <a:t>Feedback</a:t>
            </a:r>
          </a:p>
          <a:p>
            <a:r>
              <a:rPr lang="en-GB" dirty="0"/>
              <a:t>Our services  </a:t>
            </a:r>
          </a:p>
          <a:p>
            <a:endParaRPr lang="en-GB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932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B15F-1CA2-D4F3-82B4-F35FCABB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MetroStyleHub</a:t>
            </a:r>
            <a:r>
              <a:rPr lang="en-GB" dirty="0" smtClean="0"/>
              <a:t>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D85E-1FCF-7C07-70EB-7919E917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MetroStyleHub</a:t>
            </a:r>
            <a:r>
              <a:rPr lang="en-GB" dirty="0" smtClean="0"/>
              <a:t> </a:t>
            </a:r>
            <a:r>
              <a:rPr lang="en-GB" dirty="0" smtClean="0"/>
              <a:t>is </a:t>
            </a:r>
            <a:r>
              <a:rPr lang="en-GB" dirty="0"/>
              <a:t>a fashion brand whose ethos is to have luxurious fashion, and rapid response to their customers.</a:t>
            </a:r>
          </a:p>
          <a:p>
            <a:r>
              <a:rPr lang="en-GB" dirty="0"/>
              <a:t>Increases brand loyalty.</a:t>
            </a:r>
          </a:p>
          <a:p>
            <a:r>
              <a:rPr lang="en-GB" dirty="0"/>
              <a:t>A professionally designed logo according to international standards.</a:t>
            </a:r>
          </a:p>
          <a:p>
            <a:r>
              <a:rPr lang="en-GB" dirty="0"/>
              <a:t>Designers branding , sense of style and true essence of simplicity and youth.</a:t>
            </a:r>
          </a:p>
          <a:p>
            <a:r>
              <a:rPr lang="en-GB" dirty="0" err="1" smtClean="0"/>
              <a:t>MetroStyleHub</a:t>
            </a:r>
            <a:r>
              <a:rPr lang="en-GB" dirty="0" smtClean="0"/>
              <a:t> </a:t>
            </a:r>
            <a:r>
              <a:rPr lang="en-GB" b="0" i="0" dirty="0" smtClean="0">
                <a:effectLst/>
                <a:latin typeface="Century Gothic (Body)"/>
              </a:rPr>
              <a:t>focuses </a:t>
            </a:r>
            <a:r>
              <a:rPr lang="en-GB" b="0" i="0" dirty="0">
                <a:effectLst/>
                <a:latin typeface="Century Gothic (Body)"/>
              </a:rPr>
              <a:t>not only on creating great designs that are trendy and affordable but also on increasing its profitability all the time.</a:t>
            </a:r>
            <a:endParaRPr lang="en-GB" dirty="0">
              <a:latin typeface="Century Gothic (Body)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207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3651-3736-419F-B2DC-3242F130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EC8E-86FA-916D-177C-6442A54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website we used CSS styling format:</a:t>
            </a:r>
          </a:p>
          <a:p>
            <a:pPr>
              <a:buFont typeface="+mj-lt"/>
              <a:buAutoNum type="arabicPeriod"/>
            </a:pPr>
            <a:r>
              <a:rPr lang="en-GB" dirty="0"/>
              <a:t>Inline </a:t>
            </a:r>
          </a:p>
          <a:p>
            <a:pPr>
              <a:buFont typeface="+mj-lt"/>
              <a:buAutoNum type="arabicPeriod"/>
            </a:pPr>
            <a:r>
              <a:rPr lang="en-GB" dirty="0"/>
              <a:t>Internal </a:t>
            </a:r>
          </a:p>
          <a:p>
            <a:pPr>
              <a:buFont typeface="+mj-lt"/>
              <a:buAutoNum type="arabicPeriod"/>
            </a:pPr>
            <a:r>
              <a:rPr lang="en-GB" dirty="0"/>
              <a:t> External</a:t>
            </a:r>
          </a:p>
          <a:p>
            <a:r>
              <a:rPr lang="en-GB" dirty="0"/>
              <a:t>Our logo is created like using Canva to make</a:t>
            </a:r>
          </a:p>
          <a:p>
            <a:pPr marL="0" indent="0">
              <a:buNone/>
            </a:pPr>
            <a:r>
              <a:rPr lang="en-GB" dirty="0"/>
              <a:t> it more attractive to our customers as curves in the lines represents boldness</a:t>
            </a:r>
          </a:p>
          <a:p>
            <a:pPr marL="0" indent="0">
              <a:buNone/>
            </a:pPr>
            <a:r>
              <a:rPr lang="en-GB" dirty="0"/>
              <a:t> and straight lines represents the simplicity.</a:t>
            </a:r>
          </a:p>
          <a:p>
            <a:r>
              <a:rPr lang="en-GB" dirty="0"/>
              <a:t>Darked theme is followed throughout the website</a:t>
            </a:r>
          </a:p>
          <a:p>
            <a:r>
              <a:rPr lang="en-GB" dirty="0"/>
              <a:t>Also at homepage a background video is attached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8E055-17A2-6E9D-1AE5-03A42A10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5" y="2263964"/>
            <a:ext cx="2481943" cy="156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827-1621-435E-BA9E-C76E39AD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560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ABOUT US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9300-0B08-446A-A9C4-C3CDF7C2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847" y="995083"/>
            <a:ext cx="4455459" cy="5674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Clearly demonstrates the right way to describe the base and foundation of the brand.</a:t>
            </a:r>
          </a:p>
          <a:p>
            <a:r>
              <a:rPr lang="en-US" dirty="0"/>
              <a:t>It clearly glorifies the every aspect of information regarding website and brand.</a:t>
            </a:r>
          </a:p>
          <a:p>
            <a:r>
              <a:rPr lang="en-US" dirty="0"/>
              <a:t>The header and footer of the website demonstrates the true experience of modernization , simplicity, luxury and boldness.</a:t>
            </a:r>
          </a:p>
          <a:p>
            <a:r>
              <a:rPr lang="en-US" dirty="0"/>
              <a:t>About us page modifies the theme of youth in every circumstance and specifies the methodology and preserved techniques of modern marketing and business tactics.</a:t>
            </a:r>
          </a:p>
          <a:p>
            <a:r>
              <a:rPr lang="en-US" dirty="0"/>
              <a:t>It also magnifies the catchy and attractive glance of customer towards the website and brand.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9494-EB97-4EA1-9FEE-AF6914FB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06" y="2162173"/>
            <a:ext cx="5193979" cy="370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BED88-FEFE-40B0-904F-50BB5C455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18" y="-240368"/>
            <a:ext cx="2976282" cy="26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6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CB6A37-DB04-4F9D-87FB-0E0BCED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145500"/>
            <a:ext cx="6142412" cy="808656"/>
          </a:xfrm>
        </p:spPr>
        <p:txBody>
          <a:bodyPr>
            <a:normAutofit/>
          </a:bodyPr>
          <a:lstStyle/>
          <a:p>
            <a:r>
              <a:rPr lang="en-US" dirty="0"/>
              <a:t>MEN’S COLLECTION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1C41-97C8-4B78-8387-AECB41F7B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7035" y="869575"/>
            <a:ext cx="4626041" cy="5773271"/>
          </a:xfrm>
        </p:spPr>
        <p:txBody>
          <a:bodyPr>
            <a:normAutofit/>
          </a:bodyPr>
          <a:lstStyle/>
          <a:p>
            <a:r>
              <a:rPr lang="en-US" dirty="0"/>
              <a:t>To purify the taste of World-Leading Brands and luxury in every angle this page of Men’s Collection covers the every detail of product.</a:t>
            </a:r>
          </a:p>
          <a:p>
            <a:r>
              <a:rPr lang="en-US" dirty="0"/>
              <a:t>This page not only specifies products but it also have the latest and perfect pic of every product.</a:t>
            </a:r>
          </a:p>
          <a:p>
            <a:r>
              <a:rPr lang="en-US" dirty="0"/>
              <a:t>Every product have its own unique name with a bold effect in it to perfectionate its uniqueness and simplicity.</a:t>
            </a:r>
          </a:p>
          <a:p>
            <a:r>
              <a:rPr lang="en-US" dirty="0"/>
              <a:t>To dignify the greatness of each product the rating of each product is also added in this page.</a:t>
            </a:r>
          </a:p>
          <a:p>
            <a:r>
              <a:rPr lang="en-US" dirty="0"/>
              <a:t>For the customer better purchasing experience, price of every product is also added in US DOLLARS $ to hit the website in International market.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168963-D6B1-4F59-8B10-0928D27EE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84" y="1138518"/>
            <a:ext cx="4708185" cy="557398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39FFEC-ECC1-42F4-9491-D0DD607DD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07" y="-475953"/>
            <a:ext cx="1874447" cy="18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6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06B014F210A41A70A28FB7E9E9C80" ma:contentTypeVersion="2" ma:contentTypeDescription="Create a new document." ma:contentTypeScope="" ma:versionID="55d6e9d38e03a2cace4217fc3504e065">
  <xsd:schema xmlns:xsd="http://www.w3.org/2001/XMLSchema" xmlns:xs="http://www.w3.org/2001/XMLSchema" xmlns:p="http://schemas.microsoft.com/office/2006/metadata/properties" xmlns:ns3="7c66c724-86fa-4873-a7e5-476d45151823" targetNamespace="http://schemas.microsoft.com/office/2006/metadata/properties" ma:root="true" ma:fieldsID="b24f4d5f40d7f2e6857901ae9a034136" ns3:_="">
    <xsd:import namespace="7c66c724-86fa-4873-a7e5-476d451518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6c724-86fa-4873-a7e5-476d45151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FCFA87-E71D-46B8-AC3F-8A14BDDDCD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263D9-E404-4230-AFF6-205093EDFA2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c66c724-86fa-4873-a7e5-476d4515182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8FE1EB-C41A-4FEB-A6EE-D51CF653EE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66c724-86fa-4873-a7e5-476d45151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380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Century Gothic (Body)</vt:lpstr>
      <vt:lpstr>Wingdings 3</vt:lpstr>
      <vt:lpstr>Wisp</vt:lpstr>
      <vt:lpstr>PROJECT PRESENTAION</vt:lpstr>
      <vt:lpstr>                         MetroStyleHub</vt:lpstr>
      <vt:lpstr>INTRODUCTION:</vt:lpstr>
      <vt:lpstr>MetroStyleHub:</vt:lpstr>
      <vt:lpstr>DETAILS:</vt:lpstr>
      <vt:lpstr>ABOUT US PAGE:</vt:lpstr>
      <vt:lpstr>MEN’S COLLECTION PAGE: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PRESENTAION</dc:title>
  <dc:creator>Taha Saadat</dc:creator>
  <cp:lastModifiedBy>Abdul Hanan</cp:lastModifiedBy>
  <cp:revision>9</cp:revision>
  <dcterms:created xsi:type="dcterms:W3CDTF">2022-12-10T17:38:58Z</dcterms:created>
  <dcterms:modified xsi:type="dcterms:W3CDTF">2023-12-04T15:21:43Z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2022-12-10T18:22:55Z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5147f9ca-6dc5-49ec-8329-6cde8124fce9</vt:lpwstr>
  </property>
  <property fmtid="{D5CDD505-2E9C-101B-9397-08002B2CF9AE}" pid="7" name="MSIP_Label_defa4170-0d19-0005-0004-bc88714345d2_ActionId">
    <vt:lpwstr>3d1fca9e-467e-4fa0-9055-415946742306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0x0101005FC06B014F210A41A70A28FB7E9E9C80</vt:lpwstr>
  </property>
</Properties>
</file>