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76" r:id="rId4"/>
    <p:sldId id="277" r:id="rId5"/>
    <p:sldId id="278" r:id="rId6"/>
    <p:sldId id="279" r:id="rId7"/>
    <p:sldId id="281" r:id="rId8"/>
    <p:sldId id="280" r:id="rId9"/>
    <p:sldId id="260"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7832"/>
    <a:srgbClr val="FF5F56"/>
    <a:srgbClr val="27C93F"/>
    <a:srgbClr val="FFBD2E"/>
    <a:srgbClr val="BE122F"/>
    <a:srgbClr val="561744"/>
    <a:srgbClr val="DC3545"/>
    <a:srgbClr val="6C757D"/>
    <a:srgbClr val="212529"/>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96C9F-ABE6-40CA-BAB3-6A5A3AC81AB4}" type="datetimeFigureOut">
              <a:rPr lang="en-US" smtClean="0"/>
              <a:t>10/21/2023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207EC-FAC1-4A2D-B029-BB8FE2273604}" type="slidenum">
              <a:rPr lang="en-US" smtClean="0"/>
              <a:t>‹#›</a:t>
            </a:fld>
            <a:endParaRPr lang="en-US"/>
          </a:p>
        </p:txBody>
      </p:sp>
    </p:spTree>
    <p:extLst>
      <p:ext uri="{BB962C8B-B14F-4D97-AF65-F5344CB8AC3E}">
        <p14:creationId xmlns:p14="http://schemas.microsoft.com/office/powerpoint/2010/main" val="152806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C207EC-FAC1-4A2D-B029-BB8FE2273604}" type="slidenum">
              <a:rPr lang="en-US" smtClean="0"/>
              <a:t>2</a:t>
            </a:fld>
            <a:endParaRPr lang="en-US"/>
          </a:p>
        </p:txBody>
      </p:sp>
    </p:spTree>
    <p:extLst>
      <p:ext uri="{BB962C8B-B14F-4D97-AF65-F5344CB8AC3E}">
        <p14:creationId xmlns:p14="http://schemas.microsoft.com/office/powerpoint/2010/main" val="319477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C207EC-FAC1-4A2D-B029-BB8FE2273604}" type="slidenum">
              <a:rPr lang="en-US" smtClean="0"/>
              <a:t>8</a:t>
            </a:fld>
            <a:endParaRPr lang="en-US"/>
          </a:p>
        </p:txBody>
      </p:sp>
    </p:spTree>
    <p:extLst>
      <p:ext uri="{BB962C8B-B14F-4D97-AF65-F5344CB8AC3E}">
        <p14:creationId xmlns:p14="http://schemas.microsoft.com/office/powerpoint/2010/main" val="622876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Js</a:t>
            </a:r>
            <a:r>
              <a:rPr lang="en-US" dirty="0"/>
              <a:t> compile the var and function keyword first and declare them at the top of the program.</a:t>
            </a:r>
          </a:p>
        </p:txBody>
      </p:sp>
      <p:sp>
        <p:nvSpPr>
          <p:cNvPr id="4" name="Slide Number Placeholder 3"/>
          <p:cNvSpPr>
            <a:spLocks noGrp="1"/>
          </p:cNvSpPr>
          <p:nvPr>
            <p:ph type="sldNum" sz="quarter" idx="5"/>
          </p:nvPr>
        </p:nvSpPr>
        <p:spPr/>
        <p:txBody>
          <a:bodyPr/>
          <a:lstStyle/>
          <a:p>
            <a:fld id="{22C207EC-FAC1-4A2D-B029-BB8FE2273604}" type="slidenum">
              <a:rPr lang="en-US" smtClean="0"/>
              <a:t>10</a:t>
            </a:fld>
            <a:endParaRPr lang="en-US"/>
          </a:p>
        </p:txBody>
      </p:sp>
    </p:spTree>
    <p:extLst>
      <p:ext uri="{BB962C8B-B14F-4D97-AF65-F5344CB8AC3E}">
        <p14:creationId xmlns:p14="http://schemas.microsoft.com/office/powerpoint/2010/main" val="124868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2A456-51BE-4D7A-AE2A-E6F8656B0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6DC499-7C7B-4550-9472-D4AD240C2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40D2A-F4CB-4D33-9510-5F65B5D95FBC}"/>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5" name="Footer Placeholder 4">
            <a:extLst>
              <a:ext uri="{FF2B5EF4-FFF2-40B4-BE49-F238E27FC236}">
                <a16:creationId xmlns:a16="http://schemas.microsoft.com/office/drawing/2014/main" id="{9C99A3DE-909C-49AE-A3A8-1301364EE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3DAE7-0762-464D-AE97-8614E1891438}"/>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49603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160F-F701-40FA-AD1B-ABBB933ED0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1B3BE3-80EA-4776-909B-E73017C894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8E1A4-43E8-4BF2-87CA-08C28B4B4625}"/>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5" name="Footer Placeholder 4">
            <a:extLst>
              <a:ext uri="{FF2B5EF4-FFF2-40B4-BE49-F238E27FC236}">
                <a16:creationId xmlns:a16="http://schemas.microsoft.com/office/drawing/2014/main" id="{6D2D3694-093B-4D59-A340-D0514707B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A2D65-D694-4735-A132-B4E05DFD0AA4}"/>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66981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8AA30-9749-4E29-B86E-628F749CE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709D0-147F-4C27-AD27-C8B209C53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FFB17-805D-4B03-B02F-61325C176D87}"/>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5" name="Footer Placeholder 4">
            <a:extLst>
              <a:ext uri="{FF2B5EF4-FFF2-40B4-BE49-F238E27FC236}">
                <a16:creationId xmlns:a16="http://schemas.microsoft.com/office/drawing/2014/main" id="{B2C6DBEA-98F1-467A-A794-760BE2CE0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CF9DB-68E7-466C-AF9B-3C8E668A0488}"/>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746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510F-E438-447B-92B0-C812BA952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E6749-9904-4257-9153-6EE53CB2C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A621F-2D68-447E-9D61-AB27604E32DB}"/>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5" name="Footer Placeholder 4">
            <a:extLst>
              <a:ext uri="{FF2B5EF4-FFF2-40B4-BE49-F238E27FC236}">
                <a16:creationId xmlns:a16="http://schemas.microsoft.com/office/drawing/2014/main" id="{86907C8C-EA7C-4E14-A70D-80BD9C856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7AAFC-CED9-4ECF-A7F7-DA4AE6F2149F}"/>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86572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0B96-CE7E-441C-9DB6-AA30108EA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3DB0E1-FA26-4CC7-867B-F6D8E43E5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E7457-DEB5-42AA-AC84-80A326C56585}"/>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5" name="Footer Placeholder 4">
            <a:extLst>
              <a:ext uri="{FF2B5EF4-FFF2-40B4-BE49-F238E27FC236}">
                <a16:creationId xmlns:a16="http://schemas.microsoft.com/office/drawing/2014/main" id="{7BE04B9B-7E26-4DD3-A932-0F9FC2C93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B3CEB-1055-498E-8B2D-F3A9AC8EA253}"/>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4934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9C29-4373-45F9-97DC-A7D9F6D3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FE787-DDBF-4F4D-9D7D-5098136B0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76746E-BB12-4DF4-A8D2-F09D365587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CE5647-2810-4150-8F04-71FBA6788E6D}"/>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6" name="Footer Placeholder 5">
            <a:extLst>
              <a:ext uri="{FF2B5EF4-FFF2-40B4-BE49-F238E27FC236}">
                <a16:creationId xmlns:a16="http://schemas.microsoft.com/office/drawing/2014/main" id="{39D598D3-1A7D-4DD8-BBB1-BD7C5C29E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F5F56-9255-4A42-BE56-1B645E04BB74}"/>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242988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1E6F-A6E7-43BA-8B56-30529189F6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A4FE1D-E69E-4825-A8CF-00B942344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DA7D3-5003-49F1-9868-E65F129416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4BAB1B-304E-4800-BE61-C12E18F05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E3D0E-B86A-4C17-9C4D-8BCB7D87D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8B00A-E9A4-4625-96B2-3A5B4C141847}"/>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8" name="Footer Placeholder 7">
            <a:extLst>
              <a:ext uri="{FF2B5EF4-FFF2-40B4-BE49-F238E27FC236}">
                <a16:creationId xmlns:a16="http://schemas.microsoft.com/office/drawing/2014/main" id="{A1C81446-0D2A-436F-8C4E-F88234FCC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32BCB2-DC12-44AC-B832-53604D5E1516}"/>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191533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5EE1-F26E-4AD8-A2C2-9035FC9420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880895-8850-4709-99FC-D59188D5CA50}"/>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4" name="Footer Placeholder 3">
            <a:extLst>
              <a:ext uri="{FF2B5EF4-FFF2-40B4-BE49-F238E27FC236}">
                <a16:creationId xmlns:a16="http://schemas.microsoft.com/office/drawing/2014/main" id="{6AFF40CF-BC78-4FE2-BDDE-86018AB65D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1C10A2-C6BB-4279-AD12-EDEC02D6688D}"/>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03174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F580A-A5A6-4427-8EAC-B288FBEFB639}"/>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3" name="Footer Placeholder 2">
            <a:extLst>
              <a:ext uri="{FF2B5EF4-FFF2-40B4-BE49-F238E27FC236}">
                <a16:creationId xmlns:a16="http://schemas.microsoft.com/office/drawing/2014/main" id="{D703F6A3-3832-4470-941F-E8D1ECFB4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B35B4-F5DD-4014-A579-6629A9DDEE5C}"/>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362876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24EF-7759-4F43-9A98-E5D432F4D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4BF115-5B9E-4FD4-9308-FB14F7162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D71A26-8271-479E-81E6-D49BE54F22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C7C9C-A408-4852-97B9-BEBB76E9D69C}"/>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6" name="Footer Placeholder 5">
            <a:extLst>
              <a:ext uri="{FF2B5EF4-FFF2-40B4-BE49-F238E27FC236}">
                <a16:creationId xmlns:a16="http://schemas.microsoft.com/office/drawing/2014/main" id="{C13F44FF-6547-454F-9A42-CD9A3CB0E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0F774-7680-48DA-939D-5883E27520C3}"/>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2469408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4262-0496-4165-8672-137E91274B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E58D71-CAF1-4D4B-8259-8BDAB9FCD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1E620A-D204-4DFB-B3DF-2CCABED58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30601B-B61A-4A8B-8A68-43510CB92E13}"/>
              </a:ext>
            </a:extLst>
          </p:cNvPr>
          <p:cNvSpPr>
            <a:spLocks noGrp="1"/>
          </p:cNvSpPr>
          <p:nvPr>
            <p:ph type="dt" sz="half" idx="10"/>
          </p:nvPr>
        </p:nvSpPr>
        <p:spPr/>
        <p:txBody>
          <a:bodyPr/>
          <a:lstStyle/>
          <a:p>
            <a:fld id="{EAF983B8-5753-4EEE-B587-AA56BA13E162}" type="datetimeFigureOut">
              <a:rPr lang="en-US" smtClean="0"/>
              <a:t>10/20/2023</a:t>
            </a:fld>
            <a:endParaRPr lang="en-US"/>
          </a:p>
        </p:txBody>
      </p:sp>
      <p:sp>
        <p:nvSpPr>
          <p:cNvPr id="6" name="Footer Placeholder 5">
            <a:extLst>
              <a:ext uri="{FF2B5EF4-FFF2-40B4-BE49-F238E27FC236}">
                <a16:creationId xmlns:a16="http://schemas.microsoft.com/office/drawing/2014/main" id="{8C1D9FCF-A4B7-4669-8F3D-C056248D1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459043-ABD7-4B83-8F36-79769127225C}"/>
              </a:ext>
            </a:extLst>
          </p:cNvPr>
          <p:cNvSpPr>
            <a:spLocks noGrp="1"/>
          </p:cNvSpPr>
          <p:nvPr>
            <p:ph type="sldNum" sz="quarter" idx="12"/>
          </p:nvPr>
        </p:nvSpPr>
        <p:spPr/>
        <p:txBody>
          <a:bodyPr/>
          <a:lstStyle/>
          <a:p>
            <a:fld id="{34D9F3F5-6BB6-4CC4-A679-2CF236B90A1F}" type="slidenum">
              <a:rPr lang="en-US" smtClean="0"/>
              <a:t>‹#›</a:t>
            </a:fld>
            <a:endParaRPr lang="en-US"/>
          </a:p>
        </p:txBody>
      </p:sp>
    </p:spTree>
    <p:extLst>
      <p:ext uri="{BB962C8B-B14F-4D97-AF65-F5344CB8AC3E}">
        <p14:creationId xmlns:p14="http://schemas.microsoft.com/office/powerpoint/2010/main" val="19461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AAA11-F241-4256-AD37-EF138BA56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99EDF0-E8A2-43FE-910E-2437BEBA2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9F533-438D-4AE9-AE44-760B14C11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983B8-5753-4EEE-B587-AA56BA13E162}" type="datetimeFigureOut">
              <a:rPr lang="en-US" smtClean="0"/>
              <a:t>10/20/2023</a:t>
            </a:fld>
            <a:endParaRPr lang="en-US"/>
          </a:p>
        </p:txBody>
      </p:sp>
      <p:sp>
        <p:nvSpPr>
          <p:cNvPr id="5" name="Footer Placeholder 4">
            <a:extLst>
              <a:ext uri="{FF2B5EF4-FFF2-40B4-BE49-F238E27FC236}">
                <a16:creationId xmlns:a16="http://schemas.microsoft.com/office/drawing/2014/main" id="{7A943FEE-80E5-4048-AED4-CC9C20EC7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AADE51-857B-497A-963B-9D8334A99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9F3F5-6BB6-4CC4-A679-2CF236B90A1F}" type="slidenum">
              <a:rPr lang="en-US" smtClean="0"/>
              <a:t>‹#›</a:t>
            </a:fld>
            <a:endParaRPr lang="en-US"/>
          </a:p>
        </p:txBody>
      </p:sp>
    </p:spTree>
    <p:extLst>
      <p:ext uri="{BB962C8B-B14F-4D97-AF65-F5344CB8AC3E}">
        <p14:creationId xmlns:p14="http://schemas.microsoft.com/office/powerpoint/2010/main" val="110244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itle 16">
            <a:extLst>
              <a:ext uri="{FF2B5EF4-FFF2-40B4-BE49-F238E27FC236}">
                <a16:creationId xmlns:a16="http://schemas.microsoft.com/office/drawing/2014/main" id="{5B6C1B06-D46E-47FE-BAC1-8F3EC16FC12F}"/>
              </a:ext>
            </a:extLst>
          </p:cNvPr>
          <p:cNvSpPr>
            <a:spLocks noGrp="1"/>
          </p:cNvSpPr>
          <p:nvPr>
            <p:ph type="title"/>
          </p:nvPr>
        </p:nvSpPr>
        <p:spPr>
          <a:xfrm>
            <a:off x="831850" y="3062288"/>
            <a:ext cx="10515600" cy="1500187"/>
          </a:xfrm>
        </p:spPr>
        <p:txBody>
          <a:bodyPr>
            <a:normAutofit/>
          </a:bodyPr>
          <a:lstStyle/>
          <a:p>
            <a:r>
              <a:rPr lang="en-US" sz="7200" b="1" spc="300" dirty="0">
                <a:solidFill>
                  <a:srgbClr val="561744"/>
                </a:solidFill>
                <a:latin typeface="Poppins" panose="00000500000000000000" pitchFamily="2" charset="0"/>
                <a:cs typeface="Poppins" panose="00000500000000000000" pitchFamily="2" charset="0"/>
              </a:rPr>
              <a:t>JAVASCRIPT EVENTS</a:t>
            </a:r>
          </a:p>
        </p:txBody>
      </p:sp>
      <p:sp>
        <p:nvSpPr>
          <p:cNvPr id="18" name="Text Placeholder 17">
            <a:extLst>
              <a:ext uri="{FF2B5EF4-FFF2-40B4-BE49-F238E27FC236}">
                <a16:creationId xmlns:a16="http://schemas.microsoft.com/office/drawing/2014/main" id="{780B3106-0CDE-435A-B2AE-DDDA4BB235CB}"/>
              </a:ext>
            </a:extLst>
          </p:cNvPr>
          <p:cNvSpPr>
            <a:spLocks noGrp="1"/>
          </p:cNvSpPr>
          <p:nvPr>
            <p:ph type="body" idx="1"/>
          </p:nvPr>
        </p:nvSpPr>
        <p:spPr>
          <a:xfrm>
            <a:off x="831849" y="4589463"/>
            <a:ext cx="10916805" cy="1500187"/>
          </a:xfrm>
        </p:spPr>
        <p:txBody>
          <a:bodyPr/>
          <a:lstStyle/>
          <a:p>
            <a:r>
              <a:rPr lang="en-US" i="1" dirty="0">
                <a:solidFill>
                  <a:srgbClr val="EA7832"/>
                </a:solidFill>
                <a:latin typeface="Poppins" panose="00000500000000000000" pitchFamily="2" charset="0"/>
                <a:cs typeface="Poppins" panose="00000500000000000000" pitchFamily="2" charset="0"/>
              </a:rPr>
              <a:t>EVENTS, REDIRECTION, DATE &amp; TIME, &amp; HOISTING</a:t>
            </a:r>
          </a:p>
        </p:txBody>
      </p:sp>
      <p:sp>
        <p:nvSpPr>
          <p:cNvPr id="19" name="TextBox 18">
            <a:extLst>
              <a:ext uri="{FF2B5EF4-FFF2-40B4-BE49-F238E27FC236}">
                <a16:creationId xmlns:a16="http://schemas.microsoft.com/office/drawing/2014/main" id="{750D41C8-B170-467A-8CCF-56FAB420BDB2}"/>
              </a:ext>
            </a:extLst>
          </p:cNvPr>
          <p:cNvSpPr txBox="1"/>
          <p:nvPr/>
        </p:nvSpPr>
        <p:spPr>
          <a:xfrm>
            <a:off x="775855" y="2312195"/>
            <a:ext cx="2652014" cy="1015663"/>
          </a:xfrm>
          <a:prstGeom prst="rect">
            <a:avLst/>
          </a:prstGeom>
          <a:noFill/>
        </p:spPr>
        <p:txBody>
          <a:bodyPr wrap="square" rtlCol="0">
            <a:spAutoFit/>
          </a:bodyPr>
          <a:lstStyle/>
          <a:p>
            <a:r>
              <a:rPr lang="en-US" sz="6000" b="1" dirty="0">
                <a:latin typeface="+mj-lt"/>
                <a:cs typeface="AA Sameer Almas" panose="02000000000000000000" pitchFamily="2" charset="-78"/>
              </a:rPr>
              <a:t>&lt;/&gt;</a:t>
            </a:r>
          </a:p>
        </p:txBody>
      </p:sp>
      <p:cxnSp>
        <p:nvCxnSpPr>
          <p:cNvPr id="21" name="Straight Connector 20">
            <a:extLst>
              <a:ext uri="{FF2B5EF4-FFF2-40B4-BE49-F238E27FC236}">
                <a16:creationId xmlns:a16="http://schemas.microsoft.com/office/drawing/2014/main" id="{804CD49C-9946-42B8-BB72-D2256359D641}"/>
              </a:ext>
            </a:extLst>
          </p:cNvPr>
          <p:cNvCxnSpPr/>
          <p:nvPr/>
        </p:nvCxnSpPr>
        <p:spPr>
          <a:xfrm>
            <a:off x="941832" y="5339556"/>
            <a:ext cx="7050024" cy="0"/>
          </a:xfrm>
          <a:prstGeom prst="line">
            <a:avLst/>
          </a:prstGeom>
          <a:ln w="28575">
            <a:solidFill>
              <a:srgbClr val="561744"/>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A1E43ADA-D04B-A29D-6E77-A3A0F80CB544}"/>
              </a:ext>
            </a:extLst>
          </p:cNvPr>
          <p:cNvGrpSpPr/>
          <p:nvPr/>
        </p:nvGrpSpPr>
        <p:grpSpPr>
          <a:xfrm>
            <a:off x="9643232" y="-873003"/>
            <a:ext cx="2548768" cy="2464465"/>
            <a:chOff x="9643232" y="-873003"/>
            <a:chExt cx="2548768" cy="2464465"/>
          </a:xfrm>
        </p:grpSpPr>
        <p:sp>
          <p:nvSpPr>
            <p:cNvPr id="3" name="Rectangle 2">
              <a:extLst>
                <a:ext uri="{FF2B5EF4-FFF2-40B4-BE49-F238E27FC236}">
                  <a16:creationId xmlns:a16="http://schemas.microsoft.com/office/drawing/2014/main" id="{70D5236F-68B2-9DA0-8A42-A418CABB2269}"/>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BC221B0B-AFB0-6133-A7B3-017882646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3982850937"/>
      </p:ext>
    </p:extLst>
  </p:cSld>
  <p:clrMapOvr>
    <a:masterClrMapping/>
  </p:clrMapOvr>
  <mc:AlternateContent xmlns:mc="http://schemas.openxmlformats.org/markup-compatibility/2006" xmlns:p14="http://schemas.microsoft.com/office/powerpoint/2010/main">
    <mc:Choice Requires="p14">
      <p:transition spd="slow" p14:dur="2000" advTm="3309518"/>
    </mc:Choice>
    <mc:Fallback xmlns="">
      <p:transition spd="slow" advTm="33095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F608CB8-690B-4397-81C7-618C267D93DA}"/>
              </a:ext>
            </a:extLst>
          </p:cNvPr>
          <p:cNvGrpSpPr/>
          <p:nvPr/>
        </p:nvGrpSpPr>
        <p:grpSpPr>
          <a:xfrm>
            <a:off x="8937106" y="1090518"/>
            <a:ext cx="3254894" cy="594586"/>
            <a:chOff x="8967021" y="5516418"/>
            <a:chExt cx="3224979" cy="721586"/>
          </a:xfrm>
        </p:grpSpPr>
        <p:sp>
          <p:nvSpPr>
            <p:cNvPr id="33" name="Rectangle 32">
              <a:extLst>
                <a:ext uri="{FF2B5EF4-FFF2-40B4-BE49-F238E27FC236}">
                  <a16:creationId xmlns:a16="http://schemas.microsoft.com/office/drawing/2014/main" id="{9449FB72-ECDA-4812-8A13-2B163EBAF9C9}"/>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F2EC47-226B-46E8-B529-85B2BDE1F9D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501CBDB-2C51-472C-99CA-A5679D144772}"/>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30DBC5E-2CC6-48A4-B083-B7A2FFBD4155}"/>
                </a:ext>
              </a:extLst>
            </p:cNvPr>
            <p:cNvGrpSpPr/>
            <p:nvPr/>
          </p:nvGrpSpPr>
          <p:grpSpPr>
            <a:xfrm>
              <a:off x="8967021" y="5516418"/>
              <a:ext cx="2623127" cy="708888"/>
              <a:chOff x="8962405" y="5503720"/>
              <a:chExt cx="2627744" cy="721586"/>
            </a:xfrm>
          </p:grpSpPr>
          <p:sp>
            <p:nvSpPr>
              <p:cNvPr id="37" name="Rectangle 36">
                <a:extLst>
                  <a:ext uri="{FF2B5EF4-FFF2-40B4-BE49-F238E27FC236}">
                    <a16:creationId xmlns:a16="http://schemas.microsoft.com/office/drawing/2014/main" id="{BD4D7CF3-E80E-4E2F-A42D-02AE38529402}"/>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FE54F6C-CA83-41B6-BDDE-249AE6FB4D31}"/>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6DF4D47-02E0-4143-91C5-C5F0E53A211A}"/>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65ACFF5-1FF4-4B8B-B50F-07CFB66B52CA}"/>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58BE3F1C-A613-4B74-A36A-46BE1DFEFE4E}"/>
              </a:ext>
            </a:extLst>
          </p:cNvPr>
          <p:cNvGrpSpPr/>
          <p:nvPr/>
        </p:nvGrpSpPr>
        <p:grpSpPr>
          <a:xfrm rot="10800000">
            <a:off x="-1" y="4596070"/>
            <a:ext cx="3334327" cy="594586"/>
            <a:chOff x="8967021" y="5516418"/>
            <a:chExt cx="3224979" cy="721586"/>
          </a:xfrm>
        </p:grpSpPr>
        <p:sp>
          <p:nvSpPr>
            <p:cNvPr id="24" name="Rectangle 23">
              <a:extLst>
                <a:ext uri="{FF2B5EF4-FFF2-40B4-BE49-F238E27FC236}">
                  <a16:creationId xmlns:a16="http://schemas.microsoft.com/office/drawing/2014/main" id="{A1DF6493-1C53-4829-B149-48A7E617A144}"/>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814FD1C-4860-4753-8846-8EC36E1B3008}"/>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0A0F4E-CCCE-4CF1-A211-4FC447205C9D}"/>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ABE3151-18F2-4170-9BC9-F53790349DCF}"/>
                </a:ext>
              </a:extLst>
            </p:cNvPr>
            <p:cNvGrpSpPr/>
            <p:nvPr/>
          </p:nvGrpSpPr>
          <p:grpSpPr>
            <a:xfrm>
              <a:off x="8967021" y="5516418"/>
              <a:ext cx="2623127" cy="708888"/>
              <a:chOff x="8962405" y="5503720"/>
              <a:chExt cx="2627744" cy="721586"/>
            </a:xfrm>
          </p:grpSpPr>
          <p:sp>
            <p:nvSpPr>
              <p:cNvPr id="28" name="Rectangle 27">
                <a:extLst>
                  <a:ext uri="{FF2B5EF4-FFF2-40B4-BE49-F238E27FC236}">
                    <a16:creationId xmlns:a16="http://schemas.microsoft.com/office/drawing/2014/main" id="{5F06CEB2-E5A0-416A-9E68-D115C135081D}"/>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BBE3AE-ADAF-4CCF-BBA3-69A0F0F9E1E5}"/>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73F280-042D-4CAA-82E5-82CCEE88DB3B}"/>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A899C5-1965-4D04-801D-41075B2D5802}"/>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TextBox 21">
            <a:extLst>
              <a:ext uri="{FF2B5EF4-FFF2-40B4-BE49-F238E27FC236}">
                <a16:creationId xmlns:a16="http://schemas.microsoft.com/office/drawing/2014/main" id="{C9A800BB-8E6D-4443-B6E0-01C89CAFF61F}"/>
              </a:ext>
            </a:extLst>
          </p:cNvPr>
          <p:cNvSpPr txBox="1"/>
          <p:nvPr/>
        </p:nvSpPr>
        <p:spPr>
          <a:xfrm>
            <a:off x="2793278" y="1398628"/>
            <a:ext cx="6537775" cy="3416320"/>
          </a:xfrm>
          <a:prstGeom prst="rect">
            <a:avLst/>
          </a:prstGeom>
          <a:solidFill>
            <a:srgbClr val="561744"/>
          </a:solidFill>
        </p:spPr>
        <p:txBody>
          <a:bodyPr wrap="square" rtlCol="0">
            <a:spAutoFit/>
          </a:bodyPr>
          <a:lstStyle/>
          <a:p>
            <a:pPr algn="ctr"/>
            <a:r>
              <a:rPr lang="en-US" sz="3600" dirty="0">
                <a:solidFill>
                  <a:schemeClr val="bg1"/>
                </a:solidFill>
                <a:latin typeface="Poppins" panose="00000500000000000000" pitchFamily="2" charset="0"/>
                <a:cs typeface="Poppins" panose="00000500000000000000" pitchFamily="2" charset="0"/>
              </a:rPr>
              <a:t>Any Questions?</a:t>
            </a:r>
          </a:p>
          <a:p>
            <a:pPr algn="ctr"/>
            <a:r>
              <a:rPr lang="en-US" sz="3600" b="1" dirty="0">
                <a:solidFill>
                  <a:srgbClr val="F9C93E"/>
                </a:solidFill>
                <a:latin typeface="Poppins" panose="00000500000000000000" pitchFamily="2" charset="0"/>
                <a:cs typeface="Poppins" panose="00000500000000000000" pitchFamily="2" charset="0"/>
              </a:rPr>
              <a:t>THANKS!</a:t>
            </a:r>
          </a:p>
          <a:p>
            <a:pPr algn="ctr"/>
            <a:endParaRPr lang="en-US" b="1" dirty="0">
              <a:solidFill>
                <a:srgbClr val="F9C93E"/>
              </a:solidFill>
              <a:latin typeface="Gilroy Light" panose="00000400000000000000" pitchFamily="50" charset="0"/>
              <a:cs typeface="Poppins" panose="00000500000000000000" pitchFamily="2" charset="0"/>
            </a:endParaRPr>
          </a:p>
          <a:p>
            <a:pPr algn="ctr"/>
            <a:r>
              <a:rPr lang="en-US" dirty="0">
                <a:solidFill>
                  <a:schemeClr val="bg1"/>
                </a:solidFill>
                <a:latin typeface="Consolas" panose="020B0609020204030204" pitchFamily="49" charset="0"/>
                <a:cs typeface="Poppins" panose="00000500000000000000" pitchFamily="2" charset="0"/>
              </a:rPr>
              <a:t>Instructor: Umair Syed</a:t>
            </a:r>
          </a:p>
          <a:p>
            <a:pPr algn="ctr"/>
            <a:r>
              <a:rPr lang="en-US" dirty="0">
                <a:solidFill>
                  <a:schemeClr val="bg1"/>
                </a:solidFill>
                <a:latin typeface="Consolas" panose="020B0609020204030204" pitchFamily="49" charset="0"/>
                <a:cs typeface="Poppins" panose="00000500000000000000" pitchFamily="2" charset="0"/>
              </a:rPr>
              <a:t>Instructor 2: Farrukh Adeel</a:t>
            </a:r>
          </a:p>
          <a:p>
            <a:pPr algn="ctr"/>
            <a:r>
              <a:rPr lang="en-US" dirty="0">
                <a:solidFill>
                  <a:schemeClr val="bg1"/>
                </a:solidFill>
                <a:latin typeface="Consolas" panose="020B0609020204030204" pitchFamily="49" charset="0"/>
                <a:cs typeface="Poppins" panose="00000500000000000000" pitchFamily="2" charset="0"/>
              </a:rPr>
              <a:t>itsumairsyed@gmail.com</a:t>
            </a:r>
          </a:p>
          <a:p>
            <a:pPr algn="ctr"/>
            <a:r>
              <a:rPr lang="en-US" dirty="0">
                <a:solidFill>
                  <a:schemeClr val="bg1"/>
                </a:solidFill>
                <a:latin typeface="Consolas" panose="020B0609020204030204" pitchFamily="49" charset="0"/>
                <a:cs typeface="Poppins" panose="00000500000000000000" pitchFamily="2" charset="0"/>
              </a:rPr>
              <a:t>m.farrukhadeel@gamil.com</a:t>
            </a:r>
          </a:p>
          <a:p>
            <a:pPr algn="ctr"/>
            <a:r>
              <a:rPr lang="en-US" dirty="0">
                <a:solidFill>
                  <a:schemeClr val="bg1"/>
                </a:solidFill>
                <a:latin typeface="Consolas" panose="020B0609020204030204" pitchFamily="49" charset="0"/>
                <a:cs typeface="Poppins" panose="00000500000000000000" pitchFamily="2" charset="0"/>
              </a:rPr>
              <a:t>+92 309 0403499</a:t>
            </a:r>
          </a:p>
          <a:p>
            <a:pPr algn="ctr"/>
            <a:r>
              <a:rPr lang="en-US" dirty="0">
                <a:solidFill>
                  <a:schemeClr val="bg1"/>
                </a:solidFill>
                <a:latin typeface="Consolas" panose="020B0609020204030204" pitchFamily="49" charset="0"/>
                <a:cs typeface="Poppins" panose="00000500000000000000" pitchFamily="2" charset="0"/>
              </a:rPr>
              <a:t>+92 313 6732243</a:t>
            </a:r>
          </a:p>
          <a:p>
            <a:pPr algn="ctr"/>
            <a:r>
              <a:rPr lang="en-US" dirty="0">
                <a:solidFill>
                  <a:schemeClr val="bg1"/>
                </a:solidFill>
                <a:latin typeface="Consolas" panose="020B0609020204030204" pitchFamily="49" charset="0"/>
                <a:cs typeface="Poppins" panose="00000500000000000000" pitchFamily="2" charset="0"/>
              </a:rPr>
              <a:t>Quantum Learning Academy</a:t>
            </a:r>
          </a:p>
        </p:txBody>
      </p:sp>
      <p:grpSp>
        <p:nvGrpSpPr>
          <p:cNvPr id="2" name="Group 1">
            <a:extLst>
              <a:ext uri="{FF2B5EF4-FFF2-40B4-BE49-F238E27FC236}">
                <a16:creationId xmlns:a16="http://schemas.microsoft.com/office/drawing/2014/main" id="{5648BCC8-406B-D377-5CA5-BC59CAF1C926}"/>
              </a:ext>
            </a:extLst>
          </p:cNvPr>
          <p:cNvGrpSpPr/>
          <p:nvPr/>
        </p:nvGrpSpPr>
        <p:grpSpPr>
          <a:xfrm>
            <a:off x="9643232" y="-873003"/>
            <a:ext cx="2548768" cy="2464465"/>
            <a:chOff x="9643232" y="-873003"/>
            <a:chExt cx="2548768" cy="2464465"/>
          </a:xfrm>
        </p:grpSpPr>
        <p:sp>
          <p:nvSpPr>
            <p:cNvPr id="3" name="Rectangle 2">
              <a:extLst>
                <a:ext uri="{FF2B5EF4-FFF2-40B4-BE49-F238E27FC236}">
                  <a16:creationId xmlns:a16="http://schemas.microsoft.com/office/drawing/2014/main" id="{17DB6AB6-D7F9-3A7A-F51D-062FF18E89FE}"/>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BD445BA4-D3BB-54E3-9FCE-41B3E28818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142389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5043055" y="635651"/>
            <a:ext cx="2041233"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Events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2556000"/>
          </a:xfrm>
        </p:spPr>
        <p:txBody>
          <a:bodyPr>
            <a:normAutofit/>
          </a:bodyPr>
          <a:lstStyle/>
          <a:p>
            <a:r>
              <a:rPr lang="en-US" sz="1600" dirty="0">
                <a:latin typeface="Poppins" panose="00000500000000000000" pitchFamily="2" charset="0"/>
                <a:cs typeface="Poppins" panose="00000500000000000000" pitchFamily="2" charset="0"/>
              </a:rPr>
              <a:t>HTML Events are the actions that happen in a Web document. For example, a user clicks on a button, or the browser is loaded. </a:t>
            </a:r>
          </a:p>
          <a:p>
            <a:r>
              <a:rPr lang="en-US" sz="1600" dirty="0">
                <a:latin typeface="Poppins" panose="00000500000000000000" pitchFamily="2" charset="0"/>
                <a:cs typeface="Poppins" panose="00000500000000000000" pitchFamily="2" charset="0"/>
              </a:rPr>
              <a:t>JavaScript can listen these events and can react to them.</a:t>
            </a:r>
          </a:p>
          <a:p>
            <a:r>
              <a:rPr lang="en-US" sz="1600" dirty="0">
                <a:latin typeface="Poppins" panose="00000500000000000000" pitchFamily="2" charset="0"/>
                <a:cs typeface="Poppins" panose="00000500000000000000" pitchFamily="2" charset="0"/>
              </a:rPr>
              <a:t>An HTML event can be something the browser does, or something a user does.</a:t>
            </a:r>
          </a:p>
          <a:p>
            <a:r>
              <a:rPr lang="en-US" sz="1600" dirty="0">
                <a:latin typeface="Poppins" panose="00000500000000000000" pitchFamily="2" charset="0"/>
                <a:cs typeface="Poppins" panose="00000500000000000000" pitchFamily="2" charset="0"/>
              </a:rPr>
              <a:t>JavaScript can execute some code after an event is fired, using event listeners.</a:t>
            </a:r>
          </a:p>
          <a:p>
            <a:r>
              <a:rPr lang="en-US" sz="1600" dirty="0">
                <a:latin typeface="Poppins" panose="00000500000000000000" pitchFamily="2" charset="0"/>
                <a:cs typeface="Poppins" panose="00000500000000000000" pitchFamily="2" charset="0"/>
              </a:rPr>
              <a:t>To react to an event on an element, you would attach an event listener to it as mentioned below in the example where we are showing text in h1 element by clicking on the button.</a:t>
            </a:r>
          </a:p>
        </p:txBody>
      </p:sp>
      <p:sp>
        <p:nvSpPr>
          <p:cNvPr id="25" name="Rectangle 24">
            <a:extLst>
              <a:ext uri="{FF2B5EF4-FFF2-40B4-BE49-F238E27FC236}">
                <a16:creationId xmlns:a16="http://schemas.microsoft.com/office/drawing/2014/main" id="{E0FC39E2-055F-4173-A509-E02562748AEE}"/>
              </a:ext>
            </a:extLst>
          </p:cNvPr>
          <p:cNvSpPr/>
          <p:nvPr/>
        </p:nvSpPr>
        <p:spPr>
          <a:xfrm>
            <a:off x="3043402" y="3746281"/>
            <a:ext cx="5527943" cy="2189018"/>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4C81618-1EE0-42EE-AB59-FA4F0ED75BA5}"/>
              </a:ext>
            </a:extLst>
          </p:cNvPr>
          <p:cNvGrpSpPr/>
          <p:nvPr/>
        </p:nvGrpSpPr>
        <p:grpSpPr>
          <a:xfrm>
            <a:off x="3282393" y="3946673"/>
            <a:ext cx="798945" cy="175491"/>
            <a:chOff x="974436" y="4231986"/>
            <a:chExt cx="798945" cy="175491"/>
          </a:xfrm>
        </p:grpSpPr>
        <p:sp>
          <p:nvSpPr>
            <p:cNvPr id="20" name="Oval 19">
              <a:extLst>
                <a:ext uri="{FF2B5EF4-FFF2-40B4-BE49-F238E27FC236}">
                  <a16:creationId xmlns:a16="http://schemas.microsoft.com/office/drawing/2014/main" id="{E7398413-B032-4C94-9DAD-1A850613442A}"/>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3ABE628-648C-40CA-BF95-F09744F35968}"/>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7F2BA20-C048-46EA-8DA9-10EEBAF2CF3A}"/>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8AED98DB-92DD-4459-9644-441BAB9F89F3}"/>
              </a:ext>
            </a:extLst>
          </p:cNvPr>
          <p:cNvSpPr txBox="1"/>
          <p:nvPr/>
        </p:nvSpPr>
        <p:spPr>
          <a:xfrm>
            <a:off x="4724688" y="3901942"/>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Event Listeners in JS</a:t>
            </a:r>
          </a:p>
        </p:txBody>
      </p:sp>
      <p:sp>
        <p:nvSpPr>
          <p:cNvPr id="24" name="TextBox 23">
            <a:extLst>
              <a:ext uri="{FF2B5EF4-FFF2-40B4-BE49-F238E27FC236}">
                <a16:creationId xmlns:a16="http://schemas.microsoft.com/office/drawing/2014/main" id="{3976AB0E-B89C-481E-A9C5-05E54B45DEFE}"/>
              </a:ext>
            </a:extLst>
          </p:cNvPr>
          <p:cNvSpPr txBox="1"/>
          <p:nvPr/>
        </p:nvSpPr>
        <p:spPr>
          <a:xfrm>
            <a:off x="3224896" y="4468905"/>
            <a:ext cx="4995949" cy="1169551"/>
          </a:xfrm>
          <a:prstGeom prst="rect">
            <a:avLst/>
          </a:prstGeom>
          <a:noFill/>
        </p:spPr>
        <p:txBody>
          <a:bodyPr wrap="square" rtlCol="0">
            <a:spAutoFit/>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button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document.</a:t>
            </a:r>
            <a:r>
              <a:rPr lang="en-US" sz="1400" b="0" dirty="0" err="1">
                <a:solidFill>
                  <a:srgbClr val="A6E22E"/>
                </a:solidFill>
                <a:effectLst/>
                <a:latin typeface="Consolas" panose="020B0609020204030204" pitchFamily="49" charset="0"/>
              </a:rPr>
              <a:t>querySelector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"button"</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button.</a:t>
            </a:r>
            <a:r>
              <a:rPr lang="en-US" sz="1400" b="0" dirty="0" err="1">
                <a:solidFill>
                  <a:srgbClr val="A6E22E"/>
                </a:solidFill>
                <a:effectLst/>
                <a:latin typeface="Consolas" panose="020B0609020204030204" pitchFamily="49" charset="0"/>
              </a:rPr>
              <a:t>addEventListener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"click"</a:t>
            </a:r>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 {</a:t>
            </a:r>
          </a:p>
          <a:p>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document.</a:t>
            </a:r>
            <a:r>
              <a:rPr lang="en-US" sz="1400" b="0" dirty="0" err="1">
                <a:solidFill>
                  <a:srgbClr val="A6E22E"/>
                </a:solidFill>
                <a:effectLst/>
                <a:latin typeface="Consolas" panose="020B0609020204030204" pitchFamily="49" charset="0"/>
              </a:rPr>
              <a:t>getElementById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"h1"</a:t>
            </a:r>
            <a:r>
              <a:rPr lang="en-US" sz="1400" b="0" dirty="0">
                <a:solidFill>
                  <a:srgbClr val="F8F8F2"/>
                </a:solidFill>
                <a:effectLst/>
                <a:latin typeface="Consolas" panose="020B0609020204030204" pitchFamily="49" charset="0"/>
              </a:rPr>
              <a:t>).</a:t>
            </a:r>
            <a:r>
              <a:rPr lang="en-US" sz="1400" b="0" dirty="0" err="1">
                <a:solidFill>
                  <a:srgbClr val="F8F8F2"/>
                </a:solidFill>
                <a:effectLst/>
                <a:latin typeface="Consolas" panose="020B0609020204030204" pitchFamily="49" charset="0"/>
              </a:rPr>
              <a:t>innerHTML</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"JavaScript is Awesome!"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a:t>
            </a:r>
          </a:p>
        </p:txBody>
      </p:sp>
      <p:grpSp>
        <p:nvGrpSpPr>
          <p:cNvPr id="17" name="Group 16">
            <a:extLst>
              <a:ext uri="{FF2B5EF4-FFF2-40B4-BE49-F238E27FC236}">
                <a16:creationId xmlns:a16="http://schemas.microsoft.com/office/drawing/2014/main" id="{882AA01F-2CC8-D6ED-07D0-1769BF9DB38D}"/>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F7BAE970-2EFD-2A28-CBFE-3733BDA89039}"/>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DC7F9827-121A-7A09-F9B6-567F3B20A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123669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5043055" y="635651"/>
            <a:ext cx="2041233"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Events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605236"/>
          </a:xfrm>
        </p:spPr>
        <p:txBody>
          <a:bodyPr>
            <a:normAutofit/>
          </a:bodyPr>
          <a:lstStyle/>
          <a:p>
            <a:r>
              <a:rPr lang="en-US" sz="1600" dirty="0">
                <a:latin typeface="Poppins" panose="00000500000000000000" pitchFamily="2" charset="0"/>
                <a:cs typeface="Poppins" panose="00000500000000000000" pitchFamily="2" charset="0"/>
              </a:rPr>
              <a:t>We can have multiple event listeners for a single event and all of them would be executed by JS when that event is fired. </a:t>
            </a:r>
          </a:p>
        </p:txBody>
      </p:sp>
      <p:sp>
        <p:nvSpPr>
          <p:cNvPr id="25" name="Rectangle 24">
            <a:extLst>
              <a:ext uri="{FF2B5EF4-FFF2-40B4-BE49-F238E27FC236}">
                <a16:creationId xmlns:a16="http://schemas.microsoft.com/office/drawing/2014/main" id="{E0FC39E2-055F-4173-A509-E02562748AEE}"/>
              </a:ext>
            </a:extLst>
          </p:cNvPr>
          <p:cNvSpPr/>
          <p:nvPr/>
        </p:nvSpPr>
        <p:spPr>
          <a:xfrm>
            <a:off x="3043402" y="1877933"/>
            <a:ext cx="5527943" cy="1465631"/>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4C81618-1EE0-42EE-AB59-FA4F0ED75BA5}"/>
              </a:ext>
            </a:extLst>
          </p:cNvPr>
          <p:cNvGrpSpPr/>
          <p:nvPr/>
        </p:nvGrpSpPr>
        <p:grpSpPr>
          <a:xfrm>
            <a:off x="3282393" y="2078325"/>
            <a:ext cx="798945" cy="175491"/>
            <a:chOff x="974436" y="4231986"/>
            <a:chExt cx="798945" cy="175491"/>
          </a:xfrm>
        </p:grpSpPr>
        <p:sp>
          <p:nvSpPr>
            <p:cNvPr id="20" name="Oval 19">
              <a:extLst>
                <a:ext uri="{FF2B5EF4-FFF2-40B4-BE49-F238E27FC236}">
                  <a16:creationId xmlns:a16="http://schemas.microsoft.com/office/drawing/2014/main" id="{E7398413-B032-4C94-9DAD-1A850613442A}"/>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3ABE628-648C-40CA-BF95-F09744F35968}"/>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7F2BA20-C048-46EA-8DA9-10EEBAF2CF3A}"/>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8AED98DB-92DD-4459-9644-441BAB9F89F3}"/>
              </a:ext>
            </a:extLst>
          </p:cNvPr>
          <p:cNvSpPr txBox="1"/>
          <p:nvPr/>
        </p:nvSpPr>
        <p:spPr>
          <a:xfrm>
            <a:off x="4724688" y="2033594"/>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Event Listeners in JS</a:t>
            </a:r>
          </a:p>
        </p:txBody>
      </p:sp>
      <p:sp>
        <p:nvSpPr>
          <p:cNvPr id="24" name="TextBox 23">
            <a:extLst>
              <a:ext uri="{FF2B5EF4-FFF2-40B4-BE49-F238E27FC236}">
                <a16:creationId xmlns:a16="http://schemas.microsoft.com/office/drawing/2014/main" id="{3976AB0E-B89C-481E-A9C5-05E54B45DEFE}"/>
              </a:ext>
            </a:extLst>
          </p:cNvPr>
          <p:cNvSpPr txBox="1"/>
          <p:nvPr/>
        </p:nvSpPr>
        <p:spPr>
          <a:xfrm>
            <a:off x="3224896" y="2600557"/>
            <a:ext cx="4995949" cy="523220"/>
          </a:xfrm>
          <a:prstGeom prst="rect">
            <a:avLst/>
          </a:prstGeom>
          <a:noFill/>
        </p:spPr>
        <p:txBody>
          <a:bodyPr wrap="square" rtlCol="0">
            <a:spAutoFit/>
          </a:bodyPr>
          <a:lstStyle/>
          <a:p>
            <a:r>
              <a:rPr lang="en-US" sz="1400" b="0" dirty="0" err="1">
                <a:solidFill>
                  <a:srgbClr val="F8F8F2"/>
                </a:solidFill>
                <a:effectLst/>
                <a:latin typeface="Consolas" panose="020B0609020204030204" pitchFamily="49" charset="0"/>
              </a:rPr>
              <a:t>myElement.</a:t>
            </a:r>
            <a:r>
              <a:rPr lang="en-US" sz="1400" b="0" dirty="0" err="1">
                <a:solidFill>
                  <a:srgbClr val="A6E22E"/>
                </a:solidFill>
                <a:effectLst/>
                <a:latin typeface="Consolas" panose="020B0609020204030204" pitchFamily="49" charset="0"/>
              </a:rPr>
              <a:t>addEventListener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'click'</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functionA</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myElement.</a:t>
            </a:r>
            <a:r>
              <a:rPr lang="en-US" sz="1400" b="0" dirty="0" err="1">
                <a:solidFill>
                  <a:srgbClr val="A6E22E"/>
                </a:solidFill>
                <a:effectLst/>
                <a:latin typeface="Consolas" panose="020B0609020204030204" pitchFamily="49" charset="0"/>
              </a:rPr>
              <a:t>addEventListener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'click'</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functionB</a:t>
            </a:r>
            <a:r>
              <a:rPr lang="en-US" sz="1400" b="0" dirty="0">
                <a:solidFill>
                  <a:srgbClr val="F8F8F2"/>
                </a:solidFill>
                <a:effectLst/>
                <a:latin typeface="Consolas" panose="020B0609020204030204" pitchFamily="49" charset="0"/>
              </a:rPr>
              <a:t>);</a:t>
            </a:r>
          </a:p>
        </p:txBody>
      </p:sp>
      <p:sp>
        <p:nvSpPr>
          <p:cNvPr id="27" name="Content Placeholder 2">
            <a:extLst>
              <a:ext uri="{FF2B5EF4-FFF2-40B4-BE49-F238E27FC236}">
                <a16:creationId xmlns:a16="http://schemas.microsoft.com/office/drawing/2014/main" id="{73F4C4DC-7405-4249-BE2C-C9F35D92E6F7}"/>
              </a:ext>
            </a:extLst>
          </p:cNvPr>
          <p:cNvSpPr txBox="1">
            <a:spLocks/>
          </p:cNvSpPr>
          <p:nvPr/>
        </p:nvSpPr>
        <p:spPr>
          <a:xfrm>
            <a:off x="865909" y="3500725"/>
            <a:ext cx="10515600" cy="430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Similarly, multiple event listeners for different events can be configured for a single element.. </a:t>
            </a:r>
          </a:p>
        </p:txBody>
      </p:sp>
      <p:sp>
        <p:nvSpPr>
          <p:cNvPr id="28" name="Rectangle 27">
            <a:extLst>
              <a:ext uri="{FF2B5EF4-FFF2-40B4-BE49-F238E27FC236}">
                <a16:creationId xmlns:a16="http://schemas.microsoft.com/office/drawing/2014/main" id="{A5273C7F-104D-4D75-80E7-65FA31340272}"/>
              </a:ext>
            </a:extLst>
          </p:cNvPr>
          <p:cNvSpPr/>
          <p:nvPr/>
        </p:nvSpPr>
        <p:spPr>
          <a:xfrm>
            <a:off x="3043402" y="3931862"/>
            <a:ext cx="5527943" cy="1465631"/>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22AE822-4B76-4DBB-80A2-D43AAF11773F}"/>
              </a:ext>
            </a:extLst>
          </p:cNvPr>
          <p:cNvGrpSpPr/>
          <p:nvPr/>
        </p:nvGrpSpPr>
        <p:grpSpPr>
          <a:xfrm>
            <a:off x="3282393" y="4132254"/>
            <a:ext cx="798945" cy="175491"/>
            <a:chOff x="974436" y="4231986"/>
            <a:chExt cx="798945" cy="175491"/>
          </a:xfrm>
        </p:grpSpPr>
        <p:sp>
          <p:nvSpPr>
            <p:cNvPr id="30" name="Oval 29">
              <a:extLst>
                <a:ext uri="{FF2B5EF4-FFF2-40B4-BE49-F238E27FC236}">
                  <a16:creationId xmlns:a16="http://schemas.microsoft.com/office/drawing/2014/main" id="{426A6140-E6C9-4DA0-B08D-B432968BFA56}"/>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8CF9E299-6924-4C26-BCBD-D01A6133FBD9}"/>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7F28C3AF-AC42-481F-9783-27FBD0617FA6}"/>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77B4D72F-1A93-4A2C-8933-4E8886AEA5B4}"/>
              </a:ext>
            </a:extLst>
          </p:cNvPr>
          <p:cNvSpPr txBox="1"/>
          <p:nvPr/>
        </p:nvSpPr>
        <p:spPr>
          <a:xfrm>
            <a:off x="4724688" y="4087523"/>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Event Listeners in JS</a:t>
            </a:r>
          </a:p>
        </p:txBody>
      </p:sp>
      <p:sp>
        <p:nvSpPr>
          <p:cNvPr id="34" name="TextBox 33">
            <a:extLst>
              <a:ext uri="{FF2B5EF4-FFF2-40B4-BE49-F238E27FC236}">
                <a16:creationId xmlns:a16="http://schemas.microsoft.com/office/drawing/2014/main" id="{82561105-DF9E-4F56-ABBF-F3CFEE6C066F}"/>
              </a:ext>
            </a:extLst>
          </p:cNvPr>
          <p:cNvSpPr txBox="1"/>
          <p:nvPr/>
        </p:nvSpPr>
        <p:spPr>
          <a:xfrm>
            <a:off x="3224896" y="4654486"/>
            <a:ext cx="5152486" cy="523220"/>
          </a:xfrm>
          <a:prstGeom prst="rect">
            <a:avLst/>
          </a:prstGeom>
          <a:noFill/>
        </p:spPr>
        <p:txBody>
          <a:bodyPr wrap="square" rtlCol="0">
            <a:spAutoFit/>
          </a:bodyPr>
          <a:lstStyle/>
          <a:p>
            <a:r>
              <a:rPr lang="en-US" sz="1400" b="0" dirty="0" err="1">
                <a:solidFill>
                  <a:srgbClr val="F8F8F2"/>
                </a:solidFill>
                <a:effectLst/>
                <a:latin typeface="Consolas" panose="020B0609020204030204" pitchFamily="49" charset="0"/>
              </a:rPr>
              <a:t>myElement.</a:t>
            </a:r>
            <a:r>
              <a:rPr lang="en-US" sz="1400" b="0" dirty="0" err="1">
                <a:solidFill>
                  <a:srgbClr val="A6E22E"/>
                </a:solidFill>
                <a:effectLst/>
                <a:latin typeface="Consolas" panose="020B0609020204030204" pitchFamily="49" charset="0"/>
              </a:rPr>
              <a:t>addEventListener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'click'</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functionA</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myElement.</a:t>
            </a:r>
            <a:r>
              <a:rPr lang="en-US" sz="1400" b="0" dirty="0" err="1">
                <a:solidFill>
                  <a:srgbClr val="A6E22E"/>
                </a:solidFill>
                <a:effectLst/>
                <a:latin typeface="Consolas" panose="020B0609020204030204" pitchFamily="49" charset="0"/>
              </a:rPr>
              <a:t>addEventListener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dblclick</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functionB</a:t>
            </a:r>
            <a:r>
              <a:rPr lang="en-US" sz="1400" b="0" dirty="0">
                <a:solidFill>
                  <a:srgbClr val="F8F8F2"/>
                </a:solidFill>
                <a:effectLst/>
                <a:latin typeface="Consolas" panose="020B0609020204030204" pitchFamily="49" charset="0"/>
              </a:rPr>
              <a:t>);</a:t>
            </a:r>
          </a:p>
        </p:txBody>
      </p:sp>
      <p:sp>
        <p:nvSpPr>
          <p:cNvPr id="35" name="Content Placeholder 2">
            <a:extLst>
              <a:ext uri="{FF2B5EF4-FFF2-40B4-BE49-F238E27FC236}">
                <a16:creationId xmlns:a16="http://schemas.microsoft.com/office/drawing/2014/main" id="{CEC48FC6-49F5-40BF-A4A6-B9E7C57EDEA5}"/>
              </a:ext>
            </a:extLst>
          </p:cNvPr>
          <p:cNvSpPr txBox="1">
            <a:spLocks/>
          </p:cNvSpPr>
          <p:nvPr/>
        </p:nvSpPr>
        <p:spPr>
          <a:xfrm>
            <a:off x="838200" y="5534727"/>
            <a:ext cx="10515600" cy="6183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As we can see, </a:t>
            </a:r>
            <a:r>
              <a:rPr lang="en-US" sz="1600" dirty="0" err="1">
                <a:solidFill>
                  <a:srgbClr val="FF5F56"/>
                </a:solidFill>
                <a:latin typeface="Consolas" panose="020B0609020204030204" pitchFamily="49" charset="0"/>
                <a:cs typeface="Poppins" panose="00000500000000000000" pitchFamily="2" charset="0"/>
              </a:rPr>
              <a:t>addEventListener</a:t>
            </a:r>
            <a:r>
              <a:rPr lang="en-US" sz="1600" dirty="0">
                <a:solidFill>
                  <a:srgbClr val="FF5F56"/>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function takes two arguments, name of the event as first argument and the function to be fired when that event occurs as the second argument.</a:t>
            </a:r>
          </a:p>
        </p:txBody>
      </p:sp>
      <p:grpSp>
        <p:nvGrpSpPr>
          <p:cNvPr id="17" name="Group 16">
            <a:extLst>
              <a:ext uri="{FF2B5EF4-FFF2-40B4-BE49-F238E27FC236}">
                <a16:creationId xmlns:a16="http://schemas.microsoft.com/office/drawing/2014/main" id="{2A40E52E-0570-8EC5-4FA2-EB8161DE3E57}"/>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48190B24-50C4-487F-A52E-FD1C815E4F74}"/>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F4B5B938-4D3A-5FF9-80B2-8E5F8DBA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2665576250"/>
      </p:ext>
    </p:extLst>
  </p:cSld>
  <p:clrMapOvr>
    <a:masterClrMapping/>
  </p:clrMapOvr>
  <mc:AlternateContent xmlns:mc="http://schemas.openxmlformats.org/markup-compatibility/2006" xmlns:p14="http://schemas.microsoft.com/office/powerpoint/2010/main">
    <mc:Choice Requires="p14">
      <p:transition spd="slow" p14:dur="2000" advTm="2025105"/>
    </mc:Choice>
    <mc:Fallback xmlns="">
      <p:transition spd="slow" advTm="20251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5043055" y="635651"/>
            <a:ext cx="2041233"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Events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605236"/>
          </a:xfrm>
        </p:spPr>
        <p:txBody>
          <a:bodyPr>
            <a:normAutofit/>
          </a:bodyPr>
          <a:lstStyle/>
          <a:p>
            <a:r>
              <a:rPr lang="en-US" sz="1600" dirty="0">
                <a:latin typeface="Poppins" panose="00000500000000000000" pitchFamily="2" charset="0"/>
                <a:cs typeface="Poppins" panose="00000500000000000000" pitchFamily="2" charset="0"/>
              </a:rPr>
              <a:t>If you've added an event handler using </a:t>
            </a:r>
            <a:r>
              <a:rPr lang="en-US" sz="1600" dirty="0" err="1">
                <a:solidFill>
                  <a:srgbClr val="FF5F56"/>
                </a:solidFill>
                <a:latin typeface="Consolas" panose="020B0609020204030204" pitchFamily="49" charset="0"/>
                <a:cs typeface="Poppins" panose="00000500000000000000" pitchFamily="2" charset="0"/>
              </a:rPr>
              <a:t>addEventListener</a:t>
            </a:r>
            <a:r>
              <a:rPr lang="en-US" sz="1600" dirty="0">
                <a:solidFill>
                  <a:srgbClr val="FF5F56"/>
                </a:solidFill>
                <a:latin typeface="Consolas" panose="020B0609020204030204" pitchFamily="49" charset="0"/>
                <a:cs typeface="Poppins" panose="00000500000000000000" pitchFamily="2" charset="0"/>
              </a:rPr>
              <a:t>()</a:t>
            </a:r>
            <a:r>
              <a:rPr lang="en-US" sz="1600" dirty="0">
                <a:latin typeface="Poppins" panose="00000500000000000000" pitchFamily="2" charset="0"/>
                <a:cs typeface="Poppins" panose="00000500000000000000" pitchFamily="2" charset="0"/>
              </a:rPr>
              <a:t>, you can remove it again using the </a:t>
            </a:r>
            <a:r>
              <a:rPr lang="en-US" sz="1600" dirty="0" err="1">
                <a:solidFill>
                  <a:srgbClr val="FF5F56"/>
                </a:solidFill>
                <a:latin typeface="Consolas" panose="020B0609020204030204" pitchFamily="49" charset="0"/>
                <a:cs typeface="Poppins" panose="00000500000000000000" pitchFamily="2" charset="0"/>
              </a:rPr>
              <a:t>removeEventListener</a:t>
            </a:r>
            <a:r>
              <a:rPr lang="en-US" sz="1600" dirty="0">
                <a:solidFill>
                  <a:srgbClr val="FF5F56"/>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method.</a:t>
            </a:r>
          </a:p>
        </p:txBody>
      </p:sp>
      <p:sp>
        <p:nvSpPr>
          <p:cNvPr id="25" name="Rectangle 24">
            <a:extLst>
              <a:ext uri="{FF2B5EF4-FFF2-40B4-BE49-F238E27FC236}">
                <a16:creationId xmlns:a16="http://schemas.microsoft.com/office/drawing/2014/main" id="{E0FC39E2-055F-4173-A509-E02562748AEE}"/>
              </a:ext>
            </a:extLst>
          </p:cNvPr>
          <p:cNvSpPr/>
          <p:nvPr/>
        </p:nvSpPr>
        <p:spPr>
          <a:xfrm>
            <a:off x="2812492" y="2140888"/>
            <a:ext cx="6203637" cy="1465631"/>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4C81618-1EE0-42EE-AB59-FA4F0ED75BA5}"/>
              </a:ext>
            </a:extLst>
          </p:cNvPr>
          <p:cNvGrpSpPr/>
          <p:nvPr/>
        </p:nvGrpSpPr>
        <p:grpSpPr>
          <a:xfrm>
            <a:off x="3051484" y="2341280"/>
            <a:ext cx="798945" cy="175491"/>
            <a:chOff x="974436" y="4231986"/>
            <a:chExt cx="798945" cy="175491"/>
          </a:xfrm>
        </p:grpSpPr>
        <p:sp>
          <p:nvSpPr>
            <p:cNvPr id="20" name="Oval 19">
              <a:extLst>
                <a:ext uri="{FF2B5EF4-FFF2-40B4-BE49-F238E27FC236}">
                  <a16:creationId xmlns:a16="http://schemas.microsoft.com/office/drawing/2014/main" id="{E7398413-B032-4C94-9DAD-1A850613442A}"/>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3ABE628-648C-40CA-BF95-F09744F35968}"/>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7F2BA20-C048-46EA-8DA9-10EEBAF2CF3A}"/>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8AED98DB-92DD-4459-9644-441BAB9F89F3}"/>
              </a:ext>
            </a:extLst>
          </p:cNvPr>
          <p:cNvSpPr txBox="1"/>
          <p:nvPr/>
        </p:nvSpPr>
        <p:spPr>
          <a:xfrm>
            <a:off x="4493779" y="2296549"/>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Event Listeners in JS</a:t>
            </a:r>
          </a:p>
        </p:txBody>
      </p:sp>
      <p:sp>
        <p:nvSpPr>
          <p:cNvPr id="24" name="TextBox 23">
            <a:extLst>
              <a:ext uri="{FF2B5EF4-FFF2-40B4-BE49-F238E27FC236}">
                <a16:creationId xmlns:a16="http://schemas.microsoft.com/office/drawing/2014/main" id="{3976AB0E-B89C-481E-A9C5-05E54B45DEFE}"/>
              </a:ext>
            </a:extLst>
          </p:cNvPr>
          <p:cNvSpPr txBox="1"/>
          <p:nvPr/>
        </p:nvSpPr>
        <p:spPr>
          <a:xfrm>
            <a:off x="2993987" y="2863512"/>
            <a:ext cx="5799031" cy="307777"/>
          </a:xfrm>
          <a:prstGeom prst="rect">
            <a:avLst/>
          </a:prstGeom>
          <a:noFill/>
        </p:spPr>
        <p:txBody>
          <a:bodyPr wrap="square" rtlCol="0">
            <a:spAutoFit/>
          </a:bodyPr>
          <a:lstStyle/>
          <a:p>
            <a:r>
              <a:rPr lang="en-US" sz="1400" b="0" dirty="0" err="1">
                <a:solidFill>
                  <a:srgbClr val="F8F8F2"/>
                </a:solidFill>
                <a:effectLst/>
                <a:latin typeface="Consolas" panose="020B0609020204030204" pitchFamily="49" charset="0"/>
              </a:rPr>
              <a:t>myElement.</a:t>
            </a:r>
            <a:r>
              <a:rPr lang="en-US" sz="1400" b="0" dirty="0" err="1">
                <a:solidFill>
                  <a:srgbClr val="A6E22E"/>
                </a:solidFill>
                <a:effectLst/>
                <a:latin typeface="Consolas" panose="020B0609020204030204" pitchFamily="49" charset="0"/>
              </a:rPr>
              <a:t>removeEventListener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'click’</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funcToBeRemoved</a:t>
            </a:r>
            <a:r>
              <a:rPr lang="en-US" sz="1400" b="0" dirty="0">
                <a:solidFill>
                  <a:srgbClr val="F8F8F2"/>
                </a:solidFill>
                <a:effectLst/>
                <a:latin typeface="Consolas" panose="020B0609020204030204" pitchFamily="49" charset="0"/>
              </a:rPr>
              <a:t>);</a:t>
            </a:r>
          </a:p>
        </p:txBody>
      </p:sp>
      <p:sp>
        <p:nvSpPr>
          <p:cNvPr id="27" name="Content Placeholder 2">
            <a:extLst>
              <a:ext uri="{FF2B5EF4-FFF2-40B4-BE49-F238E27FC236}">
                <a16:creationId xmlns:a16="http://schemas.microsoft.com/office/drawing/2014/main" id="{73F4C4DC-7405-4249-BE2C-C9F35D92E6F7}"/>
              </a:ext>
            </a:extLst>
          </p:cNvPr>
          <p:cNvSpPr txBox="1">
            <a:spLocks/>
          </p:cNvSpPr>
          <p:nvPr/>
        </p:nvSpPr>
        <p:spPr>
          <a:xfrm>
            <a:off x="838200" y="3984296"/>
            <a:ext cx="10515600" cy="1890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The recommended way of registering event listeners is using </a:t>
            </a:r>
            <a:r>
              <a:rPr lang="en-US" sz="1600" dirty="0" err="1">
                <a:latin typeface="Poppins" panose="00000500000000000000" pitchFamily="2" charset="0"/>
                <a:cs typeface="Poppins" panose="00000500000000000000" pitchFamily="2" charset="0"/>
              </a:rPr>
              <a:t>addEventListener</a:t>
            </a:r>
            <a:r>
              <a:rPr lang="en-US" sz="1600" dirty="0">
                <a:latin typeface="Poppins" panose="00000500000000000000" pitchFamily="2" charset="0"/>
                <a:cs typeface="Poppins" panose="00000500000000000000" pitchFamily="2" charset="0"/>
              </a:rPr>
              <a:t>(), but there are two other methods:</a:t>
            </a:r>
          </a:p>
          <a:p>
            <a:pPr lvl="1">
              <a:buFont typeface="+mj-lt"/>
              <a:buAutoNum type="arabicPeriod"/>
            </a:pPr>
            <a:r>
              <a:rPr lang="en-US" sz="1400" dirty="0">
                <a:latin typeface="Poppins" panose="00000500000000000000" pitchFamily="2" charset="0"/>
                <a:cs typeface="Poppins" panose="00000500000000000000" pitchFamily="2" charset="0"/>
              </a:rPr>
              <a:t>Event Listener properties</a:t>
            </a:r>
          </a:p>
          <a:p>
            <a:pPr lvl="1">
              <a:buFont typeface="+mj-lt"/>
              <a:buAutoNum type="arabicPeriod"/>
            </a:pPr>
            <a:r>
              <a:rPr lang="en-US" sz="1400" dirty="0">
                <a:latin typeface="Poppins" panose="00000500000000000000" pitchFamily="2" charset="0"/>
                <a:cs typeface="Poppins" panose="00000500000000000000" pitchFamily="2" charset="0"/>
              </a:rPr>
              <a:t>Inline Event Listeners (don’t use these)</a:t>
            </a:r>
          </a:p>
        </p:txBody>
      </p:sp>
      <p:grpSp>
        <p:nvGrpSpPr>
          <p:cNvPr id="17" name="Group 16">
            <a:extLst>
              <a:ext uri="{FF2B5EF4-FFF2-40B4-BE49-F238E27FC236}">
                <a16:creationId xmlns:a16="http://schemas.microsoft.com/office/drawing/2014/main" id="{400AD7F2-66DD-EE56-3EB8-5687D3F46913}"/>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BA0634F6-D10F-2D11-EC54-A3ACAD21A546}"/>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9EF39D30-5224-B86C-84B5-C789BA2AB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298627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5024582" y="635651"/>
            <a:ext cx="2078182"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Events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1088922"/>
          </a:xfrm>
        </p:spPr>
        <p:txBody>
          <a:bodyPr>
            <a:noAutofit/>
          </a:bodyPr>
          <a:lstStyle/>
          <a:p>
            <a:r>
              <a:rPr lang="en-US" sz="1600" b="1" dirty="0">
                <a:solidFill>
                  <a:srgbClr val="561744"/>
                </a:solidFill>
                <a:latin typeface="Poppins" panose="00000500000000000000" pitchFamily="2" charset="0"/>
                <a:cs typeface="Poppins" panose="00000500000000000000" pitchFamily="2" charset="0"/>
              </a:rPr>
              <a:t>Event Handler or Event Listener Properties:</a:t>
            </a:r>
          </a:p>
          <a:p>
            <a:r>
              <a:rPr lang="en-US" sz="1600" dirty="0">
                <a:latin typeface="Poppins" panose="00000500000000000000" pitchFamily="2" charset="0"/>
                <a:cs typeface="Poppins" panose="00000500000000000000" pitchFamily="2" charset="0"/>
              </a:rPr>
              <a:t>Elements that can fire events also usually have properties whose name is on followed by the name of the event. For example, elements have a property </a:t>
            </a:r>
            <a:r>
              <a:rPr lang="en-US" sz="1600" dirty="0">
                <a:solidFill>
                  <a:srgbClr val="FF5F56"/>
                </a:solidFill>
                <a:latin typeface="Consolas" panose="020B0609020204030204" pitchFamily="49" charset="0"/>
                <a:cs typeface="Poppins" panose="00000500000000000000" pitchFamily="2" charset="0"/>
              </a:rPr>
              <a:t>onclick</a:t>
            </a:r>
            <a:r>
              <a:rPr lang="en-US" sz="1600" dirty="0">
                <a:latin typeface="Poppins" panose="00000500000000000000" pitchFamily="2" charset="0"/>
                <a:cs typeface="Poppins" panose="00000500000000000000" pitchFamily="2" charset="0"/>
              </a:rPr>
              <a:t>. This is called an event handler or event listener property.</a:t>
            </a:r>
          </a:p>
        </p:txBody>
      </p:sp>
      <p:sp>
        <p:nvSpPr>
          <p:cNvPr id="25" name="Rectangle 24">
            <a:extLst>
              <a:ext uri="{FF2B5EF4-FFF2-40B4-BE49-F238E27FC236}">
                <a16:creationId xmlns:a16="http://schemas.microsoft.com/office/drawing/2014/main" id="{E0FC39E2-055F-4173-A509-E02562748AEE}"/>
              </a:ext>
            </a:extLst>
          </p:cNvPr>
          <p:cNvSpPr/>
          <p:nvPr/>
        </p:nvSpPr>
        <p:spPr>
          <a:xfrm>
            <a:off x="3024909" y="2424357"/>
            <a:ext cx="5980546" cy="2127869"/>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4C81618-1EE0-42EE-AB59-FA4F0ED75BA5}"/>
              </a:ext>
            </a:extLst>
          </p:cNvPr>
          <p:cNvGrpSpPr/>
          <p:nvPr/>
        </p:nvGrpSpPr>
        <p:grpSpPr>
          <a:xfrm>
            <a:off x="3263899" y="2624749"/>
            <a:ext cx="798945" cy="175491"/>
            <a:chOff x="974436" y="4231986"/>
            <a:chExt cx="798945" cy="175491"/>
          </a:xfrm>
        </p:grpSpPr>
        <p:sp>
          <p:nvSpPr>
            <p:cNvPr id="20" name="Oval 19">
              <a:extLst>
                <a:ext uri="{FF2B5EF4-FFF2-40B4-BE49-F238E27FC236}">
                  <a16:creationId xmlns:a16="http://schemas.microsoft.com/office/drawing/2014/main" id="{E7398413-B032-4C94-9DAD-1A850613442A}"/>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3ABE628-648C-40CA-BF95-F09744F35968}"/>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7F2BA20-C048-46EA-8DA9-10EEBAF2CF3A}"/>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8AED98DB-92DD-4459-9644-441BAB9F89F3}"/>
              </a:ext>
            </a:extLst>
          </p:cNvPr>
          <p:cNvSpPr txBox="1"/>
          <p:nvPr/>
        </p:nvSpPr>
        <p:spPr>
          <a:xfrm>
            <a:off x="4667874" y="2589640"/>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Event Handler Properties</a:t>
            </a:r>
          </a:p>
        </p:txBody>
      </p:sp>
      <p:sp>
        <p:nvSpPr>
          <p:cNvPr id="24" name="TextBox 23">
            <a:extLst>
              <a:ext uri="{FF2B5EF4-FFF2-40B4-BE49-F238E27FC236}">
                <a16:creationId xmlns:a16="http://schemas.microsoft.com/office/drawing/2014/main" id="{3976AB0E-B89C-481E-A9C5-05E54B45DEFE}"/>
              </a:ext>
            </a:extLst>
          </p:cNvPr>
          <p:cNvSpPr txBox="1"/>
          <p:nvPr/>
        </p:nvSpPr>
        <p:spPr>
          <a:xfrm>
            <a:off x="3263899" y="3000632"/>
            <a:ext cx="5417801" cy="1384995"/>
          </a:xfrm>
          <a:prstGeom prst="rect">
            <a:avLst/>
          </a:prstGeom>
          <a:noFill/>
        </p:spPr>
        <p:txBody>
          <a:bodyPr wrap="square" rtlCol="0">
            <a:spAutoFit/>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btn</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document.</a:t>
            </a:r>
            <a:r>
              <a:rPr lang="en-US" sz="1400" b="0" dirty="0" err="1">
                <a:solidFill>
                  <a:srgbClr val="A6E22E"/>
                </a:solidFill>
                <a:effectLst/>
                <a:latin typeface="Consolas" panose="020B0609020204030204" pitchFamily="49" charset="0"/>
              </a:rPr>
              <a:t>querySelector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'button'</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btn.</a:t>
            </a:r>
            <a:r>
              <a:rPr lang="en-US" sz="1400" b="0" dirty="0" err="1">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err="1">
                <a:solidFill>
                  <a:srgbClr val="A6E22E"/>
                </a:solidFill>
                <a:effectLst/>
                <a:latin typeface="Consolas" panose="020B0609020204030204" pitchFamily="49" charset="0"/>
              </a:rPr>
              <a:t>funtion</a:t>
            </a:r>
            <a:r>
              <a:rPr lang="en-US" sz="1400" b="0" dirty="0">
                <a:solidFill>
                  <a:srgbClr val="F8F8F2"/>
                </a:solidFill>
                <a:effectLst/>
                <a:latin typeface="Consolas" panose="020B0609020204030204" pitchFamily="49" charset="0"/>
              </a:rPr>
              <a:t> () {</a:t>
            </a:r>
          </a:p>
          <a:p>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const</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rndCol</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a:t>
            </a:r>
            <a:r>
              <a:rPr lang="en-US" sz="1400" b="0" dirty="0" err="1">
                <a:solidFill>
                  <a:srgbClr val="E6DB74"/>
                </a:solidFill>
                <a:effectLst/>
                <a:latin typeface="Consolas" panose="020B0609020204030204" pitchFamily="49" charset="0"/>
              </a:rPr>
              <a:t>rgb</a:t>
            </a:r>
            <a:r>
              <a:rPr lang="en-US" sz="1400" b="0" dirty="0">
                <a:solidFill>
                  <a:srgbClr val="E6DB74"/>
                </a:solidFill>
                <a:effectLst/>
                <a:latin typeface="Consolas" panose="020B0609020204030204" pitchFamily="49" charset="0"/>
              </a:rPr>
              <a:t>(</a:t>
            </a:r>
            <a:r>
              <a:rPr lang="en-US" sz="1400" b="0" dirty="0">
                <a:solidFill>
                  <a:srgbClr val="F92672"/>
                </a:solidFill>
                <a:effectLst/>
                <a:latin typeface="Consolas" panose="020B0609020204030204" pitchFamily="49" charset="0"/>
              </a:rPr>
              <a:t>${</a:t>
            </a:r>
            <a:r>
              <a:rPr lang="en-US" sz="1400" b="0" dirty="0">
                <a:solidFill>
                  <a:srgbClr val="A6E22E"/>
                </a:solidFill>
                <a:effectLst/>
                <a:latin typeface="Consolas" panose="020B0609020204030204" pitchFamily="49" charset="0"/>
              </a:rPr>
              <a:t>random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255</a:t>
            </a:r>
            <a:r>
              <a:rPr lang="en-US" sz="1400" b="0" dirty="0">
                <a:solidFill>
                  <a:srgbClr val="F8F8F2"/>
                </a:solidFill>
                <a:effectLst/>
                <a:latin typeface="Consolas" panose="020B0609020204030204" pitchFamily="49" charset="0"/>
              </a:rPr>
              <a:t>)</a:t>
            </a:r>
            <a:r>
              <a:rPr lang="en-US" sz="1400" b="0" dirty="0">
                <a:solidFill>
                  <a:srgbClr val="F92672"/>
                </a:solidFill>
                <a:effectLst/>
                <a:latin typeface="Consolas" panose="020B0609020204030204" pitchFamily="49" charset="0"/>
              </a:rPr>
              <a:t>}</a:t>
            </a:r>
            <a:r>
              <a:rPr lang="en-US" sz="1400" b="0" dirty="0">
                <a:solidFill>
                  <a:srgbClr val="E6DB74"/>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6E22E"/>
                </a:solidFill>
                <a:effectLst/>
                <a:latin typeface="Consolas" panose="020B0609020204030204" pitchFamily="49" charset="0"/>
              </a:rPr>
              <a:t>random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255</a:t>
            </a:r>
            <a:r>
              <a:rPr lang="en-US" sz="1400" b="0" dirty="0">
                <a:solidFill>
                  <a:srgbClr val="F8F8F2"/>
                </a:solidFill>
                <a:effectLst/>
                <a:latin typeface="Consolas" panose="020B0609020204030204" pitchFamily="49" charset="0"/>
              </a:rPr>
              <a:t>)</a:t>
            </a:r>
            <a:r>
              <a:rPr lang="en-US" sz="1400" b="0" dirty="0">
                <a:solidFill>
                  <a:srgbClr val="F92672"/>
                </a:solidFill>
                <a:effectLst/>
                <a:latin typeface="Consolas" panose="020B0609020204030204" pitchFamily="49" charset="0"/>
              </a:rPr>
              <a:t>}</a:t>
            </a:r>
            <a:r>
              <a:rPr lang="en-US" sz="1400" b="0" dirty="0">
                <a:solidFill>
                  <a:srgbClr val="E6DB74"/>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A6E22E"/>
                </a:solidFill>
                <a:effectLst/>
                <a:latin typeface="Consolas" panose="020B0609020204030204" pitchFamily="49" charset="0"/>
              </a:rPr>
              <a:t>random</a:t>
            </a:r>
            <a:r>
              <a:rPr lang="en-US" sz="1400" b="0" dirty="0">
                <a:solidFill>
                  <a:srgbClr val="F8F8F2"/>
                </a:solidFill>
                <a:effectLst/>
                <a:latin typeface="Consolas" panose="020B0609020204030204" pitchFamily="49" charset="0"/>
              </a:rPr>
              <a:t>(</a:t>
            </a:r>
            <a:r>
              <a:rPr lang="en-US" sz="1400" b="0" dirty="0">
                <a:solidFill>
                  <a:srgbClr val="AE81FF"/>
                </a:solidFill>
                <a:effectLst/>
                <a:latin typeface="Consolas" panose="020B0609020204030204" pitchFamily="49" charset="0"/>
              </a:rPr>
              <a:t>255</a:t>
            </a:r>
            <a:r>
              <a:rPr lang="en-US" sz="1400" b="0" dirty="0">
                <a:solidFill>
                  <a:srgbClr val="F8F8F2"/>
                </a:solidFill>
                <a:effectLst/>
                <a:latin typeface="Consolas" panose="020B0609020204030204" pitchFamily="49" charset="0"/>
              </a:rPr>
              <a:t>)</a:t>
            </a:r>
            <a:r>
              <a:rPr lang="en-US" sz="1400" b="0" dirty="0">
                <a:solidFill>
                  <a:srgbClr val="F9267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document.body.</a:t>
            </a:r>
            <a:r>
              <a:rPr lang="en-US" sz="1400" b="0" dirty="0" err="1">
                <a:solidFill>
                  <a:srgbClr val="66D9EF"/>
                </a:solidFill>
                <a:effectLst/>
                <a:latin typeface="Consolas" panose="020B0609020204030204" pitchFamily="49" charset="0"/>
              </a:rPr>
              <a:t>style</a:t>
            </a:r>
            <a:r>
              <a:rPr lang="en-US" sz="1400" b="0" dirty="0" err="1">
                <a:solidFill>
                  <a:srgbClr val="F8F8F2"/>
                </a:solidFill>
                <a:effectLst/>
                <a:latin typeface="Consolas" panose="020B0609020204030204" pitchFamily="49" charset="0"/>
              </a:rPr>
              <a:t>.backgroundColor</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rndCol</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a:t>
            </a:r>
          </a:p>
        </p:txBody>
      </p:sp>
      <p:sp>
        <p:nvSpPr>
          <p:cNvPr id="47" name="Content Placeholder 2">
            <a:extLst>
              <a:ext uri="{FF2B5EF4-FFF2-40B4-BE49-F238E27FC236}">
                <a16:creationId xmlns:a16="http://schemas.microsoft.com/office/drawing/2014/main" id="{9EF51B0B-BAF2-4541-9F38-62743B4E8D88}"/>
              </a:ext>
            </a:extLst>
          </p:cNvPr>
          <p:cNvSpPr txBox="1">
            <a:spLocks/>
          </p:cNvSpPr>
          <p:nvPr/>
        </p:nvSpPr>
        <p:spPr>
          <a:xfrm>
            <a:off x="838200" y="4826528"/>
            <a:ext cx="10515600" cy="844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With event handler properties, you can't add more than one handler for a single event unlike the </a:t>
            </a:r>
            <a:r>
              <a:rPr lang="en-US" sz="1600" dirty="0" err="1">
                <a:solidFill>
                  <a:srgbClr val="FF5F56"/>
                </a:solidFill>
                <a:latin typeface="Consolas" panose="020B0609020204030204" pitchFamily="49" charset="0"/>
                <a:cs typeface="Poppins" panose="00000500000000000000" pitchFamily="2" charset="0"/>
              </a:rPr>
              <a:t>addEventListener</a:t>
            </a:r>
            <a:r>
              <a:rPr lang="en-US" sz="1600" dirty="0">
                <a:solidFill>
                  <a:srgbClr val="FF5F56"/>
                </a:solidFill>
                <a:latin typeface="Consolas" panose="020B0609020204030204" pitchFamily="49" charset="0"/>
                <a:cs typeface="Poppins" panose="00000500000000000000" pitchFamily="2" charset="0"/>
              </a:rPr>
              <a:t>() </a:t>
            </a:r>
            <a:r>
              <a:rPr lang="en-US" sz="1600" dirty="0">
                <a:latin typeface="Poppins" panose="00000500000000000000" pitchFamily="2" charset="0"/>
                <a:cs typeface="Poppins" panose="00000500000000000000" pitchFamily="2" charset="0"/>
              </a:rPr>
              <a:t>method with which you can add multiple functions to be invoked when a single event is fired on an element..</a:t>
            </a:r>
          </a:p>
        </p:txBody>
      </p:sp>
      <p:grpSp>
        <p:nvGrpSpPr>
          <p:cNvPr id="17" name="Group 16">
            <a:extLst>
              <a:ext uri="{FF2B5EF4-FFF2-40B4-BE49-F238E27FC236}">
                <a16:creationId xmlns:a16="http://schemas.microsoft.com/office/drawing/2014/main" id="{C3B42FFA-918E-386D-5488-536CC51B5F69}"/>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36EFE3A4-77E2-ABE1-7613-14298035F8F2}"/>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722DF7DD-8C99-5968-5BA0-89519EC85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392687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5024582" y="635651"/>
            <a:ext cx="2078182"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Events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1088922"/>
          </a:xfrm>
        </p:spPr>
        <p:txBody>
          <a:bodyPr>
            <a:noAutofit/>
          </a:bodyPr>
          <a:lstStyle/>
          <a:p>
            <a:r>
              <a:rPr lang="en-US" sz="1600" b="1" dirty="0">
                <a:solidFill>
                  <a:srgbClr val="561744"/>
                </a:solidFill>
                <a:latin typeface="Poppins" panose="00000500000000000000" pitchFamily="2" charset="0"/>
                <a:cs typeface="Poppins" panose="00000500000000000000" pitchFamily="2" charset="0"/>
              </a:rPr>
              <a:t>Inline Event Handlers:</a:t>
            </a:r>
          </a:p>
          <a:p>
            <a:r>
              <a:rPr lang="en-US" sz="1600" dirty="0">
                <a:latin typeface="Poppins" panose="00000500000000000000" pitchFamily="2" charset="0"/>
                <a:cs typeface="Poppins" panose="00000500000000000000" pitchFamily="2" charset="0"/>
              </a:rPr>
              <a:t>Event Listeners can also be registered on an HTML element using attributes starting from on keyword, followed by the name of the event as mentioned in the code snippet.</a:t>
            </a:r>
          </a:p>
        </p:txBody>
      </p:sp>
      <p:sp>
        <p:nvSpPr>
          <p:cNvPr id="25" name="Rectangle 24">
            <a:extLst>
              <a:ext uri="{FF2B5EF4-FFF2-40B4-BE49-F238E27FC236}">
                <a16:creationId xmlns:a16="http://schemas.microsoft.com/office/drawing/2014/main" id="{E0FC39E2-055F-4173-A509-E02562748AEE}"/>
              </a:ext>
            </a:extLst>
          </p:cNvPr>
          <p:cNvSpPr/>
          <p:nvPr/>
        </p:nvSpPr>
        <p:spPr>
          <a:xfrm>
            <a:off x="3024909" y="2424357"/>
            <a:ext cx="5417801" cy="1171285"/>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4C81618-1EE0-42EE-AB59-FA4F0ED75BA5}"/>
              </a:ext>
            </a:extLst>
          </p:cNvPr>
          <p:cNvGrpSpPr/>
          <p:nvPr/>
        </p:nvGrpSpPr>
        <p:grpSpPr>
          <a:xfrm>
            <a:off x="3263899" y="2624749"/>
            <a:ext cx="798945" cy="175491"/>
            <a:chOff x="974436" y="4231986"/>
            <a:chExt cx="798945" cy="175491"/>
          </a:xfrm>
        </p:grpSpPr>
        <p:sp>
          <p:nvSpPr>
            <p:cNvPr id="20" name="Oval 19">
              <a:extLst>
                <a:ext uri="{FF2B5EF4-FFF2-40B4-BE49-F238E27FC236}">
                  <a16:creationId xmlns:a16="http://schemas.microsoft.com/office/drawing/2014/main" id="{E7398413-B032-4C94-9DAD-1A850613442A}"/>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3ABE628-648C-40CA-BF95-F09744F35968}"/>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7F2BA20-C048-46EA-8DA9-10EEBAF2CF3A}"/>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8AED98DB-92DD-4459-9644-441BAB9F89F3}"/>
              </a:ext>
            </a:extLst>
          </p:cNvPr>
          <p:cNvSpPr txBox="1"/>
          <p:nvPr/>
        </p:nvSpPr>
        <p:spPr>
          <a:xfrm>
            <a:off x="4667874" y="2589640"/>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Event Handler Properties</a:t>
            </a:r>
          </a:p>
        </p:txBody>
      </p:sp>
      <p:sp>
        <p:nvSpPr>
          <p:cNvPr id="24" name="TextBox 23">
            <a:extLst>
              <a:ext uri="{FF2B5EF4-FFF2-40B4-BE49-F238E27FC236}">
                <a16:creationId xmlns:a16="http://schemas.microsoft.com/office/drawing/2014/main" id="{3976AB0E-B89C-481E-A9C5-05E54B45DEFE}"/>
              </a:ext>
            </a:extLst>
          </p:cNvPr>
          <p:cNvSpPr txBox="1"/>
          <p:nvPr/>
        </p:nvSpPr>
        <p:spPr>
          <a:xfrm>
            <a:off x="3263899" y="3000632"/>
            <a:ext cx="5417801" cy="307777"/>
          </a:xfrm>
          <a:prstGeom prst="rect">
            <a:avLst/>
          </a:prstGeom>
          <a:noFill/>
        </p:spPr>
        <p:txBody>
          <a:bodyPr wrap="square" rtlCol="0">
            <a:spAutoFit/>
          </a:bodyPr>
          <a:lstStyle/>
          <a:p>
            <a:r>
              <a:rPr lang="en-US" sz="1400" b="0" dirty="0">
                <a:solidFill>
                  <a:srgbClr val="F8F8F2"/>
                </a:solidFill>
                <a:effectLst/>
                <a:latin typeface="Consolas" panose="020B0609020204030204" pitchFamily="49" charset="0"/>
              </a:rPr>
              <a:t>&lt;</a:t>
            </a:r>
            <a:r>
              <a:rPr lang="en-US" sz="1400" b="0" dirty="0">
                <a:solidFill>
                  <a:srgbClr val="F92672"/>
                </a:solidFill>
                <a:effectLst/>
                <a:latin typeface="Consolas" panose="020B0609020204030204" pitchFamily="49" charset="0"/>
              </a:rPr>
              <a:t>button</a:t>
            </a:r>
            <a:r>
              <a:rPr lang="en-US" sz="1400" b="0" dirty="0">
                <a:solidFill>
                  <a:srgbClr val="F8F8F2"/>
                </a:solidFill>
                <a:effectLst/>
                <a:latin typeface="Consolas" panose="020B0609020204030204" pitchFamily="49" charset="0"/>
              </a:rPr>
              <a:t> </a:t>
            </a:r>
            <a:r>
              <a:rPr lang="en-US" sz="1400" b="0" dirty="0">
                <a:solidFill>
                  <a:srgbClr val="A6E22E"/>
                </a:solidFill>
                <a:effectLst/>
                <a:latin typeface="Consolas" panose="020B0609020204030204" pitchFamily="49" charset="0"/>
              </a:rPr>
              <a:t>onclick</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a:t>
            </a:r>
            <a:r>
              <a:rPr lang="en-US" sz="1400" b="0" dirty="0" err="1">
                <a:solidFill>
                  <a:srgbClr val="A6E22E"/>
                </a:solidFill>
                <a:effectLst/>
                <a:latin typeface="Consolas" panose="020B0609020204030204" pitchFamily="49" charset="0"/>
              </a:rPr>
              <a:t>showText</a:t>
            </a:r>
            <a:r>
              <a:rPr lang="en-US" sz="1400" b="0" dirty="0">
                <a:solidFill>
                  <a:srgbClr val="E6DB74"/>
                </a:solidFill>
                <a:effectLst/>
                <a:latin typeface="Consolas" panose="020B0609020204030204" pitchFamily="49" charset="0"/>
              </a:rPr>
              <a:t>()"</a:t>
            </a:r>
            <a:r>
              <a:rPr lang="en-US" sz="1400" b="0" dirty="0">
                <a:solidFill>
                  <a:srgbClr val="F8F8F2"/>
                </a:solidFill>
                <a:effectLst/>
                <a:latin typeface="Consolas" panose="020B0609020204030204" pitchFamily="49" charset="0"/>
              </a:rPr>
              <a:t>&gt;Show Text&lt;/</a:t>
            </a:r>
            <a:r>
              <a:rPr lang="en-US" sz="1400" b="0" dirty="0">
                <a:solidFill>
                  <a:srgbClr val="F92672"/>
                </a:solidFill>
                <a:effectLst/>
                <a:latin typeface="Consolas" panose="020B0609020204030204" pitchFamily="49" charset="0"/>
              </a:rPr>
              <a:t>button</a:t>
            </a:r>
            <a:r>
              <a:rPr lang="en-US" sz="1400" b="0" dirty="0">
                <a:solidFill>
                  <a:srgbClr val="F8F8F2"/>
                </a:solidFill>
                <a:effectLst/>
                <a:latin typeface="Consolas" panose="020B0609020204030204" pitchFamily="49" charset="0"/>
              </a:rPr>
              <a:t>&gt;</a:t>
            </a:r>
          </a:p>
        </p:txBody>
      </p:sp>
      <p:sp>
        <p:nvSpPr>
          <p:cNvPr id="47" name="Content Placeholder 2">
            <a:extLst>
              <a:ext uri="{FF2B5EF4-FFF2-40B4-BE49-F238E27FC236}">
                <a16:creationId xmlns:a16="http://schemas.microsoft.com/office/drawing/2014/main" id="{9EF51B0B-BAF2-4541-9F38-62743B4E8D88}"/>
              </a:ext>
            </a:extLst>
          </p:cNvPr>
          <p:cNvSpPr txBox="1">
            <a:spLocks/>
          </p:cNvSpPr>
          <p:nvPr/>
        </p:nvSpPr>
        <p:spPr>
          <a:xfrm>
            <a:off x="775855" y="3811827"/>
            <a:ext cx="10515600" cy="15878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Poppins" panose="00000500000000000000" pitchFamily="2" charset="0"/>
                <a:cs typeface="Poppins" panose="00000500000000000000" pitchFamily="2" charset="0"/>
              </a:rPr>
              <a:t>You can find HTML attribute equivalents for many of the event handler properties; however, you shouldn't use these — they are considered bad practice.</a:t>
            </a:r>
          </a:p>
          <a:p>
            <a:r>
              <a:rPr lang="en-US" sz="1600" dirty="0">
                <a:latin typeface="Poppins" panose="00000500000000000000" pitchFamily="2" charset="0"/>
                <a:cs typeface="Poppins" panose="00000500000000000000" pitchFamily="2" charset="0"/>
              </a:rPr>
              <a:t>it is not a good idea to mix up your HTML and your JavaScript, as it becomes hard to read. Keeping your JavaScript separate is a good practice, and if it is in a separate file you can apply it to multiple HTML documents.</a:t>
            </a:r>
          </a:p>
        </p:txBody>
      </p:sp>
      <p:grpSp>
        <p:nvGrpSpPr>
          <p:cNvPr id="17" name="Group 16">
            <a:extLst>
              <a:ext uri="{FF2B5EF4-FFF2-40B4-BE49-F238E27FC236}">
                <a16:creationId xmlns:a16="http://schemas.microsoft.com/office/drawing/2014/main" id="{A765C9A1-A487-0F5A-9B2C-613642EB7A1A}"/>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34B0A8ED-2D37-81EB-A5B7-6FE43742215D}"/>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FCD8D00C-E243-9651-DA52-099E5B34E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240704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5024582" y="635651"/>
            <a:ext cx="2078182"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Events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1088922"/>
          </a:xfrm>
        </p:spPr>
        <p:txBody>
          <a:bodyPr>
            <a:noAutofit/>
          </a:bodyPr>
          <a:lstStyle/>
          <a:p>
            <a:r>
              <a:rPr lang="en-US" sz="1600" b="1" dirty="0">
                <a:solidFill>
                  <a:srgbClr val="561744"/>
                </a:solidFill>
                <a:latin typeface="Poppins" panose="00000500000000000000" pitchFamily="2" charset="0"/>
                <a:cs typeface="Poppins" panose="00000500000000000000" pitchFamily="2" charset="0"/>
              </a:rPr>
              <a:t>Event Objects:</a:t>
            </a:r>
          </a:p>
          <a:p>
            <a:r>
              <a:rPr lang="en-US" sz="1600" dirty="0">
                <a:latin typeface="Poppins" panose="00000500000000000000" pitchFamily="2" charset="0"/>
                <a:cs typeface="Poppins" panose="00000500000000000000" pitchFamily="2" charset="0"/>
              </a:rPr>
              <a:t>Sometimes, inside an event handler function, you'll see a parameter specified with a name such as event, </a:t>
            </a:r>
            <a:r>
              <a:rPr lang="en-US" sz="1600" dirty="0" err="1">
                <a:latin typeface="Poppins" panose="00000500000000000000" pitchFamily="2" charset="0"/>
                <a:cs typeface="Poppins" panose="00000500000000000000" pitchFamily="2" charset="0"/>
              </a:rPr>
              <a:t>evt</a:t>
            </a:r>
            <a:r>
              <a:rPr lang="en-US" sz="1600" dirty="0">
                <a:latin typeface="Poppins" panose="00000500000000000000" pitchFamily="2" charset="0"/>
                <a:cs typeface="Poppins" panose="00000500000000000000" pitchFamily="2" charset="0"/>
              </a:rPr>
              <a:t>, or e. This is called the event object, and it is automatically passed to event handlers to provide extra features and information.</a:t>
            </a:r>
          </a:p>
        </p:txBody>
      </p:sp>
      <p:sp>
        <p:nvSpPr>
          <p:cNvPr id="25" name="Rectangle 24">
            <a:extLst>
              <a:ext uri="{FF2B5EF4-FFF2-40B4-BE49-F238E27FC236}">
                <a16:creationId xmlns:a16="http://schemas.microsoft.com/office/drawing/2014/main" id="{E0FC39E2-055F-4173-A509-E02562748AEE}"/>
              </a:ext>
            </a:extLst>
          </p:cNvPr>
          <p:cNvSpPr/>
          <p:nvPr/>
        </p:nvSpPr>
        <p:spPr>
          <a:xfrm>
            <a:off x="3034146" y="2735178"/>
            <a:ext cx="5980546" cy="2127869"/>
          </a:xfrm>
          <a:prstGeom prst="rect">
            <a:avLst/>
          </a:prstGeom>
          <a:solidFill>
            <a:schemeClr val="tx1">
              <a:lumMod val="85000"/>
              <a:lumOff val="15000"/>
            </a:schemeClr>
          </a:solidFill>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4C81618-1EE0-42EE-AB59-FA4F0ED75BA5}"/>
              </a:ext>
            </a:extLst>
          </p:cNvPr>
          <p:cNvGrpSpPr/>
          <p:nvPr/>
        </p:nvGrpSpPr>
        <p:grpSpPr>
          <a:xfrm>
            <a:off x="3273136" y="2935570"/>
            <a:ext cx="798945" cy="175491"/>
            <a:chOff x="974436" y="4231986"/>
            <a:chExt cx="798945" cy="175491"/>
          </a:xfrm>
        </p:grpSpPr>
        <p:sp>
          <p:nvSpPr>
            <p:cNvPr id="20" name="Oval 19">
              <a:extLst>
                <a:ext uri="{FF2B5EF4-FFF2-40B4-BE49-F238E27FC236}">
                  <a16:creationId xmlns:a16="http://schemas.microsoft.com/office/drawing/2014/main" id="{E7398413-B032-4C94-9DAD-1A850613442A}"/>
                </a:ext>
              </a:extLst>
            </p:cNvPr>
            <p:cNvSpPr/>
            <p:nvPr/>
          </p:nvSpPr>
          <p:spPr>
            <a:xfrm>
              <a:off x="974436" y="4231986"/>
              <a:ext cx="175491" cy="175491"/>
            </a:xfrm>
            <a:prstGeom prst="ellipse">
              <a:avLst/>
            </a:prstGeom>
            <a:solidFill>
              <a:srgbClr val="FF5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3ABE628-648C-40CA-BF95-F09744F35968}"/>
                </a:ext>
              </a:extLst>
            </p:cNvPr>
            <p:cNvSpPr/>
            <p:nvPr/>
          </p:nvSpPr>
          <p:spPr>
            <a:xfrm>
              <a:off x="1286163" y="4231986"/>
              <a:ext cx="175491" cy="175491"/>
            </a:xfrm>
            <a:prstGeom prst="ellipse">
              <a:avLst/>
            </a:prstGeom>
            <a:solidFill>
              <a:srgbClr val="FFBD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7F2BA20-C048-46EA-8DA9-10EEBAF2CF3A}"/>
                </a:ext>
              </a:extLst>
            </p:cNvPr>
            <p:cNvSpPr/>
            <p:nvPr/>
          </p:nvSpPr>
          <p:spPr>
            <a:xfrm>
              <a:off x="1597890" y="4231986"/>
              <a:ext cx="175491" cy="175491"/>
            </a:xfrm>
            <a:prstGeom prst="ellipse">
              <a:avLst/>
            </a:prstGeom>
            <a:solidFill>
              <a:srgbClr val="27C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8AED98DB-92DD-4459-9644-441BAB9F89F3}"/>
              </a:ext>
            </a:extLst>
          </p:cNvPr>
          <p:cNvSpPr txBox="1"/>
          <p:nvPr/>
        </p:nvSpPr>
        <p:spPr>
          <a:xfrm>
            <a:off x="4677111" y="2900461"/>
            <a:ext cx="2609850" cy="276999"/>
          </a:xfrm>
          <a:prstGeom prst="rect">
            <a:avLst/>
          </a:prstGeom>
          <a:noFill/>
        </p:spPr>
        <p:txBody>
          <a:bodyPr wrap="square" rtlCol="0">
            <a:spAutoFit/>
          </a:bodyPr>
          <a:lstStyle/>
          <a:p>
            <a:r>
              <a:rPr lang="en-US" sz="1200" dirty="0">
                <a:solidFill>
                  <a:schemeClr val="bg1"/>
                </a:solidFill>
                <a:latin typeface="Poppins" panose="00000500000000000000" pitchFamily="2" charset="0"/>
                <a:cs typeface="Poppins" panose="00000500000000000000" pitchFamily="2" charset="0"/>
              </a:rPr>
              <a:t>Event Handler Properties</a:t>
            </a:r>
          </a:p>
        </p:txBody>
      </p:sp>
      <p:sp>
        <p:nvSpPr>
          <p:cNvPr id="24" name="TextBox 23">
            <a:extLst>
              <a:ext uri="{FF2B5EF4-FFF2-40B4-BE49-F238E27FC236}">
                <a16:creationId xmlns:a16="http://schemas.microsoft.com/office/drawing/2014/main" id="{3976AB0E-B89C-481E-A9C5-05E54B45DEFE}"/>
              </a:ext>
            </a:extLst>
          </p:cNvPr>
          <p:cNvSpPr txBox="1"/>
          <p:nvPr/>
        </p:nvSpPr>
        <p:spPr>
          <a:xfrm>
            <a:off x="3273136" y="3311453"/>
            <a:ext cx="5417801" cy="1384995"/>
          </a:xfrm>
          <a:prstGeom prst="rect">
            <a:avLst/>
          </a:prstGeom>
          <a:noFill/>
        </p:spPr>
        <p:txBody>
          <a:bodyPr wrap="square" rtlCol="0">
            <a:spAutoFit/>
          </a:bodyPr>
          <a:lstStyle/>
          <a:p>
            <a:r>
              <a:rPr lang="en-US" sz="1400" b="0" i="1" dirty="0">
                <a:solidFill>
                  <a:srgbClr val="66D9EF"/>
                </a:solidFill>
                <a:effectLst/>
                <a:latin typeface="Consolas" panose="020B0609020204030204" pitchFamily="49" charset="0"/>
              </a:rPr>
              <a:t>var</a:t>
            </a:r>
            <a:r>
              <a:rPr lang="en-US" sz="1400" b="0" dirty="0">
                <a:solidFill>
                  <a:srgbClr val="F8F8F2"/>
                </a:solidFill>
                <a:effectLst/>
                <a:latin typeface="Consolas" panose="020B0609020204030204" pitchFamily="49" charset="0"/>
              </a:rPr>
              <a:t> button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document.</a:t>
            </a:r>
            <a:r>
              <a:rPr lang="en-US" sz="1400" b="0" dirty="0" err="1">
                <a:solidFill>
                  <a:srgbClr val="A6E22E"/>
                </a:solidFill>
                <a:effectLst/>
                <a:latin typeface="Consolas" panose="020B0609020204030204" pitchFamily="49" charset="0"/>
              </a:rPr>
              <a:t>querySelector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"button"</a:t>
            </a:r>
            <a:r>
              <a:rPr lang="en-US" sz="1400" b="0" dirty="0">
                <a:solidFill>
                  <a:srgbClr val="F8F8F2"/>
                </a:solidFill>
                <a:effectLst/>
                <a:latin typeface="Consolas" panose="020B0609020204030204" pitchFamily="49" charset="0"/>
              </a:rPr>
              <a:t>);</a:t>
            </a:r>
          </a:p>
          <a:p>
            <a:r>
              <a:rPr lang="en-US" sz="1400" b="0" dirty="0" err="1">
                <a:solidFill>
                  <a:srgbClr val="F8F8F2"/>
                </a:solidFill>
                <a:effectLst/>
                <a:latin typeface="Consolas" panose="020B0609020204030204" pitchFamily="49" charset="0"/>
              </a:rPr>
              <a:t>button.</a:t>
            </a:r>
            <a:r>
              <a:rPr lang="en-US" sz="1400" b="0" dirty="0" err="1">
                <a:solidFill>
                  <a:srgbClr val="A6E22E"/>
                </a:solidFill>
                <a:effectLst/>
                <a:latin typeface="Consolas" panose="020B0609020204030204" pitchFamily="49" charset="0"/>
              </a:rPr>
              <a:t>addEventListener</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"click"</a:t>
            </a:r>
            <a:r>
              <a:rPr lang="en-US" sz="1400" b="0" dirty="0">
                <a:solidFill>
                  <a:srgbClr val="F8F8F2"/>
                </a:solidFill>
                <a:effectLst/>
                <a:latin typeface="Consolas" panose="020B0609020204030204" pitchFamily="49" charset="0"/>
              </a:rPr>
              <a:t>, </a:t>
            </a:r>
            <a:r>
              <a:rPr lang="en-US" sz="1400" b="0" i="1" dirty="0">
                <a:solidFill>
                  <a:srgbClr val="66D9EF"/>
                </a:solidFill>
                <a:effectLst/>
                <a:latin typeface="Consolas" panose="020B0609020204030204" pitchFamily="49" charset="0"/>
              </a:rPr>
              <a:t>function</a:t>
            </a:r>
            <a:r>
              <a:rPr lang="en-US" sz="1400" b="0" dirty="0">
                <a:solidFill>
                  <a:srgbClr val="F8F8F2"/>
                </a:solidFill>
                <a:effectLst/>
                <a:latin typeface="Consolas" panose="020B0609020204030204" pitchFamily="49" charset="0"/>
              </a:rPr>
              <a:t> (event) {</a:t>
            </a:r>
          </a:p>
          <a:p>
            <a:r>
              <a:rPr lang="en-US" sz="1400" b="0" dirty="0">
                <a:solidFill>
                  <a:srgbClr val="F8F8F2"/>
                </a:solidFill>
                <a:effectLst/>
                <a:latin typeface="Consolas" panose="020B0609020204030204" pitchFamily="49" charset="0"/>
              </a:rPr>
              <a:t>    </a:t>
            </a:r>
            <a:r>
              <a:rPr lang="en-US" sz="1400" b="0" dirty="0" err="1">
                <a:solidFill>
                  <a:srgbClr val="F8F8F2"/>
                </a:solidFill>
                <a:effectLst/>
                <a:latin typeface="Consolas" panose="020B0609020204030204" pitchFamily="49" charset="0"/>
              </a:rPr>
              <a:t>document.</a:t>
            </a:r>
            <a:r>
              <a:rPr lang="en-US" sz="1400" b="0" dirty="0" err="1">
                <a:solidFill>
                  <a:srgbClr val="A6E22E"/>
                </a:solidFill>
                <a:effectLst/>
                <a:latin typeface="Consolas" panose="020B0609020204030204" pitchFamily="49" charset="0"/>
              </a:rPr>
              <a:t>getElementById</a:t>
            </a:r>
            <a:r>
              <a:rPr lang="en-US" sz="1400" b="0" dirty="0">
                <a:solidFill>
                  <a:srgbClr val="F8F8F2"/>
                </a:solidFill>
                <a:effectLst/>
                <a:latin typeface="Consolas" panose="020B0609020204030204" pitchFamily="49" charset="0"/>
              </a:rPr>
              <a:t>(</a:t>
            </a:r>
            <a:r>
              <a:rPr lang="en-US" sz="1400" b="0" dirty="0">
                <a:solidFill>
                  <a:srgbClr val="E6DB74"/>
                </a:solidFill>
                <a:effectLst/>
                <a:latin typeface="Consolas" panose="020B0609020204030204" pitchFamily="49" charset="0"/>
              </a:rPr>
              <a:t>"h1"</a:t>
            </a:r>
            <a:r>
              <a:rPr lang="en-US" sz="1400" b="0" dirty="0">
                <a:solidFill>
                  <a:srgbClr val="F8F8F2"/>
                </a:solidFill>
                <a:effectLst/>
                <a:latin typeface="Consolas" panose="020B0609020204030204" pitchFamily="49" charset="0"/>
              </a:rPr>
              <a:t>).</a:t>
            </a:r>
            <a:r>
              <a:rPr lang="en-US" sz="1400" b="0" dirty="0" err="1">
                <a:solidFill>
                  <a:srgbClr val="F8F8F2"/>
                </a:solidFill>
                <a:effectLst/>
                <a:latin typeface="Consolas" panose="020B0609020204030204" pitchFamily="49" charset="0"/>
              </a:rPr>
              <a:t>innerHTML</a:t>
            </a:r>
            <a:r>
              <a:rPr lang="en-US" sz="1400" b="0" dirty="0">
                <a:solidFill>
                  <a:srgbClr val="F8F8F2"/>
                </a:solidFill>
                <a:effectLst/>
                <a:latin typeface="Consolas" panose="020B0609020204030204" pitchFamily="49" charset="0"/>
              </a:rPr>
              <a:t> </a:t>
            </a:r>
            <a:r>
              <a:rPr lang="en-US" sz="1400" b="0" dirty="0">
                <a:solidFill>
                  <a:srgbClr val="F92672"/>
                </a:solidFill>
                <a:effectLst/>
                <a:latin typeface="Consolas" panose="020B0609020204030204" pitchFamily="49" charset="0"/>
              </a:rPr>
              <a:t>=</a:t>
            </a:r>
            <a:r>
              <a:rPr lang="en-US" sz="1400" b="0" dirty="0">
                <a:solidFill>
                  <a:srgbClr val="F8F8F2"/>
                </a:solidFill>
                <a:effectLst/>
                <a:latin typeface="Consolas" panose="020B0609020204030204" pitchFamily="49" charset="0"/>
              </a:rPr>
              <a:t> </a:t>
            </a:r>
            <a:r>
              <a:rPr lang="en-US" sz="1400" b="0" dirty="0">
                <a:solidFill>
                  <a:srgbClr val="E6DB74"/>
                </a:solidFill>
                <a:effectLst/>
                <a:latin typeface="Consolas" panose="020B0609020204030204" pitchFamily="49" charset="0"/>
              </a:rPr>
              <a:t>"JavaScript is Awesome!"</a:t>
            </a:r>
            <a:r>
              <a:rPr lang="en-US" sz="1400" b="0" dirty="0">
                <a:solidFill>
                  <a:srgbClr val="F8F8F2"/>
                </a:solidFill>
                <a:effectLst/>
                <a:latin typeface="Consolas" panose="020B0609020204030204" pitchFamily="49" charset="0"/>
              </a:rPr>
              <a:t>;</a:t>
            </a:r>
          </a:p>
          <a:p>
            <a:r>
              <a:rPr lang="en-US" sz="1400" b="0" dirty="0">
                <a:solidFill>
                  <a:srgbClr val="F8F8F2"/>
                </a:solidFill>
                <a:effectLst/>
                <a:latin typeface="Consolas" panose="020B0609020204030204" pitchFamily="49" charset="0"/>
              </a:rPr>
              <a:t>});</a:t>
            </a:r>
          </a:p>
          <a:p>
            <a:r>
              <a:rPr lang="en-US" sz="1400" dirty="0">
                <a:solidFill>
                  <a:srgbClr val="F8F8F2"/>
                </a:solidFill>
                <a:latin typeface="Consolas" panose="020B0609020204030204" pitchFamily="49" charset="0"/>
              </a:rPr>
              <a:t>Console.log(</a:t>
            </a:r>
            <a:r>
              <a:rPr lang="en-US" sz="1400" b="0" dirty="0">
                <a:solidFill>
                  <a:srgbClr val="E6DB74"/>
                </a:solidFill>
                <a:effectLst/>
                <a:latin typeface="Consolas" panose="020B0609020204030204" pitchFamily="49" charset="0"/>
              </a:rPr>
              <a:t>event</a:t>
            </a:r>
            <a:r>
              <a:rPr lang="en-US" sz="1400" dirty="0">
                <a:solidFill>
                  <a:srgbClr val="F8F8F2"/>
                </a:solidFill>
                <a:latin typeface="Consolas" panose="020B0609020204030204" pitchFamily="49" charset="0"/>
              </a:rPr>
              <a:t>);</a:t>
            </a:r>
            <a:endParaRPr lang="en-US" sz="1400" b="0" dirty="0">
              <a:solidFill>
                <a:srgbClr val="F8F8F2"/>
              </a:solidFill>
              <a:effectLst/>
              <a:latin typeface="Consolas" panose="020B0609020204030204" pitchFamily="49" charset="0"/>
            </a:endParaRPr>
          </a:p>
        </p:txBody>
      </p:sp>
      <p:grpSp>
        <p:nvGrpSpPr>
          <p:cNvPr id="17" name="Group 16">
            <a:extLst>
              <a:ext uri="{FF2B5EF4-FFF2-40B4-BE49-F238E27FC236}">
                <a16:creationId xmlns:a16="http://schemas.microsoft.com/office/drawing/2014/main" id="{919403F3-1D77-468A-9254-6C12C9FA4C27}"/>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670AEFC3-0450-3A78-2FC2-3C6EF09AD876}"/>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150EB640-DB71-BC92-C139-FA66B313E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318605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734BD5E-26A3-4A7B-AE63-2A7E8C845703}"/>
              </a:ext>
            </a:extLst>
          </p:cNvPr>
          <p:cNvSpPr/>
          <p:nvPr/>
        </p:nvSpPr>
        <p:spPr>
          <a:xfrm>
            <a:off x="5024582" y="635651"/>
            <a:ext cx="2078182" cy="434197"/>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CD6EC68B-0B6E-4DD9-B175-A6E5D605474B}"/>
              </a:ext>
            </a:extLst>
          </p:cNvPr>
          <p:cNvSpPr>
            <a:spLocks noGrp="1"/>
          </p:cNvSpPr>
          <p:nvPr>
            <p:ph type="title"/>
          </p:nvPr>
        </p:nvSpPr>
        <p:spPr>
          <a:xfrm>
            <a:off x="838200" y="576073"/>
            <a:ext cx="10515600" cy="605236"/>
          </a:xfrm>
        </p:spPr>
        <p:txBody>
          <a:bodyPr>
            <a:normAutofit/>
          </a:bodyPr>
          <a:lstStyle/>
          <a:p>
            <a:pPr algn="ctr"/>
            <a:r>
              <a:rPr lang="en-US" sz="3200" dirty="0">
                <a:solidFill>
                  <a:schemeClr val="bg1"/>
                </a:solidFill>
                <a:latin typeface="Poppins" panose="00000500000000000000" pitchFamily="2" charset="0"/>
                <a:cs typeface="Poppins" panose="00000500000000000000" pitchFamily="2" charset="0"/>
              </a:rPr>
              <a:t>Events</a:t>
            </a:r>
          </a:p>
        </p:txBody>
      </p:sp>
      <p:sp>
        <p:nvSpPr>
          <p:cNvPr id="3" name="Content Placeholder 2">
            <a:extLst>
              <a:ext uri="{FF2B5EF4-FFF2-40B4-BE49-F238E27FC236}">
                <a16:creationId xmlns:a16="http://schemas.microsoft.com/office/drawing/2014/main" id="{3D515EBB-35CB-4616-8E52-4D398D2A57A3}"/>
              </a:ext>
            </a:extLst>
          </p:cNvPr>
          <p:cNvSpPr>
            <a:spLocks noGrp="1"/>
          </p:cNvSpPr>
          <p:nvPr>
            <p:ph idx="1"/>
          </p:nvPr>
        </p:nvSpPr>
        <p:spPr>
          <a:xfrm>
            <a:off x="838200" y="1323273"/>
            <a:ext cx="10515600" cy="392303"/>
          </a:xfrm>
        </p:spPr>
        <p:txBody>
          <a:bodyPr>
            <a:noAutofit/>
          </a:bodyPr>
          <a:lstStyle/>
          <a:p>
            <a:r>
              <a:rPr lang="en-US" sz="1600" b="1" dirty="0">
                <a:solidFill>
                  <a:srgbClr val="561744"/>
                </a:solidFill>
                <a:latin typeface="Poppins" panose="00000500000000000000" pitchFamily="2" charset="0"/>
                <a:cs typeface="Poppins" panose="00000500000000000000" pitchFamily="2" charset="0"/>
              </a:rPr>
              <a:t>Common Events:</a:t>
            </a:r>
            <a:endParaRPr lang="en-US" sz="1600" dirty="0">
              <a:latin typeface="Poppins" panose="00000500000000000000" pitchFamily="2" charset="0"/>
              <a:cs typeface="Poppins" panose="00000500000000000000" pitchFamily="2" charset="0"/>
            </a:endParaRPr>
          </a:p>
        </p:txBody>
      </p:sp>
      <p:pic>
        <p:nvPicPr>
          <p:cNvPr id="27" name="Content Placeholder 6" descr="Untitled.png">
            <a:extLst>
              <a:ext uri="{FF2B5EF4-FFF2-40B4-BE49-F238E27FC236}">
                <a16:creationId xmlns:a16="http://schemas.microsoft.com/office/drawing/2014/main" id="{A679F640-F432-4E23-8997-E72A994626B2}"/>
              </a:ext>
            </a:extLst>
          </p:cNvPr>
          <p:cNvPicPr>
            <a:picLocks noChangeAspect="1"/>
          </p:cNvPicPr>
          <p:nvPr/>
        </p:nvPicPr>
        <p:blipFill>
          <a:blip r:embed="rId3"/>
          <a:stretch>
            <a:fillRect/>
          </a:stretch>
        </p:blipFill>
        <p:spPr>
          <a:xfrm>
            <a:off x="1149927" y="1904125"/>
            <a:ext cx="8153400" cy="3733800"/>
          </a:xfrm>
          <a:prstGeom prst="rect">
            <a:avLst/>
          </a:prstGeom>
        </p:spPr>
      </p:pic>
      <p:grpSp>
        <p:nvGrpSpPr>
          <p:cNvPr id="17" name="Group 16">
            <a:extLst>
              <a:ext uri="{FF2B5EF4-FFF2-40B4-BE49-F238E27FC236}">
                <a16:creationId xmlns:a16="http://schemas.microsoft.com/office/drawing/2014/main" id="{770BB93C-0D96-2D5C-DFD7-D25E5D5B3668}"/>
              </a:ext>
            </a:extLst>
          </p:cNvPr>
          <p:cNvGrpSpPr/>
          <p:nvPr/>
        </p:nvGrpSpPr>
        <p:grpSpPr>
          <a:xfrm>
            <a:off x="9643232" y="-873003"/>
            <a:ext cx="2548768" cy="2464465"/>
            <a:chOff x="9643232" y="-873003"/>
            <a:chExt cx="2548768" cy="2464465"/>
          </a:xfrm>
        </p:grpSpPr>
        <p:sp>
          <p:nvSpPr>
            <p:cNvPr id="18" name="Rectangle 17">
              <a:extLst>
                <a:ext uri="{FF2B5EF4-FFF2-40B4-BE49-F238E27FC236}">
                  <a16:creationId xmlns:a16="http://schemas.microsoft.com/office/drawing/2014/main" id="{BD7936A8-83E4-C672-D30D-5DE9EF8EE835}"/>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C0BAFF85-4657-C1E3-C4E1-FB80A678E0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400682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F608CB8-690B-4397-81C7-618C267D93DA}"/>
              </a:ext>
            </a:extLst>
          </p:cNvPr>
          <p:cNvGrpSpPr/>
          <p:nvPr/>
        </p:nvGrpSpPr>
        <p:grpSpPr>
          <a:xfrm>
            <a:off x="8937106" y="1090518"/>
            <a:ext cx="3254894" cy="594586"/>
            <a:chOff x="8967021" y="5516418"/>
            <a:chExt cx="3224979" cy="721586"/>
          </a:xfrm>
        </p:grpSpPr>
        <p:sp>
          <p:nvSpPr>
            <p:cNvPr id="33" name="Rectangle 32">
              <a:extLst>
                <a:ext uri="{FF2B5EF4-FFF2-40B4-BE49-F238E27FC236}">
                  <a16:creationId xmlns:a16="http://schemas.microsoft.com/office/drawing/2014/main" id="{9449FB72-ECDA-4812-8A13-2B163EBAF9C9}"/>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F2EC47-226B-46E8-B529-85B2BDE1F9D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501CBDB-2C51-472C-99CA-A5679D144772}"/>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30DBC5E-2CC6-48A4-B083-B7A2FFBD4155}"/>
                </a:ext>
              </a:extLst>
            </p:cNvPr>
            <p:cNvGrpSpPr/>
            <p:nvPr/>
          </p:nvGrpSpPr>
          <p:grpSpPr>
            <a:xfrm>
              <a:off x="8967021" y="5516418"/>
              <a:ext cx="2623127" cy="708888"/>
              <a:chOff x="8962405" y="5503720"/>
              <a:chExt cx="2627744" cy="721586"/>
            </a:xfrm>
          </p:grpSpPr>
          <p:sp>
            <p:nvSpPr>
              <p:cNvPr id="37" name="Rectangle 36">
                <a:extLst>
                  <a:ext uri="{FF2B5EF4-FFF2-40B4-BE49-F238E27FC236}">
                    <a16:creationId xmlns:a16="http://schemas.microsoft.com/office/drawing/2014/main" id="{BD4D7CF3-E80E-4E2F-A42D-02AE38529402}"/>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FE54F6C-CA83-41B6-BDDE-249AE6FB4D31}"/>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6DF4D47-02E0-4143-91C5-C5F0E53A211A}"/>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65ACFF5-1FF4-4B8B-B50F-07CFB66B52CA}"/>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58BE3F1C-A613-4B74-A36A-46BE1DFEFE4E}"/>
              </a:ext>
            </a:extLst>
          </p:cNvPr>
          <p:cNvGrpSpPr/>
          <p:nvPr/>
        </p:nvGrpSpPr>
        <p:grpSpPr>
          <a:xfrm rot="10800000">
            <a:off x="-1" y="4596070"/>
            <a:ext cx="3334327" cy="594586"/>
            <a:chOff x="8967021" y="5516418"/>
            <a:chExt cx="3224979" cy="721586"/>
          </a:xfrm>
        </p:grpSpPr>
        <p:sp>
          <p:nvSpPr>
            <p:cNvPr id="24" name="Rectangle 23">
              <a:extLst>
                <a:ext uri="{FF2B5EF4-FFF2-40B4-BE49-F238E27FC236}">
                  <a16:creationId xmlns:a16="http://schemas.microsoft.com/office/drawing/2014/main" id="{A1DF6493-1C53-4829-B149-48A7E617A144}"/>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814FD1C-4860-4753-8846-8EC36E1B3008}"/>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0A0F4E-CCCE-4CF1-A211-4FC447205C9D}"/>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ABE3151-18F2-4170-9BC9-F53790349DCF}"/>
                </a:ext>
              </a:extLst>
            </p:cNvPr>
            <p:cNvGrpSpPr/>
            <p:nvPr/>
          </p:nvGrpSpPr>
          <p:grpSpPr>
            <a:xfrm>
              <a:off x="8967021" y="5516418"/>
              <a:ext cx="2623127" cy="708888"/>
              <a:chOff x="8962405" y="5503720"/>
              <a:chExt cx="2627744" cy="721586"/>
            </a:xfrm>
          </p:grpSpPr>
          <p:sp>
            <p:nvSpPr>
              <p:cNvPr id="28" name="Rectangle 27">
                <a:extLst>
                  <a:ext uri="{FF2B5EF4-FFF2-40B4-BE49-F238E27FC236}">
                    <a16:creationId xmlns:a16="http://schemas.microsoft.com/office/drawing/2014/main" id="{5F06CEB2-E5A0-416A-9E68-D115C135081D}"/>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BBE3AE-ADAF-4CCF-BBA3-69A0F0F9E1E5}"/>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B73F280-042D-4CAA-82E5-82CCEE88DB3B}"/>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A899C5-1965-4D04-801D-41075B2D5802}"/>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3">
            <a:extLst>
              <a:ext uri="{FF2B5EF4-FFF2-40B4-BE49-F238E27FC236}">
                <a16:creationId xmlns:a16="http://schemas.microsoft.com/office/drawing/2014/main" id="{8EDD019E-E1AC-4068-9CE0-10677CCE462B}"/>
              </a:ext>
            </a:extLst>
          </p:cNvPr>
          <p:cNvSpPr/>
          <p:nvPr/>
        </p:nvSpPr>
        <p:spPr>
          <a:xfrm>
            <a:off x="775855" y="0"/>
            <a:ext cx="748145" cy="434109"/>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EF891-10B0-43E0-B0E3-33548002E625}"/>
              </a:ext>
            </a:extLst>
          </p:cNvPr>
          <p:cNvSpPr/>
          <p:nvPr/>
        </p:nvSpPr>
        <p:spPr>
          <a:xfrm>
            <a:off x="1847273" y="-1"/>
            <a:ext cx="2355272" cy="434109"/>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C09AE81-C53F-4EBF-B555-A5D58F22FF87}"/>
              </a:ext>
            </a:extLst>
          </p:cNvPr>
          <p:cNvGrpSpPr/>
          <p:nvPr/>
        </p:nvGrpSpPr>
        <p:grpSpPr>
          <a:xfrm>
            <a:off x="8571345" y="6205394"/>
            <a:ext cx="3620655" cy="594586"/>
            <a:chOff x="8967021" y="5516418"/>
            <a:chExt cx="3224979" cy="721586"/>
          </a:xfrm>
        </p:grpSpPr>
        <p:sp>
          <p:nvSpPr>
            <p:cNvPr id="8" name="Rectangle 7">
              <a:extLst>
                <a:ext uri="{FF2B5EF4-FFF2-40B4-BE49-F238E27FC236}">
                  <a16:creationId xmlns:a16="http://schemas.microsoft.com/office/drawing/2014/main" id="{18453D0E-2C2A-46DD-A62D-28CD229158F1}"/>
                </a:ext>
              </a:extLst>
            </p:cNvPr>
            <p:cNvSpPr/>
            <p:nvPr/>
          </p:nvSpPr>
          <p:spPr>
            <a:xfrm>
              <a:off x="9568873" y="5516418"/>
              <a:ext cx="2623127"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D256A0-32EC-4713-B581-9462E0BE8BB7}"/>
                </a:ext>
              </a:extLst>
            </p:cNvPr>
            <p:cNvSpPr/>
            <p:nvPr/>
          </p:nvSpPr>
          <p:spPr>
            <a:xfrm>
              <a:off x="11323782" y="5773880"/>
              <a:ext cx="8682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6C75C7F-0492-465B-A4AA-458B251779A1}"/>
                </a:ext>
              </a:extLst>
            </p:cNvPr>
            <p:cNvSpPr/>
            <p:nvPr/>
          </p:nvSpPr>
          <p:spPr>
            <a:xfrm>
              <a:off x="11730182" y="6031342"/>
              <a:ext cx="461817" cy="206662"/>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386916-AD05-4456-95BB-8BF2F759640E}"/>
                </a:ext>
              </a:extLst>
            </p:cNvPr>
            <p:cNvGrpSpPr/>
            <p:nvPr/>
          </p:nvGrpSpPr>
          <p:grpSpPr>
            <a:xfrm>
              <a:off x="8967021" y="5516418"/>
              <a:ext cx="2623127" cy="708888"/>
              <a:chOff x="8962405" y="5503720"/>
              <a:chExt cx="2627744" cy="721586"/>
            </a:xfrm>
          </p:grpSpPr>
          <p:sp>
            <p:nvSpPr>
              <p:cNvPr id="11" name="Rectangle 10">
                <a:extLst>
                  <a:ext uri="{FF2B5EF4-FFF2-40B4-BE49-F238E27FC236}">
                    <a16:creationId xmlns:a16="http://schemas.microsoft.com/office/drawing/2014/main" id="{94992B46-DEA5-45B8-A5C0-01BE60691E59}"/>
                  </a:ext>
                </a:extLst>
              </p:cNvPr>
              <p:cNvSpPr/>
              <p:nvPr/>
            </p:nvSpPr>
            <p:spPr>
              <a:xfrm>
                <a:off x="8962405" y="5503720"/>
                <a:ext cx="461818"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8EF1A3-9A3C-48C2-AB6C-E14827DA10CE}"/>
                  </a:ext>
                </a:extLst>
              </p:cNvPr>
              <p:cNvSpPr/>
              <p:nvPr/>
            </p:nvSpPr>
            <p:spPr>
              <a:xfrm>
                <a:off x="9193313" y="5773880"/>
                <a:ext cx="1945741" cy="193964"/>
              </a:xfrm>
              <a:prstGeom prst="rect">
                <a:avLst/>
              </a:prstGeom>
              <a:solidFill>
                <a:srgbClr val="F9C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6C9060-80ED-45D5-B4EF-65CBB1FA6600}"/>
                  </a:ext>
                </a:extLst>
              </p:cNvPr>
              <p:cNvSpPr/>
              <p:nvPr/>
            </p:nvSpPr>
            <p:spPr>
              <a:xfrm>
                <a:off x="9992259" y="6031342"/>
                <a:ext cx="1597890" cy="193964"/>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17D6CA-34FE-462C-8BB0-BA7D46836F95}"/>
                  </a:ext>
                </a:extLst>
              </p:cNvPr>
              <p:cNvSpPr/>
              <p:nvPr/>
            </p:nvSpPr>
            <p:spPr>
              <a:xfrm>
                <a:off x="9060873" y="6031342"/>
                <a:ext cx="791353" cy="193964"/>
              </a:xfrm>
              <a:prstGeom prst="rect">
                <a:avLst/>
              </a:prstGeom>
              <a:solidFill>
                <a:srgbClr val="EA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TextBox 21">
            <a:extLst>
              <a:ext uri="{FF2B5EF4-FFF2-40B4-BE49-F238E27FC236}">
                <a16:creationId xmlns:a16="http://schemas.microsoft.com/office/drawing/2014/main" id="{C9A800BB-8E6D-4443-B6E0-01C89CAFF61F}"/>
              </a:ext>
            </a:extLst>
          </p:cNvPr>
          <p:cNvSpPr txBox="1"/>
          <p:nvPr/>
        </p:nvSpPr>
        <p:spPr>
          <a:xfrm>
            <a:off x="2712068" y="1781971"/>
            <a:ext cx="6537775" cy="3416320"/>
          </a:xfrm>
          <a:prstGeom prst="rect">
            <a:avLst/>
          </a:prstGeom>
          <a:solidFill>
            <a:srgbClr val="561744"/>
          </a:solidFill>
        </p:spPr>
        <p:txBody>
          <a:bodyPr wrap="square" rtlCol="0">
            <a:spAutoFit/>
          </a:bodyPr>
          <a:lstStyle/>
          <a:p>
            <a:pPr algn="ctr"/>
            <a:r>
              <a:rPr lang="en-US" sz="3600" b="1" dirty="0">
                <a:solidFill>
                  <a:schemeClr val="bg1"/>
                </a:solidFill>
                <a:latin typeface="Poppins" panose="00000500000000000000" pitchFamily="2" charset="0"/>
                <a:cs typeface="Poppins" panose="00000500000000000000" pitchFamily="2" charset="0"/>
              </a:rPr>
              <a:t>--TASK--</a:t>
            </a:r>
          </a:p>
          <a:p>
            <a:pPr algn="ctr"/>
            <a:r>
              <a:rPr lang="en-US" sz="3600" b="0" i="0" dirty="0">
                <a:solidFill>
                  <a:srgbClr val="D1D5DB"/>
                </a:solidFill>
                <a:effectLst/>
                <a:latin typeface="Söhne"/>
              </a:rPr>
              <a:t>Create an input field and a label. When someone starts entering text into the input field, the label should display 'typing.' (Hint: Use the keydown event.)</a:t>
            </a:r>
            <a:endParaRPr lang="en-US" sz="3600" dirty="0">
              <a:solidFill>
                <a:schemeClr val="bg1"/>
              </a:solidFill>
              <a:latin typeface="Poppins" panose="00000500000000000000" pitchFamily="2" charset="0"/>
              <a:cs typeface="Poppins" panose="00000500000000000000" pitchFamily="2" charset="0"/>
            </a:endParaRPr>
          </a:p>
        </p:txBody>
      </p:sp>
      <p:grpSp>
        <p:nvGrpSpPr>
          <p:cNvPr id="2" name="Group 1">
            <a:extLst>
              <a:ext uri="{FF2B5EF4-FFF2-40B4-BE49-F238E27FC236}">
                <a16:creationId xmlns:a16="http://schemas.microsoft.com/office/drawing/2014/main" id="{47D7D3C2-4D4B-83F3-25CA-F7EFB00CAA62}"/>
              </a:ext>
            </a:extLst>
          </p:cNvPr>
          <p:cNvGrpSpPr/>
          <p:nvPr/>
        </p:nvGrpSpPr>
        <p:grpSpPr>
          <a:xfrm>
            <a:off x="9643232" y="-873003"/>
            <a:ext cx="2548768" cy="2464465"/>
            <a:chOff x="9643232" y="-873003"/>
            <a:chExt cx="2548768" cy="2464465"/>
          </a:xfrm>
        </p:grpSpPr>
        <p:sp>
          <p:nvSpPr>
            <p:cNvPr id="3" name="Rectangle 2">
              <a:extLst>
                <a:ext uri="{FF2B5EF4-FFF2-40B4-BE49-F238E27FC236}">
                  <a16:creationId xmlns:a16="http://schemas.microsoft.com/office/drawing/2014/main" id="{61AE747B-92A3-954F-162C-C2591FAE2DC1}"/>
                </a:ext>
              </a:extLst>
            </p:cNvPr>
            <p:cNvSpPr/>
            <p:nvPr/>
          </p:nvSpPr>
          <p:spPr>
            <a:xfrm>
              <a:off x="9729998" y="-18660"/>
              <a:ext cx="2462002" cy="755780"/>
            </a:xfrm>
            <a:prstGeom prst="rect">
              <a:avLst/>
            </a:prstGeom>
            <a:solidFill>
              <a:srgbClr val="561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3FFF265D-0EEC-1483-0143-8A7DA75B0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3232" y="-873003"/>
              <a:ext cx="2462002" cy="2464465"/>
            </a:xfrm>
            <a:prstGeom prst="rect">
              <a:avLst/>
            </a:prstGeom>
          </p:spPr>
        </p:pic>
      </p:grpSp>
    </p:spTree>
    <p:extLst>
      <p:ext uri="{BB962C8B-B14F-4D97-AF65-F5344CB8AC3E}">
        <p14:creationId xmlns:p14="http://schemas.microsoft.com/office/powerpoint/2010/main" val="232196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7374</TotalTime>
  <Words>795</Words>
  <Application>Microsoft Office PowerPoint</Application>
  <PresentationFormat>Widescreen</PresentationFormat>
  <Paragraphs>75</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Consolas</vt:lpstr>
      <vt:lpstr>Gilroy Light</vt:lpstr>
      <vt:lpstr>Poppins</vt:lpstr>
      <vt:lpstr>Söhne</vt:lpstr>
      <vt:lpstr>Office Theme</vt:lpstr>
      <vt:lpstr>JAVASCRIPT EVENTS</vt:lpstr>
      <vt:lpstr>Events</vt:lpstr>
      <vt:lpstr>Events</vt:lpstr>
      <vt:lpstr>Events</vt:lpstr>
      <vt:lpstr>Events</vt:lpstr>
      <vt:lpstr>Events</vt:lpstr>
      <vt:lpstr>Events</vt:lpstr>
      <vt:lpstr>Events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MEDIA QUERIES</dc:title>
  <dc:creator>Umair Syed</dc:creator>
  <cp:lastModifiedBy>Farrukh Adeel</cp:lastModifiedBy>
  <cp:revision>50</cp:revision>
  <dcterms:created xsi:type="dcterms:W3CDTF">2022-02-25T07:08:08Z</dcterms:created>
  <dcterms:modified xsi:type="dcterms:W3CDTF">2023-10-21T12:00:19Z</dcterms:modified>
</cp:coreProperties>
</file>