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83" r:id="rId4"/>
    <p:sldId id="284" r:id="rId5"/>
    <p:sldId id="285" r:id="rId6"/>
    <p:sldId id="265" r:id="rId7"/>
    <p:sldId id="287" r:id="rId8"/>
    <p:sldId id="288" r:id="rId9"/>
    <p:sldId id="289" r:id="rId10"/>
    <p:sldId id="290" r:id="rId11"/>
    <p:sldId id="291" r:id="rId12"/>
    <p:sldId id="292" r:id="rId13"/>
    <p:sldId id="293" r:id="rId14"/>
    <p:sldId id="28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7832"/>
    <a:srgbClr val="FF5F56"/>
    <a:srgbClr val="27C93F"/>
    <a:srgbClr val="FFBD2E"/>
    <a:srgbClr val="BE122F"/>
    <a:srgbClr val="561744"/>
    <a:srgbClr val="DC3545"/>
    <a:srgbClr val="6C757D"/>
    <a:srgbClr val="212529"/>
    <a:srgbClr val="F8F9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2A456-51BE-4D7A-AE2A-E6F8656B0C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6DC499-7C7B-4550-9472-D4AD240C24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F40D2A-F4CB-4D33-9510-5F65B5D95FBC}"/>
              </a:ext>
            </a:extLst>
          </p:cNvPr>
          <p:cNvSpPr>
            <a:spLocks noGrp="1"/>
          </p:cNvSpPr>
          <p:nvPr>
            <p:ph type="dt" sz="half" idx="10"/>
          </p:nvPr>
        </p:nvSpPr>
        <p:spPr/>
        <p:txBody>
          <a:bodyPr/>
          <a:lstStyle/>
          <a:p>
            <a:fld id="{EAF983B8-5753-4EEE-B587-AA56BA13E162}" type="datetimeFigureOut">
              <a:rPr lang="en-US" smtClean="0"/>
              <a:t>10/22/2023</a:t>
            </a:fld>
            <a:endParaRPr lang="en-US"/>
          </a:p>
        </p:txBody>
      </p:sp>
      <p:sp>
        <p:nvSpPr>
          <p:cNvPr id="5" name="Footer Placeholder 4">
            <a:extLst>
              <a:ext uri="{FF2B5EF4-FFF2-40B4-BE49-F238E27FC236}">
                <a16:creationId xmlns:a16="http://schemas.microsoft.com/office/drawing/2014/main" id="{9C99A3DE-909C-49AE-A3A8-1301364EE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D3DAE7-0762-464D-AE97-8614E1891438}"/>
              </a:ext>
            </a:extLst>
          </p:cNvPr>
          <p:cNvSpPr>
            <a:spLocks noGrp="1"/>
          </p:cNvSpPr>
          <p:nvPr>
            <p:ph type="sldNum" sz="quarter" idx="12"/>
          </p:nvPr>
        </p:nvSpPr>
        <p:spPr/>
        <p:txBody>
          <a:bodyPr/>
          <a:lstStyle/>
          <a:p>
            <a:fld id="{34D9F3F5-6BB6-4CC4-A679-2CF236B90A1F}" type="slidenum">
              <a:rPr lang="en-US" smtClean="0"/>
              <a:t>‹#›</a:t>
            </a:fld>
            <a:endParaRPr lang="en-US"/>
          </a:p>
        </p:txBody>
      </p:sp>
    </p:spTree>
    <p:extLst>
      <p:ext uri="{BB962C8B-B14F-4D97-AF65-F5344CB8AC3E}">
        <p14:creationId xmlns:p14="http://schemas.microsoft.com/office/powerpoint/2010/main" val="3496033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A160F-F701-40FA-AD1B-ABBB933ED0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1B3BE3-80EA-4776-909B-E73017C894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8E1A4-43E8-4BF2-87CA-08C28B4B4625}"/>
              </a:ext>
            </a:extLst>
          </p:cNvPr>
          <p:cNvSpPr>
            <a:spLocks noGrp="1"/>
          </p:cNvSpPr>
          <p:nvPr>
            <p:ph type="dt" sz="half" idx="10"/>
          </p:nvPr>
        </p:nvSpPr>
        <p:spPr/>
        <p:txBody>
          <a:bodyPr/>
          <a:lstStyle/>
          <a:p>
            <a:fld id="{EAF983B8-5753-4EEE-B587-AA56BA13E162}" type="datetimeFigureOut">
              <a:rPr lang="en-US" smtClean="0"/>
              <a:t>10/22/2023</a:t>
            </a:fld>
            <a:endParaRPr lang="en-US"/>
          </a:p>
        </p:txBody>
      </p:sp>
      <p:sp>
        <p:nvSpPr>
          <p:cNvPr id="5" name="Footer Placeholder 4">
            <a:extLst>
              <a:ext uri="{FF2B5EF4-FFF2-40B4-BE49-F238E27FC236}">
                <a16:creationId xmlns:a16="http://schemas.microsoft.com/office/drawing/2014/main" id="{6D2D3694-093B-4D59-A340-D0514707B7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2A2D65-D694-4735-A132-B4E05DFD0AA4}"/>
              </a:ext>
            </a:extLst>
          </p:cNvPr>
          <p:cNvSpPr>
            <a:spLocks noGrp="1"/>
          </p:cNvSpPr>
          <p:nvPr>
            <p:ph type="sldNum" sz="quarter" idx="12"/>
          </p:nvPr>
        </p:nvSpPr>
        <p:spPr/>
        <p:txBody>
          <a:bodyPr/>
          <a:lstStyle/>
          <a:p>
            <a:fld id="{34D9F3F5-6BB6-4CC4-A679-2CF236B90A1F}" type="slidenum">
              <a:rPr lang="en-US" smtClean="0"/>
              <a:t>‹#›</a:t>
            </a:fld>
            <a:endParaRPr lang="en-US"/>
          </a:p>
        </p:txBody>
      </p:sp>
    </p:spTree>
    <p:extLst>
      <p:ext uri="{BB962C8B-B14F-4D97-AF65-F5344CB8AC3E}">
        <p14:creationId xmlns:p14="http://schemas.microsoft.com/office/powerpoint/2010/main" val="3669810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68AA30-9749-4E29-B86E-628F749CEF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0709D0-147F-4C27-AD27-C8B209C53E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1FFB17-805D-4B03-B02F-61325C176D87}"/>
              </a:ext>
            </a:extLst>
          </p:cNvPr>
          <p:cNvSpPr>
            <a:spLocks noGrp="1"/>
          </p:cNvSpPr>
          <p:nvPr>
            <p:ph type="dt" sz="half" idx="10"/>
          </p:nvPr>
        </p:nvSpPr>
        <p:spPr/>
        <p:txBody>
          <a:bodyPr/>
          <a:lstStyle/>
          <a:p>
            <a:fld id="{EAF983B8-5753-4EEE-B587-AA56BA13E162}" type="datetimeFigureOut">
              <a:rPr lang="en-US" smtClean="0"/>
              <a:t>10/22/2023</a:t>
            </a:fld>
            <a:endParaRPr lang="en-US"/>
          </a:p>
        </p:txBody>
      </p:sp>
      <p:sp>
        <p:nvSpPr>
          <p:cNvPr id="5" name="Footer Placeholder 4">
            <a:extLst>
              <a:ext uri="{FF2B5EF4-FFF2-40B4-BE49-F238E27FC236}">
                <a16:creationId xmlns:a16="http://schemas.microsoft.com/office/drawing/2014/main" id="{B2C6DBEA-98F1-467A-A794-760BE2CE0A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6CF9DB-68E7-466C-AF9B-3C8E668A0488}"/>
              </a:ext>
            </a:extLst>
          </p:cNvPr>
          <p:cNvSpPr>
            <a:spLocks noGrp="1"/>
          </p:cNvSpPr>
          <p:nvPr>
            <p:ph type="sldNum" sz="quarter" idx="12"/>
          </p:nvPr>
        </p:nvSpPr>
        <p:spPr/>
        <p:txBody>
          <a:bodyPr/>
          <a:lstStyle/>
          <a:p>
            <a:fld id="{34D9F3F5-6BB6-4CC4-A679-2CF236B90A1F}" type="slidenum">
              <a:rPr lang="en-US" smtClean="0"/>
              <a:t>‹#›</a:t>
            </a:fld>
            <a:endParaRPr lang="en-US"/>
          </a:p>
        </p:txBody>
      </p:sp>
    </p:spTree>
    <p:extLst>
      <p:ext uri="{BB962C8B-B14F-4D97-AF65-F5344CB8AC3E}">
        <p14:creationId xmlns:p14="http://schemas.microsoft.com/office/powerpoint/2010/main" val="7462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F510F-E438-447B-92B0-C812BA9526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BE6749-9904-4257-9153-6EE53CB2C3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A621F-2D68-447E-9D61-AB27604E32DB}"/>
              </a:ext>
            </a:extLst>
          </p:cNvPr>
          <p:cNvSpPr>
            <a:spLocks noGrp="1"/>
          </p:cNvSpPr>
          <p:nvPr>
            <p:ph type="dt" sz="half" idx="10"/>
          </p:nvPr>
        </p:nvSpPr>
        <p:spPr/>
        <p:txBody>
          <a:bodyPr/>
          <a:lstStyle/>
          <a:p>
            <a:fld id="{EAF983B8-5753-4EEE-B587-AA56BA13E162}" type="datetimeFigureOut">
              <a:rPr lang="en-US" smtClean="0"/>
              <a:t>10/22/2023</a:t>
            </a:fld>
            <a:endParaRPr lang="en-US"/>
          </a:p>
        </p:txBody>
      </p:sp>
      <p:sp>
        <p:nvSpPr>
          <p:cNvPr id="5" name="Footer Placeholder 4">
            <a:extLst>
              <a:ext uri="{FF2B5EF4-FFF2-40B4-BE49-F238E27FC236}">
                <a16:creationId xmlns:a16="http://schemas.microsoft.com/office/drawing/2014/main" id="{86907C8C-EA7C-4E14-A70D-80BD9C856F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17AAFC-CED9-4ECF-A7F7-DA4AE6F2149F}"/>
              </a:ext>
            </a:extLst>
          </p:cNvPr>
          <p:cNvSpPr>
            <a:spLocks noGrp="1"/>
          </p:cNvSpPr>
          <p:nvPr>
            <p:ph type="sldNum" sz="quarter" idx="12"/>
          </p:nvPr>
        </p:nvSpPr>
        <p:spPr/>
        <p:txBody>
          <a:bodyPr/>
          <a:lstStyle/>
          <a:p>
            <a:fld id="{34D9F3F5-6BB6-4CC4-A679-2CF236B90A1F}" type="slidenum">
              <a:rPr lang="en-US" smtClean="0"/>
              <a:t>‹#›</a:t>
            </a:fld>
            <a:endParaRPr lang="en-US"/>
          </a:p>
        </p:txBody>
      </p:sp>
    </p:spTree>
    <p:extLst>
      <p:ext uri="{BB962C8B-B14F-4D97-AF65-F5344CB8AC3E}">
        <p14:creationId xmlns:p14="http://schemas.microsoft.com/office/powerpoint/2010/main" val="3865727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C0B96-CE7E-441C-9DB6-AA30108EA5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3DB0E1-FA26-4CC7-867B-F6D8E43E53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5E7457-DEB5-42AA-AC84-80A326C56585}"/>
              </a:ext>
            </a:extLst>
          </p:cNvPr>
          <p:cNvSpPr>
            <a:spLocks noGrp="1"/>
          </p:cNvSpPr>
          <p:nvPr>
            <p:ph type="dt" sz="half" idx="10"/>
          </p:nvPr>
        </p:nvSpPr>
        <p:spPr/>
        <p:txBody>
          <a:bodyPr/>
          <a:lstStyle/>
          <a:p>
            <a:fld id="{EAF983B8-5753-4EEE-B587-AA56BA13E162}" type="datetimeFigureOut">
              <a:rPr lang="en-US" smtClean="0"/>
              <a:t>10/22/2023</a:t>
            </a:fld>
            <a:endParaRPr lang="en-US"/>
          </a:p>
        </p:txBody>
      </p:sp>
      <p:sp>
        <p:nvSpPr>
          <p:cNvPr id="5" name="Footer Placeholder 4">
            <a:extLst>
              <a:ext uri="{FF2B5EF4-FFF2-40B4-BE49-F238E27FC236}">
                <a16:creationId xmlns:a16="http://schemas.microsoft.com/office/drawing/2014/main" id="{7BE04B9B-7E26-4DD3-A932-0F9FC2C936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6B3CEB-1055-498E-8B2D-F3A9AC8EA253}"/>
              </a:ext>
            </a:extLst>
          </p:cNvPr>
          <p:cNvSpPr>
            <a:spLocks noGrp="1"/>
          </p:cNvSpPr>
          <p:nvPr>
            <p:ph type="sldNum" sz="quarter" idx="12"/>
          </p:nvPr>
        </p:nvSpPr>
        <p:spPr/>
        <p:txBody>
          <a:bodyPr/>
          <a:lstStyle/>
          <a:p>
            <a:fld id="{34D9F3F5-6BB6-4CC4-A679-2CF236B90A1F}" type="slidenum">
              <a:rPr lang="en-US" smtClean="0"/>
              <a:t>‹#›</a:t>
            </a:fld>
            <a:endParaRPr lang="en-US"/>
          </a:p>
        </p:txBody>
      </p:sp>
    </p:spTree>
    <p:extLst>
      <p:ext uri="{BB962C8B-B14F-4D97-AF65-F5344CB8AC3E}">
        <p14:creationId xmlns:p14="http://schemas.microsoft.com/office/powerpoint/2010/main" val="493460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79C29-4373-45F9-97DC-A7D9F6D307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8FE787-DDBF-4F4D-9D7D-5098136B02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76746E-BB12-4DF4-A8D2-F09D365587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CE5647-2810-4150-8F04-71FBA6788E6D}"/>
              </a:ext>
            </a:extLst>
          </p:cNvPr>
          <p:cNvSpPr>
            <a:spLocks noGrp="1"/>
          </p:cNvSpPr>
          <p:nvPr>
            <p:ph type="dt" sz="half" idx="10"/>
          </p:nvPr>
        </p:nvSpPr>
        <p:spPr/>
        <p:txBody>
          <a:bodyPr/>
          <a:lstStyle/>
          <a:p>
            <a:fld id="{EAF983B8-5753-4EEE-B587-AA56BA13E162}" type="datetimeFigureOut">
              <a:rPr lang="en-US" smtClean="0"/>
              <a:t>10/22/2023</a:t>
            </a:fld>
            <a:endParaRPr lang="en-US"/>
          </a:p>
        </p:txBody>
      </p:sp>
      <p:sp>
        <p:nvSpPr>
          <p:cNvPr id="6" name="Footer Placeholder 5">
            <a:extLst>
              <a:ext uri="{FF2B5EF4-FFF2-40B4-BE49-F238E27FC236}">
                <a16:creationId xmlns:a16="http://schemas.microsoft.com/office/drawing/2014/main" id="{39D598D3-1A7D-4DD8-BBB1-BD7C5C29E5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FF5F56-9255-4A42-BE56-1B645E04BB74}"/>
              </a:ext>
            </a:extLst>
          </p:cNvPr>
          <p:cNvSpPr>
            <a:spLocks noGrp="1"/>
          </p:cNvSpPr>
          <p:nvPr>
            <p:ph type="sldNum" sz="quarter" idx="12"/>
          </p:nvPr>
        </p:nvSpPr>
        <p:spPr/>
        <p:txBody>
          <a:bodyPr/>
          <a:lstStyle/>
          <a:p>
            <a:fld id="{34D9F3F5-6BB6-4CC4-A679-2CF236B90A1F}" type="slidenum">
              <a:rPr lang="en-US" smtClean="0"/>
              <a:t>‹#›</a:t>
            </a:fld>
            <a:endParaRPr lang="en-US"/>
          </a:p>
        </p:txBody>
      </p:sp>
    </p:spTree>
    <p:extLst>
      <p:ext uri="{BB962C8B-B14F-4D97-AF65-F5344CB8AC3E}">
        <p14:creationId xmlns:p14="http://schemas.microsoft.com/office/powerpoint/2010/main" val="2429886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E1E6F-A6E7-43BA-8B56-30529189F6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A4FE1D-E69E-4825-A8CF-00B9423445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5DA7D3-5003-49F1-9868-E65F129416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4BAB1B-304E-4800-BE61-C12E18F051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FE3D0E-B86A-4C17-9C4D-8BCB7D87D7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F8B00A-E9A4-4625-96B2-3A5B4C141847}"/>
              </a:ext>
            </a:extLst>
          </p:cNvPr>
          <p:cNvSpPr>
            <a:spLocks noGrp="1"/>
          </p:cNvSpPr>
          <p:nvPr>
            <p:ph type="dt" sz="half" idx="10"/>
          </p:nvPr>
        </p:nvSpPr>
        <p:spPr/>
        <p:txBody>
          <a:bodyPr/>
          <a:lstStyle/>
          <a:p>
            <a:fld id="{EAF983B8-5753-4EEE-B587-AA56BA13E162}" type="datetimeFigureOut">
              <a:rPr lang="en-US" smtClean="0"/>
              <a:t>10/22/2023</a:t>
            </a:fld>
            <a:endParaRPr lang="en-US"/>
          </a:p>
        </p:txBody>
      </p:sp>
      <p:sp>
        <p:nvSpPr>
          <p:cNvPr id="8" name="Footer Placeholder 7">
            <a:extLst>
              <a:ext uri="{FF2B5EF4-FFF2-40B4-BE49-F238E27FC236}">
                <a16:creationId xmlns:a16="http://schemas.microsoft.com/office/drawing/2014/main" id="{A1C81446-0D2A-436F-8C4E-F88234FCC7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32BCB2-DC12-44AC-B832-53604D5E1516}"/>
              </a:ext>
            </a:extLst>
          </p:cNvPr>
          <p:cNvSpPr>
            <a:spLocks noGrp="1"/>
          </p:cNvSpPr>
          <p:nvPr>
            <p:ph type="sldNum" sz="quarter" idx="12"/>
          </p:nvPr>
        </p:nvSpPr>
        <p:spPr/>
        <p:txBody>
          <a:bodyPr/>
          <a:lstStyle/>
          <a:p>
            <a:fld id="{34D9F3F5-6BB6-4CC4-A679-2CF236B90A1F}" type="slidenum">
              <a:rPr lang="en-US" smtClean="0"/>
              <a:t>‹#›</a:t>
            </a:fld>
            <a:endParaRPr lang="en-US"/>
          </a:p>
        </p:txBody>
      </p:sp>
    </p:spTree>
    <p:extLst>
      <p:ext uri="{BB962C8B-B14F-4D97-AF65-F5344CB8AC3E}">
        <p14:creationId xmlns:p14="http://schemas.microsoft.com/office/powerpoint/2010/main" val="1915335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B5EE1-F26E-4AD8-A2C2-9035FC9420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880895-8850-4709-99FC-D59188D5CA50}"/>
              </a:ext>
            </a:extLst>
          </p:cNvPr>
          <p:cNvSpPr>
            <a:spLocks noGrp="1"/>
          </p:cNvSpPr>
          <p:nvPr>
            <p:ph type="dt" sz="half" idx="10"/>
          </p:nvPr>
        </p:nvSpPr>
        <p:spPr/>
        <p:txBody>
          <a:bodyPr/>
          <a:lstStyle/>
          <a:p>
            <a:fld id="{EAF983B8-5753-4EEE-B587-AA56BA13E162}" type="datetimeFigureOut">
              <a:rPr lang="en-US" smtClean="0"/>
              <a:t>10/22/2023</a:t>
            </a:fld>
            <a:endParaRPr lang="en-US"/>
          </a:p>
        </p:txBody>
      </p:sp>
      <p:sp>
        <p:nvSpPr>
          <p:cNvPr id="4" name="Footer Placeholder 3">
            <a:extLst>
              <a:ext uri="{FF2B5EF4-FFF2-40B4-BE49-F238E27FC236}">
                <a16:creationId xmlns:a16="http://schemas.microsoft.com/office/drawing/2014/main" id="{6AFF40CF-BC78-4FE2-BDDE-86018AB65D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1C10A2-C6BB-4279-AD12-EDEC02D6688D}"/>
              </a:ext>
            </a:extLst>
          </p:cNvPr>
          <p:cNvSpPr>
            <a:spLocks noGrp="1"/>
          </p:cNvSpPr>
          <p:nvPr>
            <p:ph type="sldNum" sz="quarter" idx="12"/>
          </p:nvPr>
        </p:nvSpPr>
        <p:spPr/>
        <p:txBody>
          <a:bodyPr/>
          <a:lstStyle/>
          <a:p>
            <a:fld id="{34D9F3F5-6BB6-4CC4-A679-2CF236B90A1F}" type="slidenum">
              <a:rPr lang="en-US" smtClean="0"/>
              <a:t>‹#›</a:t>
            </a:fld>
            <a:endParaRPr lang="en-US"/>
          </a:p>
        </p:txBody>
      </p:sp>
    </p:spTree>
    <p:extLst>
      <p:ext uri="{BB962C8B-B14F-4D97-AF65-F5344CB8AC3E}">
        <p14:creationId xmlns:p14="http://schemas.microsoft.com/office/powerpoint/2010/main" val="3031743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3F580A-A5A6-4427-8EAC-B288FBEFB639}"/>
              </a:ext>
            </a:extLst>
          </p:cNvPr>
          <p:cNvSpPr>
            <a:spLocks noGrp="1"/>
          </p:cNvSpPr>
          <p:nvPr>
            <p:ph type="dt" sz="half" idx="10"/>
          </p:nvPr>
        </p:nvSpPr>
        <p:spPr/>
        <p:txBody>
          <a:bodyPr/>
          <a:lstStyle/>
          <a:p>
            <a:fld id="{EAF983B8-5753-4EEE-B587-AA56BA13E162}" type="datetimeFigureOut">
              <a:rPr lang="en-US" smtClean="0"/>
              <a:t>10/22/2023</a:t>
            </a:fld>
            <a:endParaRPr lang="en-US"/>
          </a:p>
        </p:txBody>
      </p:sp>
      <p:sp>
        <p:nvSpPr>
          <p:cNvPr id="3" name="Footer Placeholder 2">
            <a:extLst>
              <a:ext uri="{FF2B5EF4-FFF2-40B4-BE49-F238E27FC236}">
                <a16:creationId xmlns:a16="http://schemas.microsoft.com/office/drawing/2014/main" id="{D703F6A3-3832-4470-941F-E8D1ECFB43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BB35B4-F5DD-4014-A579-6629A9DDEE5C}"/>
              </a:ext>
            </a:extLst>
          </p:cNvPr>
          <p:cNvSpPr>
            <a:spLocks noGrp="1"/>
          </p:cNvSpPr>
          <p:nvPr>
            <p:ph type="sldNum" sz="quarter" idx="12"/>
          </p:nvPr>
        </p:nvSpPr>
        <p:spPr/>
        <p:txBody>
          <a:bodyPr/>
          <a:lstStyle/>
          <a:p>
            <a:fld id="{34D9F3F5-6BB6-4CC4-A679-2CF236B90A1F}" type="slidenum">
              <a:rPr lang="en-US" smtClean="0"/>
              <a:t>‹#›</a:t>
            </a:fld>
            <a:endParaRPr lang="en-US"/>
          </a:p>
        </p:txBody>
      </p:sp>
    </p:spTree>
    <p:extLst>
      <p:ext uri="{BB962C8B-B14F-4D97-AF65-F5344CB8AC3E}">
        <p14:creationId xmlns:p14="http://schemas.microsoft.com/office/powerpoint/2010/main" val="3628760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424EF-7759-4F43-9A98-E5D432F4D9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4BF115-5B9E-4FD4-9308-FB14F71624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D71A26-8271-479E-81E6-D49BE54F22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0C7C9C-A408-4852-97B9-BEBB76E9D69C}"/>
              </a:ext>
            </a:extLst>
          </p:cNvPr>
          <p:cNvSpPr>
            <a:spLocks noGrp="1"/>
          </p:cNvSpPr>
          <p:nvPr>
            <p:ph type="dt" sz="half" idx="10"/>
          </p:nvPr>
        </p:nvSpPr>
        <p:spPr/>
        <p:txBody>
          <a:bodyPr/>
          <a:lstStyle/>
          <a:p>
            <a:fld id="{EAF983B8-5753-4EEE-B587-AA56BA13E162}" type="datetimeFigureOut">
              <a:rPr lang="en-US" smtClean="0"/>
              <a:t>10/22/2023</a:t>
            </a:fld>
            <a:endParaRPr lang="en-US"/>
          </a:p>
        </p:txBody>
      </p:sp>
      <p:sp>
        <p:nvSpPr>
          <p:cNvPr id="6" name="Footer Placeholder 5">
            <a:extLst>
              <a:ext uri="{FF2B5EF4-FFF2-40B4-BE49-F238E27FC236}">
                <a16:creationId xmlns:a16="http://schemas.microsoft.com/office/drawing/2014/main" id="{C13F44FF-6547-454F-9A42-CD9A3CB0EB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20F774-7680-48DA-939D-5883E27520C3}"/>
              </a:ext>
            </a:extLst>
          </p:cNvPr>
          <p:cNvSpPr>
            <a:spLocks noGrp="1"/>
          </p:cNvSpPr>
          <p:nvPr>
            <p:ph type="sldNum" sz="quarter" idx="12"/>
          </p:nvPr>
        </p:nvSpPr>
        <p:spPr/>
        <p:txBody>
          <a:bodyPr/>
          <a:lstStyle/>
          <a:p>
            <a:fld id="{34D9F3F5-6BB6-4CC4-A679-2CF236B90A1F}" type="slidenum">
              <a:rPr lang="en-US" smtClean="0"/>
              <a:t>‹#›</a:t>
            </a:fld>
            <a:endParaRPr lang="en-US"/>
          </a:p>
        </p:txBody>
      </p:sp>
    </p:spTree>
    <p:extLst>
      <p:ext uri="{BB962C8B-B14F-4D97-AF65-F5344CB8AC3E}">
        <p14:creationId xmlns:p14="http://schemas.microsoft.com/office/powerpoint/2010/main" val="2469408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74262-0496-4165-8672-137E91274B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E58D71-CAF1-4D4B-8259-8BDAB9FCD2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1E620A-D204-4DFB-B3DF-2CCABED58E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30601B-B61A-4A8B-8A68-43510CB92E13}"/>
              </a:ext>
            </a:extLst>
          </p:cNvPr>
          <p:cNvSpPr>
            <a:spLocks noGrp="1"/>
          </p:cNvSpPr>
          <p:nvPr>
            <p:ph type="dt" sz="half" idx="10"/>
          </p:nvPr>
        </p:nvSpPr>
        <p:spPr/>
        <p:txBody>
          <a:bodyPr/>
          <a:lstStyle/>
          <a:p>
            <a:fld id="{EAF983B8-5753-4EEE-B587-AA56BA13E162}" type="datetimeFigureOut">
              <a:rPr lang="en-US" smtClean="0"/>
              <a:t>10/22/2023</a:t>
            </a:fld>
            <a:endParaRPr lang="en-US"/>
          </a:p>
        </p:txBody>
      </p:sp>
      <p:sp>
        <p:nvSpPr>
          <p:cNvPr id="6" name="Footer Placeholder 5">
            <a:extLst>
              <a:ext uri="{FF2B5EF4-FFF2-40B4-BE49-F238E27FC236}">
                <a16:creationId xmlns:a16="http://schemas.microsoft.com/office/drawing/2014/main" id="{8C1D9FCF-A4B7-4669-8F3D-C056248D1C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459043-ABD7-4B83-8F36-79769127225C}"/>
              </a:ext>
            </a:extLst>
          </p:cNvPr>
          <p:cNvSpPr>
            <a:spLocks noGrp="1"/>
          </p:cNvSpPr>
          <p:nvPr>
            <p:ph type="sldNum" sz="quarter" idx="12"/>
          </p:nvPr>
        </p:nvSpPr>
        <p:spPr/>
        <p:txBody>
          <a:bodyPr/>
          <a:lstStyle/>
          <a:p>
            <a:fld id="{34D9F3F5-6BB6-4CC4-A679-2CF236B90A1F}" type="slidenum">
              <a:rPr lang="en-US" smtClean="0"/>
              <a:t>‹#›</a:t>
            </a:fld>
            <a:endParaRPr lang="en-US"/>
          </a:p>
        </p:txBody>
      </p:sp>
    </p:spTree>
    <p:extLst>
      <p:ext uri="{BB962C8B-B14F-4D97-AF65-F5344CB8AC3E}">
        <p14:creationId xmlns:p14="http://schemas.microsoft.com/office/powerpoint/2010/main" val="194611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AAA11-F241-4256-AD37-EF138BA563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99EDF0-E8A2-43FE-910E-2437BEBA2A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F9F533-438D-4AE9-AE44-760B14C111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F983B8-5753-4EEE-B587-AA56BA13E162}" type="datetimeFigureOut">
              <a:rPr lang="en-US" smtClean="0"/>
              <a:t>10/22/2023</a:t>
            </a:fld>
            <a:endParaRPr lang="en-US"/>
          </a:p>
        </p:txBody>
      </p:sp>
      <p:sp>
        <p:nvSpPr>
          <p:cNvPr id="5" name="Footer Placeholder 4">
            <a:extLst>
              <a:ext uri="{FF2B5EF4-FFF2-40B4-BE49-F238E27FC236}">
                <a16:creationId xmlns:a16="http://schemas.microsoft.com/office/drawing/2014/main" id="{7A943FEE-80E5-4048-AED4-CC9C20EC71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AADE51-857B-497A-963B-9D8334A99B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D9F3F5-6BB6-4CC4-A679-2CF236B90A1F}" type="slidenum">
              <a:rPr lang="en-US" smtClean="0"/>
              <a:t>‹#›</a:t>
            </a:fld>
            <a:endParaRPr lang="en-US"/>
          </a:p>
        </p:txBody>
      </p:sp>
    </p:spTree>
    <p:extLst>
      <p:ext uri="{BB962C8B-B14F-4D97-AF65-F5344CB8AC3E}">
        <p14:creationId xmlns:p14="http://schemas.microsoft.com/office/powerpoint/2010/main" val="1102440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DD019E-E1AC-4068-9CE0-10677CCE462B}"/>
              </a:ext>
            </a:extLst>
          </p:cNvPr>
          <p:cNvSpPr/>
          <p:nvPr/>
        </p:nvSpPr>
        <p:spPr>
          <a:xfrm>
            <a:off x="775855" y="0"/>
            <a:ext cx="748145" cy="434109"/>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53EF891-10B0-43E0-B0E3-33548002E625}"/>
              </a:ext>
            </a:extLst>
          </p:cNvPr>
          <p:cNvSpPr/>
          <p:nvPr/>
        </p:nvSpPr>
        <p:spPr>
          <a:xfrm>
            <a:off x="1847273" y="-1"/>
            <a:ext cx="2355272" cy="434109"/>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6">
            <a:extLst>
              <a:ext uri="{FF2B5EF4-FFF2-40B4-BE49-F238E27FC236}">
                <a16:creationId xmlns:a16="http://schemas.microsoft.com/office/drawing/2014/main" id="{5B6C1B06-D46E-47FE-BAC1-8F3EC16FC12F}"/>
              </a:ext>
            </a:extLst>
          </p:cNvPr>
          <p:cNvSpPr>
            <a:spLocks noGrp="1"/>
          </p:cNvSpPr>
          <p:nvPr>
            <p:ph type="title"/>
          </p:nvPr>
        </p:nvSpPr>
        <p:spPr>
          <a:xfrm>
            <a:off x="838200" y="2024968"/>
            <a:ext cx="10515600" cy="2024564"/>
          </a:xfrm>
        </p:spPr>
        <p:txBody>
          <a:bodyPr>
            <a:noAutofit/>
          </a:bodyPr>
          <a:lstStyle/>
          <a:p>
            <a:r>
              <a:rPr lang="en-US" sz="7200" b="1" spc="300" dirty="0">
                <a:solidFill>
                  <a:srgbClr val="561744"/>
                </a:solidFill>
                <a:latin typeface="Poppins" panose="00000500000000000000" pitchFamily="2" charset="0"/>
                <a:cs typeface="Poppins" panose="00000500000000000000" pitchFamily="2" charset="0"/>
              </a:rPr>
              <a:t>HOISTING, DATA TYPES AND SCOPE</a:t>
            </a:r>
          </a:p>
        </p:txBody>
      </p:sp>
      <p:sp>
        <p:nvSpPr>
          <p:cNvPr id="18" name="Text Placeholder 17">
            <a:extLst>
              <a:ext uri="{FF2B5EF4-FFF2-40B4-BE49-F238E27FC236}">
                <a16:creationId xmlns:a16="http://schemas.microsoft.com/office/drawing/2014/main" id="{780B3106-0CDE-435A-B2AE-DDDA4BB235CB}"/>
              </a:ext>
            </a:extLst>
          </p:cNvPr>
          <p:cNvSpPr>
            <a:spLocks noGrp="1"/>
          </p:cNvSpPr>
          <p:nvPr>
            <p:ph type="body" idx="1"/>
          </p:nvPr>
        </p:nvSpPr>
        <p:spPr>
          <a:xfrm>
            <a:off x="958267" y="4374355"/>
            <a:ext cx="10916805" cy="1500187"/>
          </a:xfrm>
        </p:spPr>
        <p:txBody>
          <a:bodyPr/>
          <a:lstStyle/>
          <a:p>
            <a:r>
              <a:rPr lang="en-US" i="1" dirty="0">
                <a:solidFill>
                  <a:srgbClr val="EA7832"/>
                </a:solidFill>
                <a:latin typeface="Poppins" panose="00000500000000000000" pitchFamily="2" charset="0"/>
                <a:cs typeface="Poppins" panose="00000500000000000000" pitchFamily="2" charset="0"/>
              </a:rPr>
              <a:t>HOISTING, DATA TYPES, SCOPE, CLOSURES, NUMBERS and MATH, </a:t>
            </a:r>
          </a:p>
        </p:txBody>
      </p:sp>
      <p:sp>
        <p:nvSpPr>
          <p:cNvPr id="19" name="TextBox 18">
            <a:extLst>
              <a:ext uri="{FF2B5EF4-FFF2-40B4-BE49-F238E27FC236}">
                <a16:creationId xmlns:a16="http://schemas.microsoft.com/office/drawing/2014/main" id="{750D41C8-B170-467A-8CCF-56FAB420BDB2}"/>
              </a:ext>
            </a:extLst>
          </p:cNvPr>
          <p:cNvSpPr txBox="1"/>
          <p:nvPr/>
        </p:nvSpPr>
        <p:spPr>
          <a:xfrm>
            <a:off x="838200" y="778881"/>
            <a:ext cx="2652014" cy="1015663"/>
          </a:xfrm>
          <a:prstGeom prst="rect">
            <a:avLst/>
          </a:prstGeom>
          <a:noFill/>
        </p:spPr>
        <p:txBody>
          <a:bodyPr wrap="square" rtlCol="0">
            <a:spAutoFit/>
          </a:bodyPr>
          <a:lstStyle/>
          <a:p>
            <a:r>
              <a:rPr lang="en-US" sz="6000" b="1" dirty="0">
                <a:latin typeface="+mj-lt"/>
                <a:cs typeface="AA Sameer Almas" panose="02000000000000000000" pitchFamily="2" charset="-78"/>
              </a:rPr>
              <a:t>&lt;/&gt;</a:t>
            </a:r>
          </a:p>
        </p:txBody>
      </p:sp>
      <p:grpSp>
        <p:nvGrpSpPr>
          <p:cNvPr id="20" name="Group 19">
            <a:extLst>
              <a:ext uri="{FF2B5EF4-FFF2-40B4-BE49-F238E27FC236}">
                <a16:creationId xmlns:a16="http://schemas.microsoft.com/office/drawing/2014/main" id="{A2B6FD0E-E9FE-4355-BB0C-40AA778B659F}"/>
              </a:ext>
            </a:extLst>
          </p:cNvPr>
          <p:cNvGrpSpPr/>
          <p:nvPr/>
        </p:nvGrpSpPr>
        <p:grpSpPr>
          <a:xfrm rot="10800000">
            <a:off x="-185" y="5842337"/>
            <a:ext cx="6819900" cy="1015663"/>
            <a:chOff x="8967021" y="5516418"/>
            <a:chExt cx="3224979" cy="721586"/>
          </a:xfrm>
        </p:grpSpPr>
        <p:sp>
          <p:nvSpPr>
            <p:cNvPr id="22" name="Rectangle 21">
              <a:extLst>
                <a:ext uri="{FF2B5EF4-FFF2-40B4-BE49-F238E27FC236}">
                  <a16:creationId xmlns:a16="http://schemas.microsoft.com/office/drawing/2014/main" id="{1B5E26E6-5C47-4427-8FD9-113574C60BDE}"/>
                </a:ext>
              </a:extLst>
            </p:cNvPr>
            <p:cNvSpPr/>
            <p:nvPr/>
          </p:nvSpPr>
          <p:spPr>
            <a:xfrm>
              <a:off x="9568873" y="5516418"/>
              <a:ext cx="2623127"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10EF6E5-27E4-41D0-9C0E-23C4BA82E9DC}"/>
                </a:ext>
              </a:extLst>
            </p:cNvPr>
            <p:cNvSpPr/>
            <p:nvPr/>
          </p:nvSpPr>
          <p:spPr>
            <a:xfrm>
              <a:off x="11323782" y="5773880"/>
              <a:ext cx="8682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A214FD-70DE-41C2-A30D-4C91A69A991B}"/>
                </a:ext>
              </a:extLst>
            </p:cNvPr>
            <p:cNvSpPr/>
            <p:nvPr/>
          </p:nvSpPr>
          <p:spPr>
            <a:xfrm>
              <a:off x="11730182" y="6031342"/>
              <a:ext cx="461817" cy="206662"/>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0D756882-9659-4769-B148-8840991893D5}"/>
                </a:ext>
              </a:extLst>
            </p:cNvPr>
            <p:cNvGrpSpPr/>
            <p:nvPr/>
          </p:nvGrpSpPr>
          <p:grpSpPr>
            <a:xfrm>
              <a:off x="8967021" y="5516418"/>
              <a:ext cx="2623127" cy="708888"/>
              <a:chOff x="8962405" y="5503720"/>
              <a:chExt cx="2627744" cy="721586"/>
            </a:xfrm>
          </p:grpSpPr>
          <p:sp>
            <p:nvSpPr>
              <p:cNvPr id="26" name="Rectangle 25">
                <a:extLst>
                  <a:ext uri="{FF2B5EF4-FFF2-40B4-BE49-F238E27FC236}">
                    <a16:creationId xmlns:a16="http://schemas.microsoft.com/office/drawing/2014/main" id="{99129DEB-1D28-4F35-B472-74B270FABD91}"/>
                  </a:ext>
                </a:extLst>
              </p:cNvPr>
              <p:cNvSpPr/>
              <p:nvPr/>
            </p:nvSpPr>
            <p:spPr>
              <a:xfrm>
                <a:off x="8962405" y="5503720"/>
                <a:ext cx="4618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52DEE4E-CFA5-49A6-816A-7F28A8BCC58B}"/>
                  </a:ext>
                </a:extLst>
              </p:cNvPr>
              <p:cNvSpPr/>
              <p:nvPr/>
            </p:nvSpPr>
            <p:spPr>
              <a:xfrm>
                <a:off x="9193313" y="5773880"/>
                <a:ext cx="1945741" cy="193964"/>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59C1235-8ACC-45A5-BF40-857B42D5329C}"/>
                  </a:ext>
                </a:extLst>
              </p:cNvPr>
              <p:cNvSpPr/>
              <p:nvPr/>
            </p:nvSpPr>
            <p:spPr>
              <a:xfrm>
                <a:off x="9992259" y="6031342"/>
                <a:ext cx="1597890"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AAD5FB7-B55D-46D9-83BF-7BB54FFA6474}"/>
                  </a:ext>
                </a:extLst>
              </p:cNvPr>
              <p:cNvSpPr/>
              <p:nvPr/>
            </p:nvSpPr>
            <p:spPr>
              <a:xfrm>
                <a:off x="9060873" y="6031342"/>
                <a:ext cx="791353"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0" name="Google Shape;866;p51">
            <a:extLst>
              <a:ext uri="{FF2B5EF4-FFF2-40B4-BE49-F238E27FC236}">
                <a16:creationId xmlns:a16="http://schemas.microsoft.com/office/drawing/2014/main" id="{A6216F3F-CF5B-4D85-AC50-FAD27B92988F}"/>
              </a:ext>
            </a:extLst>
          </p:cNvPr>
          <p:cNvGrpSpPr/>
          <p:nvPr/>
        </p:nvGrpSpPr>
        <p:grpSpPr>
          <a:xfrm>
            <a:off x="10060646" y="2697521"/>
            <a:ext cx="2167556" cy="4160479"/>
            <a:chOff x="7397009" y="1731193"/>
            <a:chExt cx="1781706" cy="3419867"/>
          </a:xfrm>
          <a:solidFill>
            <a:schemeClr val="dk1">
              <a:alpha val="13000"/>
            </a:schemeClr>
          </a:solidFill>
        </p:grpSpPr>
        <p:sp>
          <p:nvSpPr>
            <p:cNvPr id="31" name="Google Shape;867;p51">
              <a:extLst>
                <a:ext uri="{FF2B5EF4-FFF2-40B4-BE49-F238E27FC236}">
                  <a16:creationId xmlns:a16="http://schemas.microsoft.com/office/drawing/2014/main" id="{E676C15D-0E4D-4EAC-AEBB-66602C06AA45}"/>
                </a:ext>
              </a:extLst>
            </p:cNvPr>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68;p51">
              <a:extLst>
                <a:ext uri="{FF2B5EF4-FFF2-40B4-BE49-F238E27FC236}">
                  <a16:creationId xmlns:a16="http://schemas.microsoft.com/office/drawing/2014/main" id="{50030D12-4D5B-4A74-9874-CDE8D924AAE9}"/>
                </a:ext>
              </a:extLst>
            </p:cNvPr>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69;p51">
              <a:extLst>
                <a:ext uri="{FF2B5EF4-FFF2-40B4-BE49-F238E27FC236}">
                  <a16:creationId xmlns:a16="http://schemas.microsoft.com/office/drawing/2014/main" id="{FB897D22-4F94-44D5-BD8F-EA7FB2B10E31}"/>
                </a:ext>
              </a:extLst>
            </p:cNvPr>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70;p51">
              <a:extLst>
                <a:ext uri="{FF2B5EF4-FFF2-40B4-BE49-F238E27FC236}">
                  <a16:creationId xmlns:a16="http://schemas.microsoft.com/office/drawing/2014/main" id="{40E4AB51-BA1F-4820-B00B-59D464DA3456}"/>
                </a:ext>
              </a:extLst>
            </p:cNvPr>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71;p51">
              <a:extLst>
                <a:ext uri="{FF2B5EF4-FFF2-40B4-BE49-F238E27FC236}">
                  <a16:creationId xmlns:a16="http://schemas.microsoft.com/office/drawing/2014/main" id="{3BE73A4D-5596-4F0E-96AC-59C3CEB35D66}"/>
                </a:ext>
              </a:extLst>
            </p:cNvPr>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72;p51">
              <a:extLst>
                <a:ext uri="{FF2B5EF4-FFF2-40B4-BE49-F238E27FC236}">
                  <a16:creationId xmlns:a16="http://schemas.microsoft.com/office/drawing/2014/main" id="{1CCF7B83-452C-4EA4-A986-D079C1258835}"/>
                </a:ext>
              </a:extLst>
            </p:cNvPr>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73;p51">
              <a:extLst>
                <a:ext uri="{FF2B5EF4-FFF2-40B4-BE49-F238E27FC236}">
                  <a16:creationId xmlns:a16="http://schemas.microsoft.com/office/drawing/2014/main" id="{3D9B8883-10EA-4FBE-90FF-7DF8BEC726CE}"/>
                </a:ext>
              </a:extLst>
            </p:cNvPr>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74;p51">
              <a:extLst>
                <a:ext uri="{FF2B5EF4-FFF2-40B4-BE49-F238E27FC236}">
                  <a16:creationId xmlns:a16="http://schemas.microsoft.com/office/drawing/2014/main" id="{270EE2E3-C600-417E-94C7-3B5F1051F64A}"/>
                </a:ext>
              </a:extLst>
            </p:cNvPr>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75;p51">
              <a:extLst>
                <a:ext uri="{FF2B5EF4-FFF2-40B4-BE49-F238E27FC236}">
                  <a16:creationId xmlns:a16="http://schemas.microsoft.com/office/drawing/2014/main" id="{25037F7C-87DA-43FB-A0E2-15836DA16F2C}"/>
                </a:ext>
              </a:extLst>
            </p:cNvPr>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76;p51">
              <a:extLst>
                <a:ext uri="{FF2B5EF4-FFF2-40B4-BE49-F238E27FC236}">
                  <a16:creationId xmlns:a16="http://schemas.microsoft.com/office/drawing/2014/main" id="{5CC60AD2-5510-4AAB-A8D1-9D4B4043C831}"/>
                </a:ext>
              </a:extLst>
            </p:cNvPr>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77;p51">
              <a:extLst>
                <a:ext uri="{FF2B5EF4-FFF2-40B4-BE49-F238E27FC236}">
                  <a16:creationId xmlns:a16="http://schemas.microsoft.com/office/drawing/2014/main" id="{087B9C34-9BF5-4744-BA7B-9D059C7B7AD8}"/>
                </a:ext>
              </a:extLst>
            </p:cNvPr>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78;p51">
              <a:extLst>
                <a:ext uri="{FF2B5EF4-FFF2-40B4-BE49-F238E27FC236}">
                  <a16:creationId xmlns:a16="http://schemas.microsoft.com/office/drawing/2014/main" id="{19B9C07A-AB59-4258-B1AA-693ADA3B3B63}"/>
                </a:ext>
              </a:extLst>
            </p:cNvPr>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79;p51">
              <a:extLst>
                <a:ext uri="{FF2B5EF4-FFF2-40B4-BE49-F238E27FC236}">
                  <a16:creationId xmlns:a16="http://schemas.microsoft.com/office/drawing/2014/main" id="{7E89DC0F-0B9B-4488-A665-B8A593DA6F38}"/>
                </a:ext>
              </a:extLst>
            </p:cNvPr>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80;p51">
              <a:extLst>
                <a:ext uri="{FF2B5EF4-FFF2-40B4-BE49-F238E27FC236}">
                  <a16:creationId xmlns:a16="http://schemas.microsoft.com/office/drawing/2014/main" id="{81491E7C-0F55-433B-9EE7-845E2E3756DB}"/>
                </a:ext>
              </a:extLst>
            </p:cNvPr>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81;p51">
              <a:extLst>
                <a:ext uri="{FF2B5EF4-FFF2-40B4-BE49-F238E27FC236}">
                  <a16:creationId xmlns:a16="http://schemas.microsoft.com/office/drawing/2014/main" id="{E3F98DC2-38A8-4F84-BA74-3FD571822099}"/>
                </a:ext>
              </a:extLst>
            </p:cNvPr>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82;p51">
              <a:extLst>
                <a:ext uri="{FF2B5EF4-FFF2-40B4-BE49-F238E27FC236}">
                  <a16:creationId xmlns:a16="http://schemas.microsoft.com/office/drawing/2014/main" id="{5D06D4D5-14CF-4137-AFE1-4ADFC8145AD3}"/>
                </a:ext>
              </a:extLst>
            </p:cNvPr>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83;p51">
              <a:extLst>
                <a:ext uri="{FF2B5EF4-FFF2-40B4-BE49-F238E27FC236}">
                  <a16:creationId xmlns:a16="http://schemas.microsoft.com/office/drawing/2014/main" id="{718B592F-5652-4F5D-A8F3-C6F618499A27}"/>
                </a:ext>
              </a:extLst>
            </p:cNvPr>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84;p51">
              <a:extLst>
                <a:ext uri="{FF2B5EF4-FFF2-40B4-BE49-F238E27FC236}">
                  <a16:creationId xmlns:a16="http://schemas.microsoft.com/office/drawing/2014/main" id="{143FD0AB-0E43-4DE8-B5AC-CEDFE047D017}"/>
                </a:ext>
              </a:extLst>
            </p:cNvPr>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85;p51">
              <a:extLst>
                <a:ext uri="{FF2B5EF4-FFF2-40B4-BE49-F238E27FC236}">
                  <a16:creationId xmlns:a16="http://schemas.microsoft.com/office/drawing/2014/main" id="{17A6A280-402F-4707-8376-299A20CEFD19}"/>
                </a:ext>
              </a:extLst>
            </p:cNvPr>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86;p51">
              <a:extLst>
                <a:ext uri="{FF2B5EF4-FFF2-40B4-BE49-F238E27FC236}">
                  <a16:creationId xmlns:a16="http://schemas.microsoft.com/office/drawing/2014/main" id="{9058CA1A-68C9-4E0A-BF7A-23D6CF24DFFB}"/>
                </a:ext>
              </a:extLst>
            </p:cNvPr>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87;p51">
              <a:extLst>
                <a:ext uri="{FF2B5EF4-FFF2-40B4-BE49-F238E27FC236}">
                  <a16:creationId xmlns:a16="http://schemas.microsoft.com/office/drawing/2014/main" id="{9E5126EA-6ED9-499F-B893-44E517D37711}"/>
                </a:ext>
              </a:extLst>
            </p:cNvPr>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88;p51">
              <a:extLst>
                <a:ext uri="{FF2B5EF4-FFF2-40B4-BE49-F238E27FC236}">
                  <a16:creationId xmlns:a16="http://schemas.microsoft.com/office/drawing/2014/main" id="{4110D66D-C102-456A-ADDD-E918F92EDCEC}"/>
                </a:ext>
              </a:extLst>
            </p:cNvPr>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89;p51">
              <a:extLst>
                <a:ext uri="{FF2B5EF4-FFF2-40B4-BE49-F238E27FC236}">
                  <a16:creationId xmlns:a16="http://schemas.microsoft.com/office/drawing/2014/main" id="{334398E8-7F77-4239-99A9-C66ECAB73408}"/>
                </a:ext>
              </a:extLst>
            </p:cNvPr>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90;p51">
              <a:extLst>
                <a:ext uri="{FF2B5EF4-FFF2-40B4-BE49-F238E27FC236}">
                  <a16:creationId xmlns:a16="http://schemas.microsoft.com/office/drawing/2014/main" id="{9BD0BDAA-87BA-440C-9A14-B87BCF78FAD6}"/>
                </a:ext>
              </a:extLst>
            </p:cNvPr>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91;p51">
              <a:extLst>
                <a:ext uri="{FF2B5EF4-FFF2-40B4-BE49-F238E27FC236}">
                  <a16:creationId xmlns:a16="http://schemas.microsoft.com/office/drawing/2014/main" id="{EC333C27-0328-41C0-AB17-1040573D14A6}"/>
                </a:ext>
              </a:extLst>
            </p:cNvPr>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92;p51">
              <a:extLst>
                <a:ext uri="{FF2B5EF4-FFF2-40B4-BE49-F238E27FC236}">
                  <a16:creationId xmlns:a16="http://schemas.microsoft.com/office/drawing/2014/main" id="{6F524B96-4EEC-4478-AFE6-793CC3AA5102}"/>
                </a:ext>
              </a:extLst>
            </p:cNvPr>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93;p51">
              <a:extLst>
                <a:ext uri="{FF2B5EF4-FFF2-40B4-BE49-F238E27FC236}">
                  <a16:creationId xmlns:a16="http://schemas.microsoft.com/office/drawing/2014/main" id="{850AB45E-57F0-4680-BDC4-E0FAC2D31B6C}"/>
                </a:ext>
              </a:extLst>
            </p:cNvPr>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roup 1">
            <a:extLst>
              <a:ext uri="{FF2B5EF4-FFF2-40B4-BE49-F238E27FC236}">
                <a16:creationId xmlns:a16="http://schemas.microsoft.com/office/drawing/2014/main" id="{8E5C69CB-F4EA-BDCB-DEF3-995421D92863}"/>
              </a:ext>
            </a:extLst>
          </p:cNvPr>
          <p:cNvGrpSpPr/>
          <p:nvPr/>
        </p:nvGrpSpPr>
        <p:grpSpPr>
          <a:xfrm>
            <a:off x="9643232" y="-873003"/>
            <a:ext cx="2548768" cy="2464465"/>
            <a:chOff x="9643232" y="-873003"/>
            <a:chExt cx="2548768" cy="2464465"/>
          </a:xfrm>
        </p:grpSpPr>
        <p:sp>
          <p:nvSpPr>
            <p:cNvPr id="3" name="Rectangle 2">
              <a:extLst>
                <a:ext uri="{FF2B5EF4-FFF2-40B4-BE49-F238E27FC236}">
                  <a16:creationId xmlns:a16="http://schemas.microsoft.com/office/drawing/2014/main" id="{9A04A278-D77C-8D4D-3AEE-5447C6F8C00C}"/>
                </a:ext>
              </a:extLst>
            </p:cNvPr>
            <p:cNvSpPr/>
            <p:nvPr/>
          </p:nvSpPr>
          <p:spPr>
            <a:xfrm>
              <a:off x="9729998" y="-18660"/>
              <a:ext cx="2462002" cy="755780"/>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Logo&#10;&#10;Description automatically generated">
              <a:extLst>
                <a:ext uri="{FF2B5EF4-FFF2-40B4-BE49-F238E27FC236}">
                  <a16:creationId xmlns:a16="http://schemas.microsoft.com/office/drawing/2014/main" id="{D2564FFE-F9D8-6FB0-E5FD-C463DDB195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3232" y="-873003"/>
              <a:ext cx="2462002" cy="2464465"/>
            </a:xfrm>
            <a:prstGeom prst="rect">
              <a:avLst/>
            </a:prstGeom>
          </p:spPr>
        </p:pic>
      </p:grpSp>
    </p:spTree>
    <p:extLst>
      <p:ext uri="{BB962C8B-B14F-4D97-AF65-F5344CB8AC3E}">
        <p14:creationId xmlns:p14="http://schemas.microsoft.com/office/powerpoint/2010/main" val="3982850937"/>
      </p:ext>
    </p:extLst>
  </p:cSld>
  <p:clrMapOvr>
    <a:masterClrMapping/>
  </p:clrMapOvr>
  <mc:AlternateContent xmlns:mc="http://schemas.openxmlformats.org/markup-compatibility/2006" xmlns:p14="http://schemas.microsoft.com/office/powerpoint/2010/main">
    <mc:Choice Requires="p14">
      <p:transition spd="slow" p14:dur="2000" advTm="3309518"/>
    </mc:Choice>
    <mc:Fallback xmlns="">
      <p:transition spd="slow" advTm="330951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1EBADD89-D6C7-4694-86B0-4922BD636A91}"/>
              </a:ext>
            </a:extLst>
          </p:cNvPr>
          <p:cNvSpPr/>
          <p:nvPr/>
        </p:nvSpPr>
        <p:spPr>
          <a:xfrm>
            <a:off x="4562763" y="635651"/>
            <a:ext cx="3029527" cy="434197"/>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EDD019E-E1AC-4068-9CE0-10677CCE462B}"/>
              </a:ext>
            </a:extLst>
          </p:cNvPr>
          <p:cNvSpPr/>
          <p:nvPr/>
        </p:nvSpPr>
        <p:spPr>
          <a:xfrm>
            <a:off x="775855" y="0"/>
            <a:ext cx="748145" cy="434109"/>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53EF891-10B0-43E0-B0E3-33548002E625}"/>
              </a:ext>
            </a:extLst>
          </p:cNvPr>
          <p:cNvSpPr/>
          <p:nvPr/>
        </p:nvSpPr>
        <p:spPr>
          <a:xfrm>
            <a:off x="1847273" y="-1"/>
            <a:ext cx="2355272" cy="434109"/>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C09AE81-C53F-4EBF-B555-A5D58F22FF87}"/>
              </a:ext>
            </a:extLst>
          </p:cNvPr>
          <p:cNvGrpSpPr/>
          <p:nvPr/>
        </p:nvGrpSpPr>
        <p:grpSpPr>
          <a:xfrm>
            <a:off x="8571345" y="6205394"/>
            <a:ext cx="3620655" cy="594586"/>
            <a:chOff x="8967021" y="5516418"/>
            <a:chExt cx="3224979" cy="721586"/>
          </a:xfrm>
        </p:grpSpPr>
        <p:sp>
          <p:nvSpPr>
            <p:cNvPr id="8" name="Rectangle 7">
              <a:extLst>
                <a:ext uri="{FF2B5EF4-FFF2-40B4-BE49-F238E27FC236}">
                  <a16:creationId xmlns:a16="http://schemas.microsoft.com/office/drawing/2014/main" id="{18453D0E-2C2A-46DD-A62D-28CD229158F1}"/>
                </a:ext>
              </a:extLst>
            </p:cNvPr>
            <p:cNvSpPr/>
            <p:nvPr/>
          </p:nvSpPr>
          <p:spPr>
            <a:xfrm>
              <a:off x="9568873" y="5516418"/>
              <a:ext cx="2623127"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BD256A0-32EC-4713-B581-9462E0BE8BB7}"/>
                </a:ext>
              </a:extLst>
            </p:cNvPr>
            <p:cNvSpPr/>
            <p:nvPr/>
          </p:nvSpPr>
          <p:spPr>
            <a:xfrm>
              <a:off x="11323782" y="5773880"/>
              <a:ext cx="8682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6C75C7F-0492-465B-A4AA-458B251779A1}"/>
                </a:ext>
              </a:extLst>
            </p:cNvPr>
            <p:cNvSpPr/>
            <p:nvPr/>
          </p:nvSpPr>
          <p:spPr>
            <a:xfrm>
              <a:off x="11730182" y="6031342"/>
              <a:ext cx="461817" cy="206662"/>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9386916-AD05-4456-95BB-8BF2F759640E}"/>
                </a:ext>
              </a:extLst>
            </p:cNvPr>
            <p:cNvGrpSpPr/>
            <p:nvPr/>
          </p:nvGrpSpPr>
          <p:grpSpPr>
            <a:xfrm>
              <a:off x="8967021" y="5516418"/>
              <a:ext cx="2623127" cy="708888"/>
              <a:chOff x="8962405" y="5503720"/>
              <a:chExt cx="2627744" cy="721586"/>
            </a:xfrm>
          </p:grpSpPr>
          <p:sp>
            <p:nvSpPr>
              <p:cNvPr id="11" name="Rectangle 10">
                <a:extLst>
                  <a:ext uri="{FF2B5EF4-FFF2-40B4-BE49-F238E27FC236}">
                    <a16:creationId xmlns:a16="http://schemas.microsoft.com/office/drawing/2014/main" id="{94992B46-DEA5-45B8-A5C0-01BE60691E59}"/>
                  </a:ext>
                </a:extLst>
              </p:cNvPr>
              <p:cNvSpPr/>
              <p:nvPr/>
            </p:nvSpPr>
            <p:spPr>
              <a:xfrm>
                <a:off x="8962405" y="5503720"/>
                <a:ext cx="4618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8EF1A3-9A3C-48C2-AB6C-E14827DA10CE}"/>
                  </a:ext>
                </a:extLst>
              </p:cNvPr>
              <p:cNvSpPr/>
              <p:nvPr/>
            </p:nvSpPr>
            <p:spPr>
              <a:xfrm>
                <a:off x="9193313" y="5773880"/>
                <a:ext cx="1945741" cy="193964"/>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36C9060-80ED-45D5-B4EF-65CBB1FA6600}"/>
                  </a:ext>
                </a:extLst>
              </p:cNvPr>
              <p:cNvSpPr/>
              <p:nvPr/>
            </p:nvSpPr>
            <p:spPr>
              <a:xfrm>
                <a:off x="9992259" y="6031342"/>
                <a:ext cx="1597890"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B17D6CA-34FE-462C-8BB0-BA7D46836F95}"/>
                  </a:ext>
                </a:extLst>
              </p:cNvPr>
              <p:cNvSpPr/>
              <p:nvPr/>
            </p:nvSpPr>
            <p:spPr>
              <a:xfrm>
                <a:off x="9060873" y="6031342"/>
                <a:ext cx="791353"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a:extLst>
              <a:ext uri="{FF2B5EF4-FFF2-40B4-BE49-F238E27FC236}">
                <a16:creationId xmlns:a16="http://schemas.microsoft.com/office/drawing/2014/main" id="{CD6EC68B-0B6E-4DD9-B175-A6E5D605474B}"/>
              </a:ext>
            </a:extLst>
          </p:cNvPr>
          <p:cNvSpPr>
            <a:spLocks noGrp="1"/>
          </p:cNvSpPr>
          <p:nvPr>
            <p:ph type="title"/>
          </p:nvPr>
        </p:nvSpPr>
        <p:spPr>
          <a:xfrm>
            <a:off x="838200" y="576073"/>
            <a:ext cx="10515600" cy="605236"/>
          </a:xfrm>
        </p:spPr>
        <p:txBody>
          <a:bodyPr>
            <a:normAutofit/>
          </a:bodyPr>
          <a:lstStyle/>
          <a:p>
            <a:pPr algn="ctr"/>
            <a:r>
              <a:rPr lang="en-US" sz="3200" dirty="0">
                <a:solidFill>
                  <a:schemeClr val="bg1"/>
                </a:solidFill>
                <a:latin typeface="Poppins" panose="00000500000000000000" pitchFamily="2" charset="0"/>
                <a:cs typeface="Poppins" panose="00000500000000000000" pitchFamily="2" charset="0"/>
              </a:rPr>
              <a:t>Scope</a:t>
            </a:r>
          </a:p>
        </p:txBody>
      </p:sp>
      <p:sp>
        <p:nvSpPr>
          <p:cNvPr id="3" name="Content Placeholder 2">
            <a:extLst>
              <a:ext uri="{FF2B5EF4-FFF2-40B4-BE49-F238E27FC236}">
                <a16:creationId xmlns:a16="http://schemas.microsoft.com/office/drawing/2014/main" id="{3D515EBB-35CB-4616-8E52-4D398D2A57A3}"/>
              </a:ext>
            </a:extLst>
          </p:cNvPr>
          <p:cNvSpPr>
            <a:spLocks noGrp="1"/>
          </p:cNvSpPr>
          <p:nvPr>
            <p:ph idx="1"/>
          </p:nvPr>
        </p:nvSpPr>
        <p:spPr>
          <a:xfrm>
            <a:off x="838200" y="1323273"/>
            <a:ext cx="10515600" cy="4770660"/>
          </a:xfrm>
        </p:spPr>
        <p:txBody>
          <a:bodyPr>
            <a:noAutofit/>
          </a:bodyPr>
          <a:lstStyle/>
          <a:p>
            <a:r>
              <a:rPr lang="en-US" sz="1600" b="1" dirty="0">
                <a:solidFill>
                  <a:srgbClr val="561744"/>
                </a:solidFill>
                <a:latin typeface="Poppins" panose="00000500000000000000" pitchFamily="2" charset="0"/>
                <a:cs typeface="Poppins" panose="00000500000000000000" pitchFamily="2" charset="0"/>
              </a:rPr>
              <a:t>Block Scope:</a:t>
            </a:r>
            <a:endParaRPr lang="en-US" sz="1600" dirty="0">
              <a:latin typeface="Poppins" panose="00000500000000000000" pitchFamily="2" charset="0"/>
              <a:cs typeface="Poppins" panose="00000500000000000000" pitchFamily="2" charset="0"/>
            </a:endParaRPr>
          </a:p>
          <a:p>
            <a:r>
              <a:rPr lang="en-US" sz="1600" dirty="0">
                <a:latin typeface="Poppins" panose="00000500000000000000" pitchFamily="2" charset="0"/>
                <a:cs typeface="Poppins" panose="00000500000000000000" pitchFamily="2" charset="0"/>
              </a:rPr>
              <a:t>Before ES6 (2015), JavaScript had only Global Scope and Function Scope.</a:t>
            </a:r>
          </a:p>
          <a:p>
            <a:r>
              <a:rPr lang="en-US" sz="1600" dirty="0">
                <a:latin typeface="Poppins" panose="00000500000000000000" pitchFamily="2" charset="0"/>
                <a:cs typeface="Poppins" panose="00000500000000000000" pitchFamily="2" charset="0"/>
              </a:rPr>
              <a:t>ES6 introduced two important new JavaScript keywords: let and const.</a:t>
            </a:r>
          </a:p>
          <a:p>
            <a:r>
              <a:rPr lang="en-US" sz="1600" dirty="0">
                <a:latin typeface="Poppins" panose="00000500000000000000" pitchFamily="2" charset="0"/>
                <a:cs typeface="Poppins" panose="00000500000000000000" pitchFamily="2" charset="0"/>
              </a:rPr>
              <a:t>These two keywords provide Block Scope in JavaScript, means if they are defined inside any block, they are not accessible outside. For example, if var x is defined inside IF statement, it can be used outside but let and const cannot be used.</a:t>
            </a:r>
          </a:p>
          <a:p>
            <a:r>
              <a:rPr lang="en-US" sz="1600" dirty="0">
                <a:latin typeface="Poppins" panose="00000500000000000000" pitchFamily="2" charset="0"/>
                <a:cs typeface="Poppins" panose="00000500000000000000" pitchFamily="2" charset="0"/>
              </a:rPr>
              <a:t>let and const variables declared inside a { } block cannot be accessed from outside the block.</a:t>
            </a:r>
          </a:p>
        </p:txBody>
      </p:sp>
      <p:grpSp>
        <p:nvGrpSpPr>
          <p:cNvPr id="6" name="Group 5">
            <a:extLst>
              <a:ext uri="{FF2B5EF4-FFF2-40B4-BE49-F238E27FC236}">
                <a16:creationId xmlns:a16="http://schemas.microsoft.com/office/drawing/2014/main" id="{7F6A7578-474A-C80C-C6B7-44941BE0E0D4}"/>
              </a:ext>
            </a:extLst>
          </p:cNvPr>
          <p:cNvGrpSpPr/>
          <p:nvPr/>
        </p:nvGrpSpPr>
        <p:grpSpPr>
          <a:xfrm>
            <a:off x="9643232" y="-873003"/>
            <a:ext cx="2548768" cy="2464465"/>
            <a:chOff x="9643232" y="-873003"/>
            <a:chExt cx="2548768" cy="2464465"/>
          </a:xfrm>
        </p:grpSpPr>
        <p:sp>
          <p:nvSpPr>
            <p:cNvPr id="17" name="Rectangle 16">
              <a:extLst>
                <a:ext uri="{FF2B5EF4-FFF2-40B4-BE49-F238E27FC236}">
                  <a16:creationId xmlns:a16="http://schemas.microsoft.com/office/drawing/2014/main" id="{1D920839-F0C7-33CA-230B-C1BC026F98B0}"/>
                </a:ext>
              </a:extLst>
            </p:cNvPr>
            <p:cNvSpPr/>
            <p:nvPr/>
          </p:nvSpPr>
          <p:spPr>
            <a:xfrm>
              <a:off x="9729998" y="-18660"/>
              <a:ext cx="2462002" cy="755780"/>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Logo&#10;&#10;Description automatically generated">
              <a:extLst>
                <a:ext uri="{FF2B5EF4-FFF2-40B4-BE49-F238E27FC236}">
                  <a16:creationId xmlns:a16="http://schemas.microsoft.com/office/drawing/2014/main" id="{AFFFF75E-2F1A-C5C8-B23E-DE1355A82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3232" y="-873003"/>
              <a:ext cx="2462002" cy="2464465"/>
            </a:xfrm>
            <a:prstGeom prst="rect">
              <a:avLst/>
            </a:prstGeom>
          </p:spPr>
        </p:pic>
      </p:grpSp>
    </p:spTree>
    <p:extLst>
      <p:ext uri="{BB962C8B-B14F-4D97-AF65-F5344CB8AC3E}">
        <p14:creationId xmlns:p14="http://schemas.microsoft.com/office/powerpoint/2010/main" val="4209670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1EBADD89-D6C7-4694-86B0-4922BD636A91}"/>
              </a:ext>
            </a:extLst>
          </p:cNvPr>
          <p:cNvSpPr/>
          <p:nvPr/>
        </p:nvSpPr>
        <p:spPr>
          <a:xfrm>
            <a:off x="4562763" y="635651"/>
            <a:ext cx="3029527" cy="434197"/>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EDD019E-E1AC-4068-9CE0-10677CCE462B}"/>
              </a:ext>
            </a:extLst>
          </p:cNvPr>
          <p:cNvSpPr/>
          <p:nvPr/>
        </p:nvSpPr>
        <p:spPr>
          <a:xfrm>
            <a:off x="775855" y="0"/>
            <a:ext cx="748145" cy="434109"/>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53EF891-10B0-43E0-B0E3-33548002E625}"/>
              </a:ext>
            </a:extLst>
          </p:cNvPr>
          <p:cNvSpPr/>
          <p:nvPr/>
        </p:nvSpPr>
        <p:spPr>
          <a:xfrm>
            <a:off x="1847273" y="-1"/>
            <a:ext cx="2355272" cy="434109"/>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C09AE81-C53F-4EBF-B555-A5D58F22FF87}"/>
              </a:ext>
            </a:extLst>
          </p:cNvPr>
          <p:cNvGrpSpPr/>
          <p:nvPr/>
        </p:nvGrpSpPr>
        <p:grpSpPr>
          <a:xfrm>
            <a:off x="8571345" y="6205394"/>
            <a:ext cx="3620655" cy="594586"/>
            <a:chOff x="8967021" y="5516418"/>
            <a:chExt cx="3224979" cy="721586"/>
          </a:xfrm>
        </p:grpSpPr>
        <p:sp>
          <p:nvSpPr>
            <p:cNvPr id="8" name="Rectangle 7">
              <a:extLst>
                <a:ext uri="{FF2B5EF4-FFF2-40B4-BE49-F238E27FC236}">
                  <a16:creationId xmlns:a16="http://schemas.microsoft.com/office/drawing/2014/main" id="{18453D0E-2C2A-46DD-A62D-28CD229158F1}"/>
                </a:ext>
              </a:extLst>
            </p:cNvPr>
            <p:cNvSpPr/>
            <p:nvPr/>
          </p:nvSpPr>
          <p:spPr>
            <a:xfrm>
              <a:off x="9568873" y="5516418"/>
              <a:ext cx="2623127"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BD256A0-32EC-4713-B581-9462E0BE8BB7}"/>
                </a:ext>
              </a:extLst>
            </p:cNvPr>
            <p:cNvSpPr/>
            <p:nvPr/>
          </p:nvSpPr>
          <p:spPr>
            <a:xfrm>
              <a:off x="11323782" y="5773880"/>
              <a:ext cx="8682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6C75C7F-0492-465B-A4AA-458B251779A1}"/>
                </a:ext>
              </a:extLst>
            </p:cNvPr>
            <p:cNvSpPr/>
            <p:nvPr/>
          </p:nvSpPr>
          <p:spPr>
            <a:xfrm>
              <a:off x="11730182" y="6031342"/>
              <a:ext cx="461817" cy="206662"/>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9386916-AD05-4456-95BB-8BF2F759640E}"/>
                </a:ext>
              </a:extLst>
            </p:cNvPr>
            <p:cNvGrpSpPr/>
            <p:nvPr/>
          </p:nvGrpSpPr>
          <p:grpSpPr>
            <a:xfrm>
              <a:off x="8967021" y="5516418"/>
              <a:ext cx="2623127" cy="708888"/>
              <a:chOff x="8962405" y="5503720"/>
              <a:chExt cx="2627744" cy="721586"/>
            </a:xfrm>
          </p:grpSpPr>
          <p:sp>
            <p:nvSpPr>
              <p:cNvPr id="11" name="Rectangle 10">
                <a:extLst>
                  <a:ext uri="{FF2B5EF4-FFF2-40B4-BE49-F238E27FC236}">
                    <a16:creationId xmlns:a16="http://schemas.microsoft.com/office/drawing/2014/main" id="{94992B46-DEA5-45B8-A5C0-01BE60691E59}"/>
                  </a:ext>
                </a:extLst>
              </p:cNvPr>
              <p:cNvSpPr/>
              <p:nvPr/>
            </p:nvSpPr>
            <p:spPr>
              <a:xfrm>
                <a:off x="8962405" y="5503720"/>
                <a:ext cx="4618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8EF1A3-9A3C-48C2-AB6C-E14827DA10CE}"/>
                  </a:ext>
                </a:extLst>
              </p:cNvPr>
              <p:cNvSpPr/>
              <p:nvPr/>
            </p:nvSpPr>
            <p:spPr>
              <a:xfrm>
                <a:off x="9193313" y="5773880"/>
                <a:ext cx="1945741" cy="193964"/>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36C9060-80ED-45D5-B4EF-65CBB1FA6600}"/>
                  </a:ext>
                </a:extLst>
              </p:cNvPr>
              <p:cNvSpPr/>
              <p:nvPr/>
            </p:nvSpPr>
            <p:spPr>
              <a:xfrm>
                <a:off x="9992259" y="6031342"/>
                <a:ext cx="1597890"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B17D6CA-34FE-462C-8BB0-BA7D46836F95}"/>
                  </a:ext>
                </a:extLst>
              </p:cNvPr>
              <p:cNvSpPr/>
              <p:nvPr/>
            </p:nvSpPr>
            <p:spPr>
              <a:xfrm>
                <a:off x="9060873" y="6031342"/>
                <a:ext cx="791353"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a:extLst>
              <a:ext uri="{FF2B5EF4-FFF2-40B4-BE49-F238E27FC236}">
                <a16:creationId xmlns:a16="http://schemas.microsoft.com/office/drawing/2014/main" id="{CD6EC68B-0B6E-4DD9-B175-A6E5D605474B}"/>
              </a:ext>
            </a:extLst>
          </p:cNvPr>
          <p:cNvSpPr>
            <a:spLocks noGrp="1"/>
          </p:cNvSpPr>
          <p:nvPr>
            <p:ph type="title"/>
          </p:nvPr>
        </p:nvSpPr>
        <p:spPr>
          <a:xfrm>
            <a:off x="838200" y="576073"/>
            <a:ext cx="10515600" cy="605236"/>
          </a:xfrm>
        </p:spPr>
        <p:txBody>
          <a:bodyPr>
            <a:normAutofit/>
          </a:bodyPr>
          <a:lstStyle/>
          <a:p>
            <a:pPr algn="ctr"/>
            <a:r>
              <a:rPr lang="en-US" sz="3200" dirty="0">
                <a:solidFill>
                  <a:schemeClr val="bg1"/>
                </a:solidFill>
                <a:latin typeface="Poppins" panose="00000500000000000000" pitchFamily="2" charset="0"/>
                <a:cs typeface="Poppins" panose="00000500000000000000" pitchFamily="2" charset="0"/>
              </a:rPr>
              <a:t>Closures</a:t>
            </a:r>
          </a:p>
        </p:txBody>
      </p:sp>
      <p:sp>
        <p:nvSpPr>
          <p:cNvPr id="3" name="Content Placeholder 2">
            <a:extLst>
              <a:ext uri="{FF2B5EF4-FFF2-40B4-BE49-F238E27FC236}">
                <a16:creationId xmlns:a16="http://schemas.microsoft.com/office/drawing/2014/main" id="{3D515EBB-35CB-4616-8E52-4D398D2A57A3}"/>
              </a:ext>
            </a:extLst>
          </p:cNvPr>
          <p:cNvSpPr>
            <a:spLocks noGrp="1"/>
          </p:cNvSpPr>
          <p:nvPr>
            <p:ph idx="1"/>
          </p:nvPr>
        </p:nvSpPr>
        <p:spPr>
          <a:xfrm>
            <a:off x="838200" y="1323273"/>
            <a:ext cx="10515600" cy="2448114"/>
          </a:xfrm>
        </p:spPr>
        <p:txBody>
          <a:bodyPr>
            <a:noAutofit/>
          </a:bodyPr>
          <a:lstStyle/>
          <a:p>
            <a:r>
              <a:rPr lang="en-US" sz="1600" dirty="0">
                <a:latin typeface="Poppins" panose="00000500000000000000" pitchFamily="2" charset="0"/>
                <a:cs typeface="Poppins" panose="00000500000000000000" pitchFamily="2" charset="0"/>
              </a:rPr>
              <a:t>Closures are one of the most powerful features of JavaScript.</a:t>
            </a:r>
          </a:p>
          <a:p>
            <a:r>
              <a:rPr lang="en-US" sz="1600" dirty="0">
                <a:latin typeface="Poppins" panose="00000500000000000000" pitchFamily="2" charset="0"/>
                <a:cs typeface="Poppins" panose="00000500000000000000" pitchFamily="2" charset="0"/>
              </a:rPr>
              <a:t>JavaScript allows for the nesting of functions and grants the inner function full access to all the variables and functions defined inside the outer function (and all other variables and functions that the outer function has access to).</a:t>
            </a:r>
          </a:p>
          <a:p>
            <a:r>
              <a:rPr lang="en-US" sz="1600" dirty="0">
                <a:latin typeface="Poppins" panose="00000500000000000000" pitchFamily="2" charset="0"/>
                <a:cs typeface="Poppins" panose="00000500000000000000" pitchFamily="2" charset="0"/>
              </a:rPr>
              <a:t>This nested function which has access to the outer scope is called closure.</a:t>
            </a:r>
          </a:p>
          <a:p>
            <a:r>
              <a:rPr lang="en-US" sz="1600" dirty="0">
                <a:latin typeface="Poppins" panose="00000500000000000000" pitchFamily="2" charset="0"/>
                <a:cs typeface="Poppins" panose="00000500000000000000" pitchFamily="2" charset="0"/>
              </a:rPr>
              <a:t>However, the outer function does not have access to the variables and functions defined inside the inner function. This provides a sort of encapsulation for the variables of the inner function.</a:t>
            </a:r>
          </a:p>
          <a:p>
            <a:r>
              <a:rPr lang="en-US" sz="1600" dirty="0">
                <a:latin typeface="Poppins" panose="00000500000000000000" pitchFamily="2" charset="0"/>
                <a:cs typeface="Poppins" panose="00000500000000000000" pitchFamily="2" charset="0"/>
              </a:rPr>
              <a:t>let and const variables declared inside a { } block cannot be accessed from outside the block.</a:t>
            </a:r>
          </a:p>
        </p:txBody>
      </p:sp>
      <p:sp>
        <p:nvSpPr>
          <p:cNvPr id="17" name="Rectangle 16">
            <a:extLst>
              <a:ext uri="{FF2B5EF4-FFF2-40B4-BE49-F238E27FC236}">
                <a16:creationId xmlns:a16="http://schemas.microsoft.com/office/drawing/2014/main" id="{185E8F47-2749-4429-BD45-91B6BF3CA3E7}"/>
              </a:ext>
            </a:extLst>
          </p:cNvPr>
          <p:cNvSpPr/>
          <p:nvPr/>
        </p:nvSpPr>
        <p:spPr>
          <a:xfrm>
            <a:off x="3043402" y="3771387"/>
            <a:ext cx="5527943" cy="3086613"/>
          </a:xfrm>
          <a:prstGeom prst="rect">
            <a:avLst/>
          </a:prstGeom>
          <a:solidFill>
            <a:schemeClr val="tx1">
              <a:lumMod val="85000"/>
              <a:lumOff val="15000"/>
            </a:scheme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CF236FB9-440C-419C-9BCE-6D852052379B}"/>
              </a:ext>
            </a:extLst>
          </p:cNvPr>
          <p:cNvGrpSpPr/>
          <p:nvPr/>
        </p:nvGrpSpPr>
        <p:grpSpPr>
          <a:xfrm>
            <a:off x="3282393" y="3971779"/>
            <a:ext cx="798945" cy="175491"/>
            <a:chOff x="974436" y="4231986"/>
            <a:chExt cx="798945" cy="175491"/>
          </a:xfrm>
        </p:grpSpPr>
        <p:sp>
          <p:nvSpPr>
            <p:cNvPr id="19" name="Oval 18">
              <a:extLst>
                <a:ext uri="{FF2B5EF4-FFF2-40B4-BE49-F238E27FC236}">
                  <a16:creationId xmlns:a16="http://schemas.microsoft.com/office/drawing/2014/main" id="{305834D6-9329-4C21-B89E-9A38B0FDEECE}"/>
                </a:ext>
              </a:extLst>
            </p:cNvPr>
            <p:cNvSpPr/>
            <p:nvPr/>
          </p:nvSpPr>
          <p:spPr>
            <a:xfrm>
              <a:off x="974436" y="4231986"/>
              <a:ext cx="175491" cy="175491"/>
            </a:xfrm>
            <a:prstGeom prst="ellipse">
              <a:avLst/>
            </a:prstGeom>
            <a:solidFill>
              <a:srgbClr val="FF5F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38771A5F-E1BB-41B6-82A3-B1BAAC664C87}"/>
                </a:ext>
              </a:extLst>
            </p:cNvPr>
            <p:cNvSpPr/>
            <p:nvPr/>
          </p:nvSpPr>
          <p:spPr>
            <a:xfrm>
              <a:off x="1286163" y="4231986"/>
              <a:ext cx="175491" cy="175491"/>
            </a:xfrm>
            <a:prstGeom prst="ellipse">
              <a:avLst/>
            </a:prstGeom>
            <a:solidFill>
              <a:srgbClr val="FFBD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EB6897A7-2D04-4C5D-84FF-1C5E58466053}"/>
                </a:ext>
              </a:extLst>
            </p:cNvPr>
            <p:cNvSpPr/>
            <p:nvPr/>
          </p:nvSpPr>
          <p:spPr>
            <a:xfrm>
              <a:off x="1597890" y="4231986"/>
              <a:ext cx="175491" cy="175491"/>
            </a:xfrm>
            <a:prstGeom prst="ellipse">
              <a:avLst/>
            </a:prstGeom>
            <a:solidFill>
              <a:srgbClr val="27C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TextBox 21">
            <a:extLst>
              <a:ext uri="{FF2B5EF4-FFF2-40B4-BE49-F238E27FC236}">
                <a16:creationId xmlns:a16="http://schemas.microsoft.com/office/drawing/2014/main" id="{AD7916BC-8F3B-48E9-840C-A19626E75C28}"/>
              </a:ext>
            </a:extLst>
          </p:cNvPr>
          <p:cNvSpPr txBox="1"/>
          <p:nvPr/>
        </p:nvSpPr>
        <p:spPr>
          <a:xfrm>
            <a:off x="5036744" y="3920452"/>
            <a:ext cx="2609850" cy="276999"/>
          </a:xfrm>
          <a:prstGeom prst="rect">
            <a:avLst/>
          </a:prstGeom>
          <a:noFill/>
        </p:spPr>
        <p:txBody>
          <a:bodyPr wrap="square" rtlCol="0">
            <a:spAutoFit/>
          </a:bodyPr>
          <a:lstStyle/>
          <a:p>
            <a:r>
              <a:rPr lang="en-US" sz="1200" dirty="0">
                <a:solidFill>
                  <a:schemeClr val="bg1"/>
                </a:solidFill>
                <a:latin typeface="Poppins" panose="00000500000000000000" pitchFamily="2" charset="0"/>
                <a:cs typeface="Poppins" panose="00000500000000000000" pitchFamily="2" charset="0"/>
              </a:rPr>
              <a:t>Closures in JS</a:t>
            </a:r>
          </a:p>
        </p:txBody>
      </p:sp>
      <p:sp>
        <p:nvSpPr>
          <p:cNvPr id="23" name="TextBox 22">
            <a:extLst>
              <a:ext uri="{FF2B5EF4-FFF2-40B4-BE49-F238E27FC236}">
                <a16:creationId xmlns:a16="http://schemas.microsoft.com/office/drawing/2014/main" id="{B4B84EF6-2DBE-4C8E-B8C5-9D2BE1CA6359}"/>
              </a:ext>
            </a:extLst>
          </p:cNvPr>
          <p:cNvSpPr txBox="1"/>
          <p:nvPr/>
        </p:nvSpPr>
        <p:spPr>
          <a:xfrm>
            <a:off x="3198621" y="4337767"/>
            <a:ext cx="4995949" cy="2462213"/>
          </a:xfrm>
          <a:prstGeom prst="rect">
            <a:avLst/>
          </a:prstGeom>
          <a:noFill/>
        </p:spPr>
        <p:txBody>
          <a:bodyPr wrap="square" rtlCol="0">
            <a:spAutoFit/>
          </a:bodyPr>
          <a:lstStyle/>
          <a:p>
            <a:r>
              <a:rPr lang="en-US" sz="1400" b="0" i="1" dirty="0">
                <a:solidFill>
                  <a:srgbClr val="66D9EF"/>
                </a:solidFill>
                <a:effectLst/>
                <a:latin typeface="Consolas" panose="020B0609020204030204" pitchFamily="49" charset="0"/>
              </a:rPr>
              <a:t>function</a:t>
            </a:r>
            <a:r>
              <a:rPr lang="en-US" sz="1400" b="0" dirty="0">
                <a:solidFill>
                  <a:srgbClr val="F8F8F2"/>
                </a:solidFill>
                <a:effectLst/>
                <a:latin typeface="Consolas" panose="020B0609020204030204" pitchFamily="49" charset="0"/>
              </a:rPr>
              <a:t> </a:t>
            </a:r>
            <a:r>
              <a:rPr lang="en-US" sz="1400" b="0" dirty="0" err="1">
                <a:solidFill>
                  <a:srgbClr val="A6E22E"/>
                </a:solidFill>
                <a:effectLst/>
                <a:latin typeface="Consolas" panose="020B0609020204030204" pitchFamily="49" charset="0"/>
              </a:rPr>
              <a:t>init</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i="1" dirty="0">
                <a:solidFill>
                  <a:srgbClr val="66D9EF"/>
                </a:solidFill>
                <a:effectLst/>
                <a:latin typeface="Consolas" panose="020B0609020204030204" pitchFamily="49" charset="0"/>
              </a:rPr>
              <a:t>var</a:t>
            </a:r>
            <a:r>
              <a:rPr lang="en-US" sz="1400" b="0" dirty="0">
                <a:solidFill>
                  <a:srgbClr val="F8F8F2"/>
                </a:solidFill>
                <a:effectLst/>
                <a:latin typeface="Consolas" panose="020B0609020204030204" pitchFamily="49" charset="0"/>
              </a:rPr>
              <a:t> name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dirty="0">
                <a:solidFill>
                  <a:srgbClr val="E6DB74"/>
                </a:solidFill>
                <a:effectLst/>
                <a:latin typeface="Consolas" panose="020B0609020204030204" pitchFamily="49" charset="0"/>
              </a:rPr>
              <a:t>'Mozilla'</a:t>
            </a:r>
            <a:r>
              <a:rPr lang="en-US" sz="1400" b="0" dirty="0">
                <a:solidFill>
                  <a:srgbClr val="F8F8F2"/>
                </a:solidFill>
                <a:effectLst/>
                <a:latin typeface="Consolas" panose="020B0609020204030204" pitchFamily="49" charset="0"/>
              </a:rPr>
              <a:t>; </a:t>
            </a:r>
            <a:r>
              <a:rPr lang="en-US" sz="1400" b="0" dirty="0">
                <a:solidFill>
                  <a:srgbClr val="88846F"/>
                </a:solidFill>
                <a:effectLst/>
                <a:latin typeface="Consolas" panose="020B0609020204030204" pitchFamily="49" charset="0"/>
              </a:rPr>
              <a:t>// name is a local variable created by </a:t>
            </a:r>
            <a:r>
              <a:rPr lang="en-US" sz="1400" b="0" dirty="0" err="1">
                <a:solidFill>
                  <a:srgbClr val="88846F"/>
                </a:solidFill>
                <a:effectLst/>
                <a:latin typeface="Consolas" panose="020B0609020204030204" pitchFamily="49" charset="0"/>
              </a:rPr>
              <a:t>init</a:t>
            </a:r>
            <a:endParaRPr lang="en-US" sz="1400" b="0" dirty="0">
              <a:solidFill>
                <a:srgbClr val="F8F8F2"/>
              </a:solidFill>
              <a:effectLst/>
              <a:latin typeface="Consolas" panose="020B0609020204030204" pitchFamily="49" charset="0"/>
            </a:endParaRPr>
          </a:p>
          <a:p>
            <a:r>
              <a:rPr lang="en-US" sz="1400" b="0" dirty="0">
                <a:solidFill>
                  <a:srgbClr val="F8F8F2"/>
                </a:solidFill>
                <a:effectLst/>
                <a:latin typeface="Consolas" panose="020B0609020204030204" pitchFamily="49" charset="0"/>
              </a:rPr>
              <a:t>    </a:t>
            </a:r>
            <a:r>
              <a:rPr lang="en-US" sz="1400" b="0" i="1" dirty="0">
                <a:solidFill>
                  <a:srgbClr val="66D9EF"/>
                </a:solidFill>
                <a:effectLst/>
                <a:latin typeface="Consolas" panose="020B0609020204030204" pitchFamily="49" charset="0"/>
              </a:rPr>
              <a:t>function</a:t>
            </a:r>
            <a:r>
              <a:rPr lang="en-US" sz="1400" b="0" dirty="0">
                <a:solidFill>
                  <a:srgbClr val="F8F8F2"/>
                </a:solidFill>
                <a:effectLst/>
                <a:latin typeface="Consolas" panose="020B0609020204030204" pitchFamily="49" charset="0"/>
              </a:rPr>
              <a:t> </a:t>
            </a:r>
            <a:r>
              <a:rPr lang="en-US" sz="1400" b="0" dirty="0" err="1">
                <a:solidFill>
                  <a:srgbClr val="A6E22E"/>
                </a:solidFill>
                <a:effectLst/>
                <a:latin typeface="Consolas" panose="020B0609020204030204" pitchFamily="49" charset="0"/>
              </a:rPr>
              <a:t>displayName</a:t>
            </a:r>
            <a:r>
              <a:rPr lang="en-US" sz="1400" b="0" dirty="0">
                <a:solidFill>
                  <a:srgbClr val="F8F8F2"/>
                </a:solidFill>
                <a:effectLst/>
                <a:latin typeface="Consolas" panose="020B0609020204030204" pitchFamily="49" charset="0"/>
              </a:rPr>
              <a:t>() { </a:t>
            </a:r>
            <a:r>
              <a:rPr lang="en-US" sz="1400" b="0" dirty="0">
                <a:solidFill>
                  <a:srgbClr val="88846F"/>
                </a:solidFill>
                <a:effectLst/>
                <a:latin typeface="Consolas" panose="020B0609020204030204" pitchFamily="49" charset="0"/>
              </a:rPr>
              <a:t>// </a:t>
            </a:r>
            <a:r>
              <a:rPr lang="en-US" sz="1400" b="0" dirty="0" err="1">
                <a:solidFill>
                  <a:srgbClr val="88846F"/>
                </a:solidFill>
                <a:effectLst/>
                <a:latin typeface="Consolas" panose="020B0609020204030204" pitchFamily="49" charset="0"/>
              </a:rPr>
              <a:t>displayName</a:t>
            </a:r>
            <a:r>
              <a:rPr lang="en-US" sz="1400" b="0" dirty="0">
                <a:solidFill>
                  <a:srgbClr val="88846F"/>
                </a:solidFill>
                <a:effectLst/>
                <a:latin typeface="Consolas" panose="020B0609020204030204" pitchFamily="49" charset="0"/>
              </a:rPr>
              <a:t>() is the inner function, a closure</a:t>
            </a:r>
            <a:endParaRPr lang="en-US" sz="1400" b="0" dirty="0">
              <a:solidFill>
                <a:srgbClr val="F8F8F2"/>
              </a:solidFill>
              <a:effectLst/>
              <a:latin typeface="Consolas" panose="020B0609020204030204" pitchFamily="49" charset="0"/>
            </a:endParaRPr>
          </a:p>
          <a:p>
            <a:r>
              <a:rPr lang="en-US" sz="1400" b="0" dirty="0">
                <a:solidFill>
                  <a:srgbClr val="F8F8F2"/>
                </a:solidFill>
                <a:effectLst/>
                <a:latin typeface="Consolas" panose="020B0609020204030204" pitchFamily="49" charset="0"/>
              </a:rPr>
              <a:t>      </a:t>
            </a:r>
            <a:r>
              <a:rPr lang="en-US" sz="1400" b="0" dirty="0">
                <a:solidFill>
                  <a:srgbClr val="66D9EF"/>
                </a:solidFill>
                <a:effectLst/>
                <a:latin typeface="Consolas" panose="020B0609020204030204" pitchFamily="49" charset="0"/>
              </a:rPr>
              <a:t>alert</a:t>
            </a:r>
            <a:r>
              <a:rPr lang="en-US" sz="1400" b="0" dirty="0">
                <a:solidFill>
                  <a:srgbClr val="F8F8F2"/>
                </a:solidFill>
                <a:effectLst/>
                <a:latin typeface="Consolas" panose="020B0609020204030204" pitchFamily="49" charset="0"/>
              </a:rPr>
              <a:t>(name); </a:t>
            </a:r>
            <a:r>
              <a:rPr lang="en-US" sz="1400" b="0" dirty="0">
                <a:solidFill>
                  <a:srgbClr val="88846F"/>
                </a:solidFill>
                <a:effectLst/>
                <a:latin typeface="Consolas" panose="020B0609020204030204" pitchFamily="49" charset="0"/>
              </a:rPr>
              <a:t>// use variable declared in the parent function</a:t>
            </a:r>
            <a:endParaRPr lang="en-US" sz="1400" b="0" dirty="0">
              <a:solidFill>
                <a:srgbClr val="F8F8F2"/>
              </a:solidFill>
              <a:effectLst/>
              <a:latin typeface="Consolas" panose="020B0609020204030204" pitchFamily="49" charset="0"/>
            </a:endParaRPr>
          </a:p>
          <a:p>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dirty="0" err="1">
                <a:solidFill>
                  <a:srgbClr val="A6E22E"/>
                </a:solidFill>
                <a:effectLst/>
                <a:latin typeface="Consolas" panose="020B0609020204030204" pitchFamily="49" charset="0"/>
              </a:rPr>
              <a:t>displayName</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a:t>
            </a:r>
          </a:p>
          <a:p>
            <a:r>
              <a:rPr lang="en-US" sz="1400" b="0" dirty="0" err="1">
                <a:solidFill>
                  <a:srgbClr val="A6E22E"/>
                </a:solidFill>
                <a:effectLst/>
                <a:latin typeface="Consolas" panose="020B0609020204030204" pitchFamily="49" charset="0"/>
              </a:rPr>
              <a:t>init</a:t>
            </a:r>
            <a:r>
              <a:rPr lang="en-US" sz="1400" b="0" dirty="0">
                <a:solidFill>
                  <a:srgbClr val="F8F8F2"/>
                </a:solidFill>
                <a:effectLst/>
                <a:latin typeface="Consolas" panose="020B0609020204030204" pitchFamily="49" charset="0"/>
              </a:rPr>
              <a:t>();</a:t>
            </a:r>
          </a:p>
        </p:txBody>
      </p:sp>
      <p:grpSp>
        <p:nvGrpSpPr>
          <p:cNvPr id="6" name="Group 5">
            <a:extLst>
              <a:ext uri="{FF2B5EF4-FFF2-40B4-BE49-F238E27FC236}">
                <a16:creationId xmlns:a16="http://schemas.microsoft.com/office/drawing/2014/main" id="{0748D7C3-A92F-CF20-E4AE-225B7C8D175C}"/>
              </a:ext>
            </a:extLst>
          </p:cNvPr>
          <p:cNvGrpSpPr/>
          <p:nvPr/>
        </p:nvGrpSpPr>
        <p:grpSpPr>
          <a:xfrm>
            <a:off x="9643232" y="-873003"/>
            <a:ext cx="2548768" cy="2464465"/>
            <a:chOff x="9643232" y="-873003"/>
            <a:chExt cx="2548768" cy="2464465"/>
          </a:xfrm>
        </p:grpSpPr>
        <p:sp>
          <p:nvSpPr>
            <p:cNvPr id="24" name="Rectangle 23">
              <a:extLst>
                <a:ext uri="{FF2B5EF4-FFF2-40B4-BE49-F238E27FC236}">
                  <a16:creationId xmlns:a16="http://schemas.microsoft.com/office/drawing/2014/main" id="{EBFE3352-A6EA-20FA-0C1C-E25DC44D05E9}"/>
                </a:ext>
              </a:extLst>
            </p:cNvPr>
            <p:cNvSpPr/>
            <p:nvPr/>
          </p:nvSpPr>
          <p:spPr>
            <a:xfrm>
              <a:off x="9729998" y="-18660"/>
              <a:ext cx="2462002" cy="755780"/>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Logo&#10;&#10;Description automatically generated">
              <a:extLst>
                <a:ext uri="{FF2B5EF4-FFF2-40B4-BE49-F238E27FC236}">
                  <a16:creationId xmlns:a16="http://schemas.microsoft.com/office/drawing/2014/main" id="{3A516F03-4FA9-FCB1-675D-F38C8B5796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3232" y="-873003"/>
              <a:ext cx="2462002" cy="2464465"/>
            </a:xfrm>
            <a:prstGeom prst="rect">
              <a:avLst/>
            </a:prstGeom>
          </p:spPr>
        </p:pic>
      </p:grpSp>
    </p:spTree>
    <p:extLst>
      <p:ext uri="{BB962C8B-B14F-4D97-AF65-F5344CB8AC3E}">
        <p14:creationId xmlns:p14="http://schemas.microsoft.com/office/powerpoint/2010/main" val="3476975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1EBADD89-D6C7-4694-86B0-4922BD636A91}"/>
              </a:ext>
            </a:extLst>
          </p:cNvPr>
          <p:cNvSpPr/>
          <p:nvPr/>
        </p:nvSpPr>
        <p:spPr>
          <a:xfrm>
            <a:off x="4562763" y="635651"/>
            <a:ext cx="3029527" cy="434197"/>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EDD019E-E1AC-4068-9CE0-10677CCE462B}"/>
              </a:ext>
            </a:extLst>
          </p:cNvPr>
          <p:cNvSpPr/>
          <p:nvPr/>
        </p:nvSpPr>
        <p:spPr>
          <a:xfrm>
            <a:off x="775855" y="0"/>
            <a:ext cx="748145" cy="434109"/>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53EF891-10B0-43E0-B0E3-33548002E625}"/>
              </a:ext>
            </a:extLst>
          </p:cNvPr>
          <p:cNvSpPr/>
          <p:nvPr/>
        </p:nvSpPr>
        <p:spPr>
          <a:xfrm>
            <a:off x="1847273" y="-1"/>
            <a:ext cx="2355272" cy="434109"/>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C09AE81-C53F-4EBF-B555-A5D58F22FF87}"/>
              </a:ext>
            </a:extLst>
          </p:cNvPr>
          <p:cNvGrpSpPr/>
          <p:nvPr/>
        </p:nvGrpSpPr>
        <p:grpSpPr>
          <a:xfrm>
            <a:off x="8571345" y="6205394"/>
            <a:ext cx="3620655" cy="594586"/>
            <a:chOff x="8967021" y="5516418"/>
            <a:chExt cx="3224979" cy="721586"/>
          </a:xfrm>
        </p:grpSpPr>
        <p:sp>
          <p:nvSpPr>
            <p:cNvPr id="8" name="Rectangle 7">
              <a:extLst>
                <a:ext uri="{FF2B5EF4-FFF2-40B4-BE49-F238E27FC236}">
                  <a16:creationId xmlns:a16="http://schemas.microsoft.com/office/drawing/2014/main" id="{18453D0E-2C2A-46DD-A62D-28CD229158F1}"/>
                </a:ext>
              </a:extLst>
            </p:cNvPr>
            <p:cNvSpPr/>
            <p:nvPr/>
          </p:nvSpPr>
          <p:spPr>
            <a:xfrm>
              <a:off x="9568873" y="5516418"/>
              <a:ext cx="2623127"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BD256A0-32EC-4713-B581-9462E0BE8BB7}"/>
                </a:ext>
              </a:extLst>
            </p:cNvPr>
            <p:cNvSpPr/>
            <p:nvPr/>
          </p:nvSpPr>
          <p:spPr>
            <a:xfrm>
              <a:off x="11323782" y="5773880"/>
              <a:ext cx="8682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6C75C7F-0492-465B-A4AA-458B251779A1}"/>
                </a:ext>
              </a:extLst>
            </p:cNvPr>
            <p:cNvSpPr/>
            <p:nvPr/>
          </p:nvSpPr>
          <p:spPr>
            <a:xfrm>
              <a:off x="11730182" y="6031342"/>
              <a:ext cx="461817" cy="206662"/>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9386916-AD05-4456-95BB-8BF2F759640E}"/>
                </a:ext>
              </a:extLst>
            </p:cNvPr>
            <p:cNvGrpSpPr/>
            <p:nvPr/>
          </p:nvGrpSpPr>
          <p:grpSpPr>
            <a:xfrm>
              <a:off x="8967021" y="5516418"/>
              <a:ext cx="2623127" cy="708888"/>
              <a:chOff x="8962405" y="5503720"/>
              <a:chExt cx="2627744" cy="721586"/>
            </a:xfrm>
          </p:grpSpPr>
          <p:sp>
            <p:nvSpPr>
              <p:cNvPr id="11" name="Rectangle 10">
                <a:extLst>
                  <a:ext uri="{FF2B5EF4-FFF2-40B4-BE49-F238E27FC236}">
                    <a16:creationId xmlns:a16="http://schemas.microsoft.com/office/drawing/2014/main" id="{94992B46-DEA5-45B8-A5C0-01BE60691E59}"/>
                  </a:ext>
                </a:extLst>
              </p:cNvPr>
              <p:cNvSpPr/>
              <p:nvPr/>
            </p:nvSpPr>
            <p:spPr>
              <a:xfrm>
                <a:off x="8962405" y="5503720"/>
                <a:ext cx="4618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8EF1A3-9A3C-48C2-AB6C-E14827DA10CE}"/>
                  </a:ext>
                </a:extLst>
              </p:cNvPr>
              <p:cNvSpPr/>
              <p:nvPr/>
            </p:nvSpPr>
            <p:spPr>
              <a:xfrm>
                <a:off x="9193313" y="5773880"/>
                <a:ext cx="1945741" cy="193964"/>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36C9060-80ED-45D5-B4EF-65CBB1FA6600}"/>
                  </a:ext>
                </a:extLst>
              </p:cNvPr>
              <p:cNvSpPr/>
              <p:nvPr/>
            </p:nvSpPr>
            <p:spPr>
              <a:xfrm>
                <a:off x="9992259" y="6031342"/>
                <a:ext cx="1597890"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B17D6CA-34FE-462C-8BB0-BA7D46836F95}"/>
                  </a:ext>
                </a:extLst>
              </p:cNvPr>
              <p:cNvSpPr/>
              <p:nvPr/>
            </p:nvSpPr>
            <p:spPr>
              <a:xfrm>
                <a:off x="9060873" y="6031342"/>
                <a:ext cx="791353"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a:extLst>
              <a:ext uri="{FF2B5EF4-FFF2-40B4-BE49-F238E27FC236}">
                <a16:creationId xmlns:a16="http://schemas.microsoft.com/office/drawing/2014/main" id="{CD6EC68B-0B6E-4DD9-B175-A6E5D605474B}"/>
              </a:ext>
            </a:extLst>
          </p:cNvPr>
          <p:cNvSpPr>
            <a:spLocks noGrp="1"/>
          </p:cNvSpPr>
          <p:nvPr>
            <p:ph type="title"/>
          </p:nvPr>
        </p:nvSpPr>
        <p:spPr>
          <a:xfrm>
            <a:off x="838200" y="576073"/>
            <a:ext cx="10515600" cy="605236"/>
          </a:xfrm>
        </p:spPr>
        <p:txBody>
          <a:bodyPr>
            <a:normAutofit/>
          </a:bodyPr>
          <a:lstStyle/>
          <a:p>
            <a:pPr algn="ctr"/>
            <a:r>
              <a:rPr lang="en-US" sz="3200" dirty="0">
                <a:solidFill>
                  <a:schemeClr val="bg1"/>
                </a:solidFill>
                <a:latin typeface="Poppins" panose="00000500000000000000" pitchFamily="2" charset="0"/>
                <a:cs typeface="Poppins" panose="00000500000000000000" pitchFamily="2" charset="0"/>
              </a:rPr>
              <a:t>Numbers</a:t>
            </a:r>
          </a:p>
        </p:txBody>
      </p:sp>
      <p:sp>
        <p:nvSpPr>
          <p:cNvPr id="3" name="Content Placeholder 2">
            <a:extLst>
              <a:ext uri="{FF2B5EF4-FFF2-40B4-BE49-F238E27FC236}">
                <a16:creationId xmlns:a16="http://schemas.microsoft.com/office/drawing/2014/main" id="{3D515EBB-35CB-4616-8E52-4D398D2A57A3}"/>
              </a:ext>
            </a:extLst>
          </p:cNvPr>
          <p:cNvSpPr>
            <a:spLocks noGrp="1"/>
          </p:cNvSpPr>
          <p:nvPr>
            <p:ph idx="1"/>
          </p:nvPr>
        </p:nvSpPr>
        <p:spPr>
          <a:xfrm>
            <a:off x="838200" y="1323273"/>
            <a:ext cx="10515600" cy="4770660"/>
          </a:xfrm>
        </p:spPr>
        <p:txBody>
          <a:bodyPr>
            <a:noAutofit/>
          </a:bodyPr>
          <a:lstStyle/>
          <a:p>
            <a:r>
              <a:rPr lang="en-US" sz="1600" dirty="0">
                <a:latin typeface="Poppins" panose="00000500000000000000" pitchFamily="2" charset="0"/>
                <a:cs typeface="Poppins" panose="00000500000000000000" pitchFamily="2" charset="0"/>
              </a:rPr>
              <a:t>Unlike many other programming languages, JavaScript does not define different types of numbers, like integers, short, long, floating-point etc.</a:t>
            </a:r>
          </a:p>
          <a:p>
            <a:r>
              <a:rPr lang="en-US" sz="1600" dirty="0">
                <a:latin typeface="Poppins" panose="00000500000000000000" pitchFamily="2" charset="0"/>
                <a:cs typeface="Poppins" panose="00000500000000000000" pitchFamily="2" charset="0"/>
              </a:rPr>
              <a:t>All types of numbers like int, float, exponential, etc. are allowed in JavaScript.</a:t>
            </a:r>
          </a:p>
          <a:p>
            <a:endParaRPr lang="en-US" sz="1600" dirty="0">
              <a:latin typeface="Poppins" panose="00000500000000000000" pitchFamily="2" charset="0"/>
              <a:cs typeface="Poppins" panose="00000500000000000000" pitchFamily="2" charset="0"/>
            </a:endParaRPr>
          </a:p>
          <a:p>
            <a:r>
              <a:rPr lang="en-US" sz="1600" b="1" dirty="0">
                <a:solidFill>
                  <a:srgbClr val="561744"/>
                </a:solidFill>
                <a:latin typeface="Poppins" panose="00000500000000000000" pitchFamily="2" charset="0"/>
                <a:cs typeface="Poppins" panose="00000500000000000000" pitchFamily="2" charset="0"/>
              </a:rPr>
              <a:t>NaN:</a:t>
            </a:r>
            <a:endParaRPr lang="en-US" sz="1600" dirty="0">
              <a:latin typeface="Poppins" panose="00000500000000000000" pitchFamily="2" charset="0"/>
              <a:cs typeface="Poppins" panose="00000500000000000000" pitchFamily="2" charset="0"/>
            </a:endParaRPr>
          </a:p>
          <a:p>
            <a:r>
              <a:rPr lang="en-US" sz="1600" dirty="0">
                <a:latin typeface="Poppins" panose="00000500000000000000" pitchFamily="2" charset="0"/>
                <a:cs typeface="Poppins" panose="00000500000000000000" pitchFamily="2" charset="0"/>
              </a:rPr>
              <a:t>NaN is a JavaScript reserved word indicating that a number is not a legal number.</a:t>
            </a:r>
          </a:p>
          <a:p>
            <a:endParaRPr lang="en-US" sz="1600" dirty="0">
              <a:latin typeface="Poppins" panose="00000500000000000000" pitchFamily="2" charset="0"/>
              <a:cs typeface="Poppins" panose="00000500000000000000" pitchFamily="2" charset="0"/>
            </a:endParaRPr>
          </a:p>
          <a:p>
            <a:r>
              <a:rPr lang="en-US" sz="1600" b="1" dirty="0">
                <a:solidFill>
                  <a:srgbClr val="561744"/>
                </a:solidFill>
                <a:latin typeface="Poppins" panose="00000500000000000000" pitchFamily="2" charset="0"/>
                <a:cs typeface="Poppins" panose="00000500000000000000" pitchFamily="2" charset="0"/>
              </a:rPr>
              <a:t>Converting Variables to Numbers:</a:t>
            </a:r>
            <a:endParaRPr lang="en-US" sz="1600" dirty="0">
              <a:latin typeface="Poppins" panose="00000500000000000000" pitchFamily="2" charset="0"/>
              <a:cs typeface="Poppins" panose="00000500000000000000" pitchFamily="2" charset="0"/>
            </a:endParaRPr>
          </a:p>
          <a:p>
            <a:r>
              <a:rPr lang="en-US" sz="1600" dirty="0">
                <a:latin typeface="Poppins" panose="00000500000000000000" pitchFamily="2" charset="0"/>
                <a:cs typeface="Poppins" panose="00000500000000000000" pitchFamily="2" charset="0"/>
              </a:rPr>
              <a:t>There are 3 JavaScript methods that can be used to convert variables to numbers:</a:t>
            </a:r>
          </a:p>
          <a:p>
            <a:r>
              <a:rPr lang="en-US" sz="1600" dirty="0">
                <a:latin typeface="Poppins" panose="00000500000000000000" pitchFamily="2" charset="0"/>
                <a:cs typeface="Poppins" panose="00000500000000000000" pitchFamily="2" charset="0"/>
              </a:rPr>
              <a:t>The Number() method</a:t>
            </a:r>
          </a:p>
          <a:p>
            <a:r>
              <a:rPr lang="en-US" sz="1600" dirty="0">
                <a:latin typeface="Poppins" panose="00000500000000000000" pitchFamily="2" charset="0"/>
                <a:cs typeface="Poppins" panose="00000500000000000000" pitchFamily="2" charset="0"/>
              </a:rPr>
              <a:t>The </a:t>
            </a:r>
            <a:r>
              <a:rPr lang="en-US" sz="1600" dirty="0" err="1">
                <a:latin typeface="Poppins" panose="00000500000000000000" pitchFamily="2" charset="0"/>
                <a:cs typeface="Poppins" panose="00000500000000000000" pitchFamily="2" charset="0"/>
              </a:rPr>
              <a:t>parseInt</a:t>
            </a:r>
            <a:r>
              <a:rPr lang="en-US" sz="1600" dirty="0">
                <a:latin typeface="Poppins" panose="00000500000000000000" pitchFamily="2" charset="0"/>
                <a:cs typeface="Poppins" panose="00000500000000000000" pitchFamily="2" charset="0"/>
              </a:rPr>
              <a:t>() method</a:t>
            </a:r>
          </a:p>
          <a:p>
            <a:r>
              <a:rPr lang="en-US" sz="1600" dirty="0">
                <a:latin typeface="Poppins" panose="00000500000000000000" pitchFamily="2" charset="0"/>
                <a:cs typeface="Poppins" panose="00000500000000000000" pitchFamily="2" charset="0"/>
              </a:rPr>
              <a:t>The </a:t>
            </a:r>
            <a:r>
              <a:rPr lang="en-US" sz="1600" dirty="0" err="1">
                <a:latin typeface="Poppins" panose="00000500000000000000" pitchFamily="2" charset="0"/>
                <a:cs typeface="Poppins" panose="00000500000000000000" pitchFamily="2" charset="0"/>
              </a:rPr>
              <a:t>parseFloat</a:t>
            </a:r>
            <a:r>
              <a:rPr lang="en-US" sz="1600" dirty="0">
                <a:latin typeface="Poppins" panose="00000500000000000000" pitchFamily="2" charset="0"/>
                <a:cs typeface="Poppins" panose="00000500000000000000" pitchFamily="2" charset="0"/>
              </a:rPr>
              <a:t>() method.</a:t>
            </a:r>
          </a:p>
        </p:txBody>
      </p:sp>
      <p:grpSp>
        <p:nvGrpSpPr>
          <p:cNvPr id="6" name="Group 5">
            <a:extLst>
              <a:ext uri="{FF2B5EF4-FFF2-40B4-BE49-F238E27FC236}">
                <a16:creationId xmlns:a16="http://schemas.microsoft.com/office/drawing/2014/main" id="{227DBE09-AB4B-5984-D1CD-2D63BA848851}"/>
              </a:ext>
            </a:extLst>
          </p:cNvPr>
          <p:cNvGrpSpPr/>
          <p:nvPr/>
        </p:nvGrpSpPr>
        <p:grpSpPr>
          <a:xfrm>
            <a:off x="9643232" y="-873003"/>
            <a:ext cx="2548768" cy="2464465"/>
            <a:chOff x="9643232" y="-873003"/>
            <a:chExt cx="2548768" cy="2464465"/>
          </a:xfrm>
        </p:grpSpPr>
        <p:sp>
          <p:nvSpPr>
            <p:cNvPr id="17" name="Rectangle 16">
              <a:extLst>
                <a:ext uri="{FF2B5EF4-FFF2-40B4-BE49-F238E27FC236}">
                  <a16:creationId xmlns:a16="http://schemas.microsoft.com/office/drawing/2014/main" id="{832D45C5-F0AE-D9CF-9C35-0734CFACA6BF}"/>
                </a:ext>
              </a:extLst>
            </p:cNvPr>
            <p:cNvSpPr/>
            <p:nvPr/>
          </p:nvSpPr>
          <p:spPr>
            <a:xfrm>
              <a:off x="9729998" y="-18660"/>
              <a:ext cx="2462002" cy="755780"/>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Logo&#10;&#10;Description automatically generated">
              <a:extLst>
                <a:ext uri="{FF2B5EF4-FFF2-40B4-BE49-F238E27FC236}">
                  <a16:creationId xmlns:a16="http://schemas.microsoft.com/office/drawing/2014/main" id="{21D49484-49A4-EC74-7A88-9F368A6F07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3232" y="-873003"/>
              <a:ext cx="2462002" cy="2464465"/>
            </a:xfrm>
            <a:prstGeom prst="rect">
              <a:avLst/>
            </a:prstGeom>
          </p:spPr>
        </p:pic>
      </p:grpSp>
    </p:spTree>
    <p:extLst>
      <p:ext uri="{BB962C8B-B14F-4D97-AF65-F5344CB8AC3E}">
        <p14:creationId xmlns:p14="http://schemas.microsoft.com/office/powerpoint/2010/main" val="1226342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1EBADD89-D6C7-4694-86B0-4922BD636A91}"/>
              </a:ext>
            </a:extLst>
          </p:cNvPr>
          <p:cNvSpPr/>
          <p:nvPr/>
        </p:nvSpPr>
        <p:spPr>
          <a:xfrm>
            <a:off x="4562763" y="635651"/>
            <a:ext cx="3029527" cy="434197"/>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EDD019E-E1AC-4068-9CE0-10677CCE462B}"/>
              </a:ext>
            </a:extLst>
          </p:cNvPr>
          <p:cNvSpPr/>
          <p:nvPr/>
        </p:nvSpPr>
        <p:spPr>
          <a:xfrm>
            <a:off x="775855" y="0"/>
            <a:ext cx="748145" cy="434109"/>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53EF891-10B0-43E0-B0E3-33548002E625}"/>
              </a:ext>
            </a:extLst>
          </p:cNvPr>
          <p:cNvSpPr/>
          <p:nvPr/>
        </p:nvSpPr>
        <p:spPr>
          <a:xfrm>
            <a:off x="1847273" y="-1"/>
            <a:ext cx="2355272" cy="434109"/>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C09AE81-C53F-4EBF-B555-A5D58F22FF87}"/>
              </a:ext>
            </a:extLst>
          </p:cNvPr>
          <p:cNvGrpSpPr/>
          <p:nvPr/>
        </p:nvGrpSpPr>
        <p:grpSpPr>
          <a:xfrm>
            <a:off x="8571345" y="6205394"/>
            <a:ext cx="3620655" cy="594586"/>
            <a:chOff x="8967021" y="5516418"/>
            <a:chExt cx="3224979" cy="721586"/>
          </a:xfrm>
        </p:grpSpPr>
        <p:sp>
          <p:nvSpPr>
            <p:cNvPr id="8" name="Rectangle 7">
              <a:extLst>
                <a:ext uri="{FF2B5EF4-FFF2-40B4-BE49-F238E27FC236}">
                  <a16:creationId xmlns:a16="http://schemas.microsoft.com/office/drawing/2014/main" id="{18453D0E-2C2A-46DD-A62D-28CD229158F1}"/>
                </a:ext>
              </a:extLst>
            </p:cNvPr>
            <p:cNvSpPr/>
            <p:nvPr/>
          </p:nvSpPr>
          <p:spPr>
            <a:xfrm>
              <a:off x="9568873" y="5516418"/>
              <a:ext cx="2623127"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BD256A0-32EC-4713-B581-9462E0BE8BB7}"/>
                </a:ext>
              </a:extLst>
            </p:cNvPr>
            <p:cNvSpPr/>
            <p:nvPr/>
          </p:nvSpPr>
          <p:spPr>
            <a:xfrm>
              <a:off x="11323782" y="5773880"/>
              <a:ext cx="8682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6C75C7F-0492-465B-A4AA-458B251779A1}"/>
                </a:ext>
              </a:extLst>
            </p:cNvPr>
            <p:cNvSpPr/>
            <p:nvPr/>
          </p:nvSpPr>
          <p:spPr>
            <a:xfrm>
              <a:off x="11730182" y="6031342"/>
              <a:ext cx="461817" cy="206662"/>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9386916-AD05-4456-95BB-8BF2F759640E}"/>
                </a:ext>
              </a:extLst>
            </p:cNvPr>
            <p:cNvGrpSpPr/>
            <p:nvPr/>
          </p:nvGrpSpPr>
          <p:grpSpPr>
            <a:xfrm>
              <a:off x="8967021" y="5516418"/>
              <a:ext cx="2623127" cy="708888"/>
              <a:chOff x="8962405" y="5503720"/>
              <a:chExt cx="2627744" cy="721586"/>
            </a:xfrm>
          </p:grpSpPr>
          <p:sp>
            <p:nvSpPr>
              <p:cNvPr id="11" name="Rectangle 10">
                <a:extLst>
                  <a:ext uri="{FF2B5EF4-FFF2-40B4-BE49-F238E27FC236}">
                    <a16:creationId xmlns:a16="http://schemas.microsoft.com/office/drawing/2014/main" id="{94992B46-DEA5-45B8-A5C0-01BE60691E59}"/>
                  </a:ext>
                </a:extLst>
              </p:cNvPr>
              <p:cNvSpPr/>
              <p:nvPr/>
            </p:nvSpPr>
            <p:spPr>
              <a:xfrm>
                <a:off x="8962405" y="5503720"/>
                <a:ext cx="4618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8EF1A3-9A3C-48C2-AB6C-E14827DA10CE}"/>
                  </a:ext>
                </a:extLst>
              </p:cNvPr>
              <p:cNvSpPr/>
              <p:nvPr/>
            </p:nvSpPr>
            <p:spPr>
              <a:xfrm>
                <a:off x="9193313" y="5773880"/>
                <a:ext cx="1945741" cy="193964"/>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36C9060-80ED-45D5-B4EF-65CBB1FA6600}"/>
                  </a:ext>
                </a:extLst>
              </p:cNvPr>
              <p:cNvSpPr/>
              <p:nvPr/>
            </p:nvSpPr>
            <p:spPr>
              <a:xfrm>
                <a:off x="9992259" y="6031342"/>
                <a:ext cx="1597890"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B17D6CA-34FE-462C-8BB0-BA7D46836F95}"/>
                  </a:ext>
                </a:extLst>
              </p:cNvPr>
              <p:cNvSpPr/>
              <p:nvPr/>
            </p:nvSpPr>
            <p:spPr>
              <a:xfrm>
                <a:off x="9060873" y="6031342"/>
                <a:ext cx="791353"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a:extLst>
              <a:ext uri="{FF2B5EF4-FFF2-40B4-BE49-F238E27FC236}">
                <a16:creationId xmlns:a16="http://schemas.microsoft.com/office/drawing/2014/main" id="{CD6EC68B-0B6E-4DD9-B175-A6E5D605474B}"/>
              </a:ext>
            </a:extLst>
          </p:cNvPr>
          <p:cNvSpPr>
            <a:spLocks noGrp="1"/>
          </p:cNvSpPr>
          <p:nvPr>
            <p:ph type="title"/>
          </p:nvPr>
        </p:nvSpPr>
        <p:spPr>
          <a:xfrm>
            <a:off x="838200" y="576073"/>
            <a:ext cx="10515600" cy="605236"/>
          </a:xfrm>
        </p:spPr>
        <p:txBody>
          <a:bodyPr>
            <a:normAutofit/>
          </a:bodyPr>
          <a:lstStyle/>
          <a:p>
            <a:pPr algn="ctr"/>
            <a:r>
              <a:rPr lang="en-US" sz="3200" dirty="0">
                <a:solidFill>
                  <a:schemeClr val="bg1"/>
                </a:solidFill>
                <a:latin typeface="Poppins" panose="00000500000000000000" pitchFamily="2" charset="0"/>
                <a:cs typeface="Poppins" panose="00000500000000000000" pitchFamily="2" charset="0"/>
              </a:rPr>
              <a:t>Math</a:t>
            </a:r>
          </a:p>
        </p:txBody>
      </p:sp>
      <p:sp>
        <p:nvSpPr>
          <p:cNvPr id="3" name="Content Placeholder 2">
            <a:extLst>
              <a:ext uri="{FF2B5EF4-FFF2-40B4-BE49-F238E27FC236}">
                <a16:creationId xmlns:a16="http://schemas.microsoft.com/office/drawing/2014/main" id="{3D515EBB-35CB-4616-8E52-4D398D2A57A3}"/>
              </a:ext>
            </a:extLst>
          </p:cNvPr>
          <p:cNvSpPr>
            <a:spLocks noGrp="1"/>
          </p:cNvSpPr>
          <p:nvPr>
            <p:ph idx="1"/>
          </p:nvPr>
        </p:nvSpPr>
        <p:spPr>
          <a:xfrm>
            <a:off x="838200" y="1323273"/>
            <a:ext cx="10515600" cy="976582"/>
          </a:xfrm>
        </p:spPr>
        <p:txBody>
          <a:bodyPr>
            <a:noAutofit/>
          </a:bodyPr>
          <a:lstStyle/>
          <a:p>
            <a:r>
              <a:rPr lang="en-US" sz="1600" dirty="0">
                <a:latin typeface="Poppins" panose="00000500000000000000" pitchFamily="2" charset="0"/>
                <a:cs typeface="Poppins" panose="00000500000000000000" pitchFamily="2" charset="0"/>
              </a:rPr>
              <a:t>The Math object provides you properties and methods for mathematical operations..</a:t>
            </a:r>
          </a:p>
          <a:p>
            <a:r>
              <a:rPr lang="en-US" sz="1600" dirty="0">
                <a:latin typeface="Poppins" panose="00000500000000000000" pitchFamily="2" charset="0"/>
                <a:cs typeface="Poppins" panose="00000500000000000000" pitchFamily="2" charset="0"/>
              </a:rPr>
              <a:t>To use different properties of Math, we can call it directly without creating an instance of Math object.</a:t>
            </a:r>
          </a:p>
        </p:txBody>
      </p:sp>
      <p:sp>
        <p:nvSpPr>
          <p:cNvPr id="17" name="Rectangle 16">
            <a:extLst>
              <a:ext uri="{FF2B5EF4-FFF2-40B4-BE49-F238E27FC236}">
                <a16:creationId xmlns:a16="http://schemas.microsoft.com/office/drawing/2014/main" id="{25B3EB82-3D21-4EFE-9EE5-150B78C801FB}"/>
              </a:ext>
            </a:extLst>
          </p:cNvPr>
          <p:cNvSpPr/>
          <p:nvPr/>
        </p:nvSpPr>
        <p:spPr>
          <a:xfrm>
            <a:off x="775855" y="2360290"/>
            <a:ext cx="4771426" cy="1676731"/>
          </a:xfrm>
          <a:prstGeom prst="rect">
            <a:avLst/>
          </a:prstGeom>
          <a:solidFill>
            <a:schemeClr val="tx1">
              <a:lumMod val="85000"/>
              <a:lumOff val="15000"/>
            </a:scheme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C0F1CFC0-AD41-452B-9EEE-E178FA5880FD}"/>
              </a:ext>
            </a:extLst>
          </p:cNvPr>
          <p:cNvGrpSpPr/>
          <p:nvPr/>
        </p:nvGrpSpPr>
        <p:grpSpPr>
          <a:xfrm>
            <a:off x="1014845" y="2560682"/>
            <a:ext cx="798945" cy="175491"/>
            <a:chOff x="974436" y="4231986"/>
            <a:chExt cx="798945" cy="175491"/>
          </a:xfrm>
        </p:grpSpPr>
        <p:sp>
          <p:nvSpPr>
            <p:cNvPr id="19" name="Oval 18">
              <a:extLst>
                <a:ext uri="{FF2B5EF4-FFF2-40B4-BE49-F238E27FC236}">
                  <a16:creationId xmlns:a16="http://schemas.microsoft.com/office/drawing/2014/main" id="{E4DE20F2-A247-43AA-A135-F813B5064619}"/>
                </a:ext>
              </a:extLst>
            </p:cNvPr>
            <p:cNvSpPr/>
            <p:nvPr/>
          </p:nvSpPr>
          <p:spPr>
            <a:xfrm>
              <a:off x="974436" y="4231986"/>
              <a:ext cx="175491" cy="175491"/>
            </a:xfrm>
            <a:prstGeom prst="ellipse">
              <a:avLst/>
            </a:prstGeom>
            <a:solidFill>
              <a:srgbClr val="FF5F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CCD38CB0-604A-473C-9979-7E0B098F28DC}"/>
                </a:ext>
              </a:extLst>
            </p:cNvPr>
            <p:cNvSpPr/>
            <p:nvPr/>
          </p:nvSpPr>
          <p:spPr>
            <a:xfrm>
              <a:off x="1286163" y="4231986"/>
              <a:ext cx="175491" cy="175491"/>
            </a:xfrm>
            <a:prstGeom prst="ellipse">
              <a:avLst/>
            </a:prstGeom>
            <a:solidFill>
              <a:srgbClr val="FFBD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9A753F26-B8E4-4F18-86F7-F1B0EE72BA78}"/>
                </a:ext>
              </a:extLst>
            </p:cNvPr>
            <p:cNvSpPr/>
            <p:nvPr/>
          </p:nvSpPr>
          <p:spPr>
            <a:xfrm>
              <a:off x="1597890" y="4231986"/>
              <a:ext cx="175491" cy="175491"/>
            </a:xfrm>
            <a:prstGeom prst="ellipse">
              <a:avLst/>
            </a:prstGeom>
            <a:solidFill>
              <a:srgbClr val="27C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TextBox 21">
            <a:extLst>
              <a:ext uri="{FF2B5EF4-FFF2-40B4-BE49-F238E27FC236}">
                <a16:creationId xmlns:a16="http://schemas.microsoft.com/office/drawing/2014/main" id="{E9DA23D5-9A86-4038-A249-A03D01B0BB01}"/>
              </a:ext>
            </a:extLst>
          </p:cNvPr>
          <p:cNvSpPr txBox="1"/>
          <p:nvPr/>
        </p:nvSpPr>
        <p:spPr>
          <a:xfrm>
            <a:off x="2648505" y="2548142"/>
            <a:ext cx="2609850" cy="276999"/>
          </a:xfrm>
          <a:prstGeom prst="rect">
            <a:avLst/>
          </a:prstGeom>
          <a:noFill/>
        </p:spPr>
        <p:txBody>
          <a:bodyPr wrap="square" rtlCol="0">
            <a:spAutoFit/>
          </a:bodyPr>
          <a:lstStyle/>
          <a:p>
            <a:r>
              <a:rPr lang="en-US" sz="1200" dirty="0">
                <a:solidFill>
                  <a:schemeClr val="bg1"/>
                </a:solidFill>
                <a:latin typeface="Poppins" panose="00000500000000000000" pitchFamily="2" charset="0"/>
                <a:cs typeface="Poppins" panose="00000500000000000000" pitchFamily="2" charset="0"/>
              </a:rPr>
              <a:t>Math in JS</a:t>
            </a:r>
          </a:p>
        </p:txBody>
      </p:sp>
      <p:sp>
        <p:nvSpPr>
          <p:cNvPr id="23" name="TextBox 22">
            <a:extLst>
              <a:ext uri="{FF2B5EF4-FFF2-40B4-BE49-F238E27FC236}">
                <a16:creationId xmlns:a16="http://schemas.microsoft.com/office/drawing/2014/main" id="{12CA2E44-F26A-4682-B577-B59B2236CB2D}"/>
              </a:ext>
            </a:extLst>
          </p:cNvPr>
          <p:cNvSpPr txBox="1"/>
          <p:nvPr/>
        </p:nvSpPr>
        <p:spPr>
          <a:xfrm>
            <a:off x="957348" y="3082914"/>
            <a:ext cx="4995949" cy="954107"/>
          </a:xfrm>
          <a:prstGeom prst="rect">
            <a:avLst/>
          </a:prstGeom>
          <a:noFill/>
        </p:spPr>
        <p:txBody>
          <a:bodyPr wrap="square" rtlCol="0">
            <a:spAutoFit/>
          </a:bodyPr>
          <a:lstStyle/>
          <a:p>
            <a:r>
              <a:rPr lang="en-US" sz="1400" b="0" dirty="0" err="1">
                <a:solidFill>
                  <a:srgbClr val="F8F8F2"/>
                </a:solidFill>
                <a:effectLst/>
                <a:latin typeface="Consolas" panose="020B0609020204030204" pitchFamily="49" charset="0"/>
              </a:rPr>
              <a:t>Math.</a:t>
            </a:r>
            <a:r>
              <a:rPr lang="en-US" sz="1400" b="0" dirty="0" err="1">
                <a:solidFill>
                  <a:srgbClr val="A6E22E"/>
                </a:solidFill>
                <a:effectLst/>
                <a:latin typeface="Consolas" panose="020B0609020204030204" pitchFamily="49" charset="0"/>
              </a:rPr>
              <a:t>round</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6.5</a:t>
            </a:r>
            <a:r>
              <a:rPr lang="en-US" sz="1400" b="0" dirty="0">
                <a:solidFill>
                  <a:srgbClr val="F8F8F2"/>
                </a:solidFill>
                <a:effectLst/>
                <a:latin typeface="Consolas" panose="020B0609020204030204" pitchFamily="49" charset="0"/>
              </a:rPr>
              <a:t>);</a:t>
            </a:r>
          </a:p>
          <a:p>
            <a:r>
              <a:rPr lang="en-US" sz="1400" b="0" dirty="0" err="1">
                <a:solidFill>
                  <a:srgbClr val="F8F8F2"/>
                </a:solidFill>
                <a:effectLst/>
                <a:latin typeface="Consolas" panose="020B0609020204030204" pitchFamily="49" charset="0"/>
              </a:rPr>
              <a:t>Math.</a:t>
            </a:r>
            <a:r>
              <a:rPr lang="en-US" sz="1400" b="0" dirty="0" err="1">
                <a:solidFill>
                  <a:srgbClr val="A6E22E"/>
                </a:solidFill>
                <a:effectLst/>
                <a:latin typeface="Consolas" panose="020B0609020204030204" pitchFamily="49" charset="0"/>
              </a:rPr>
              <a:t>sqrt</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36</a:t>
            </a:r>
            <a:r>
              <a:rPr lang="en-US" sz="1400" b="0" dirty="0">
                <a:solidFill>
                  <a:srgbClr val="F8F8F2"/>
                </a:solidFill>
                <a:effectLst/>
                <a:latin typeface="Consolas" panose="020B0609020204030204" pitchFamily="49" charset="0"/>
              </a:rPr>
              <a:t>);</a:t>
            </a:r>
          </a:p>
          <a:p>
            <a:r>
              <a:rPr lang="en-US" sz="1400" b="0" dirty="0" err="1">
                <a:solidFill>
                  <a:srgbClr val="F8F8F2"/>
                </a:solidFill>
                <a:effectLst/>
                <a:latin typeface="Consolas" panose="020B0609020204030204" pitchFamily="49" charset="0"/>
              </a:rPr>
              <a:t>Math.</a:t>
            </a:r>
            <a:r>
              <a:rPr lang="en-US" sz="1400" b="0" dirty="0" err="1">
                <a:solidFill>
                  <a:srgbClr val="A6E22E"/>
                </a:solidFill>
                <a:effectLst/>
                <a:latin typeface="Consolas" panose="020B0609020204030204" pitchFamily="49" charset="0"/>
              </a:rPr>
              <a:t>random</a:t>
            </a:r>
            <a:r>
              <a:rPr lang="en-US" sz="1400" b="0" dirty="0">
                <a:solidFill>
                  <a:srgbClr val="F8F8F2"/>
                </a:solidFill>
                <a:effectLst/>
                <a:latin typeface="Consolas" panose="020B0609020204030204" pitchFamily="49" charset="0"/>
              </a:rPr>
              <a:t>();</a:t>
            </a:r>
          </a:p>
          <a:p>
            <a:endParaRPr lang="en-US" sz="1400" b="0" dirty="0">
              <a:solidFill>
                <a:srgbClr val="F8F8F2"/>
              </a:solidFill>
              <a:effectLst/>
              <a:latin typeface="Consolas" panose="020B0609020204030204" pitchFamily="49" charset="0"/>
            </a:endParaRPr>
          </a:p>
        </p:txBody>
      </p:sp>
      <p:pic>
        <p:nvPicPr>
          <p:cNvPr id="24" name="Content Placeholder 5" descr="11.png">
            <a:extLst>
              <a:ext uri="{FF2B5EF4-FFF2-40B4-BE49-F238E27FC236}">
                <a16:creationId xmlns:a16="http://schemas.microsoft.com/office/drawing/2014/main" id="{2F3CF786-3D1F-4C27-AB4F-C75BABE9CB6E}"/>
              </a:ext>
            </a:extLst>
          </p:cNvPr>
          <p:cNvPicPr>
            <a:picLocks noChangeAspect="1"/>
          </p:cNvPicPr>
          <p:nvPr/>
        </p:nvPicPr>
        <p:blipFill>
          <a:blip r:embed="rId2"/>
          <a:stretch>
            <a:fillRect/>
          </a:stretch>
        </p:blipFill>
        <p:spPr>
          <a:xfrm>
            <a:off x="5848657" y="2391128"/>
            <a:ext cx="5567488" cy="3677606"/>
          </a:xfrm>
          <a:prstGeom prst="rect">
            <a:avLst/>
          </a:prstGeom>
        </p:spPr>
      </p:pic>
      <p:grpSp>
        <p:nvGrpSpPr>
          <p:cNvPr id="6" name="Group 5">
            <a:extLst>
              <a:ext uri="{FF2B5EF4-FFF2-40B4-BE49-F238E27FC236}">
                <a16:creationId xmlns:a16="http://schemas.microsoft.com/office/drawing/2014/main" id="{F4954467-7CE6-A4CB-AD4E-9FD0B5F46D3A}"/>
              </a:ext>
            </a:extLst>
          </p:cNvPr>
          <p:cNvGrpSpPr/>
          <p:nvPr/>
        </p:nvGrpSpPr>
        <p:grpSpPr>
          <a:xfrm>
            <a:off x="9643232" y="-873003"/>
            <a:ext cx="2548768" cy="2464465"/>
            <a:chOff x="9643232" y="-873003"/>
            <a:chExt cx="2548768" cy="2464465"/>
          </a:xfrm>
        </p:grpSpPr>
        <p:sp>
          <p:nvSpPr>
            <p:cNvPr id="25" name="Rectangle 24">
              <a:extLst>
                <a:ext uri="{FF2B5EF4-FFF2-40B4-BE49-F238E27FC236}">
                  <a16:creationId xmlns:a16="http://schemas.microsoft.com/office/drawing/2014/main" id="{119A9F5F-5FDD-66D4-F11F-B8B69A6797B0}"/>
                </a:ext>
              </a:extLst>
            </p:cNvPr>
            <p:cNvSpPr/>
            <p:nvPr/>
          </p:nvSpPr>
          <p:spPr>
            <a:xfrm>
              <a:off x="9729998" y="-18660"/>
              <a:ext cx="2462002" cy="755780"/>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Logo&#10;&#10;Description automatically generated">
              <a:extLst>
                <a:ext uri="{FF2B5EF4-FFF2-40B4-BE49-F238E27FC236}">
                  <a16:creationId xmlns:a16="http://schemas.microsoft.com/office/drawing/2014/main" id="{C2C4FAC6-E5CD-B482-ABE3-816E8DEE94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3232" y="-873003"/>
              <a:ext cx="2462002" cy="2464465"/>
            </a:xfrm>
            <a:prstGeom prst="rect">
              <a:avLst/>
            </a:prstGeom>
          </p:spPr>
        </p:pic>
      </p:grpSp>
    </p:spTree>
    <p:extLst>
      <p:ext uri="{BB962C8B-B14F-4D97-AF65-F5344CB8AC3E}">
        <p14:creationId xmlns:p14="http://schemas.microsoft.com/office/powerpoint/2010/main" val="2577189231"/>
      </p:ext>
    </p:extLst>
  </p:cSld>
  <p:clrMapOvr>
    <a:masterClrMapping/>
  </p:clrMapOvr>
  <mc:AlternateContent xmlns:mc="http://schemas.openxmlformats.org/markup-compatibility/2006" xmlns:p14="http://schemas.microsoft.com/office/powerpoint/2010/main">
    <mc:Choice Requires="p14">
      <p:transition spd="slow" p14:dur="2000" advTm="4610055"/>
    </mc:Choice>
    <mc:Fallback xmlns="">
      <p:transition spd="slow" advTm="461005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CF608CB8-690B-4397-81C7-618C267D93DA}"/>
              </a:ext>
            </a:extLst>
          </p:cNvPr>
          <p:cNvGrpSpPr/>
          <p:nvPr/>
        </p:nvGrpSpPr>
        <p:grpSpPr>
          <a:xfrm>
            <a:off x="8937106" y="1090518"/>
            <a:ext cx="3254894" cy="594586"/>
            <a:chOff x="8967021" y="5516418"/>
            <a:chExt cx="3224979" cy="721586"/>
          </a:xfrm>
        </p:grpSpPr>
        <p:sp>
          <p:nvSpPr>
            <p:cNvPr id="33" name="Rectangle 32">
              <a:extLst>
                <a:ext uri="{FF2B5EF4-FFF2-40B4-BE49-F238E27FC236}">
                  <a16:creationId xmlns:a16="http://schemas.microsoft.com/office/drawing/2014/main" id="{9449FB72-ECDA-4812-8A13-2B163EBAF9C9}"/>
                </a:ext>
              </a:extLst>
            </p:cNvPr>
            <p:cNvSpPr/>
            <p:nvPr/>
          </p:nvSpPr>
          <p:spPr>
            <a:xfrm>
              <a:off x="9568873" y="5516418"/>
              <a:ext cx="2623127"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4F2EC47-226B-46E8-B529-85B2BDE1F9D7}"/>
                </a:ext>
              </a:extLst>
            </p:cNvPr>
            <p:cNvSpPr/>
            <p:nvPr/>
          </p:nvSpPr>
          <p:spPr>
            <a:xfrm>
              <a:off x="11323782" y="5773880"/>
              <a:ext cx="8682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501CBDB-2C51-472C-99CA-A5679D144772}"/>
                </a:ext>
              </a:extLst>
            </p:cNvPr>
            <p:cNvSpPr/>
            <p:nvPr/>
          </p:nvSpPr>
          <p:spPr>
            <a:xfrm>
              <a:off x="11730182" y="6031342"/>
              <a:ext cx="461817" cy="206662"/>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E30DBC5E-2CC6-48A4-B083-B7A2FFBD4155}"/>
                </a:ext>
              </a:extLst>
            </p:cNvPr>
            <p:cNvGrpSpPr/>
            <p:nvPr/>
          </p:nvGrpSpPr>
          <p:grpSpPr>
            <a:xfrm>
              <a:off x="8967021" y="5516418"/>
              <a:ext cx="2623127" cy="708888"/>
              <a:chOff x="8962405" y="5503720"/>
              <a:chExt cx="2627744" cy="721586"/>
            </a:xfrm>
          </p:grpSpPr>
          <p:sp>
            <p:nvSpPr>
              <p:cNvPr id="37" name="Rectangle 36">
                <a:extLst>
                  <a:ext uri="{FF2B5EF4-FFF2-40B4-BE49-F238E27FC236}">
                    <a16:creationId xmlns:a16="http://schemas.microsoft.com/office/drawing/2014/main" id="{BD4D7CF3-E80E-4E2F-A42D-02AE38529402}"/>
                  </a:ext>
                </a:extLst>
              </p:cNvPr>
              <p:cNvSpPr/>
              <p:nvPr/>
            </p:nvSpPr>
            <p:spPr>
              <a:xfrm>
                <a:off x="8962405" y="5503720"/>
                <a:ext cx="4618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FE54F6C-CA83-41B6-BDDE-249AE6FB4D31}"/>
                  </a:ext>
                </a:extLst>
              </p:cNvPr>
              <p:cNvSpPr/>
              <p:nvPr/>
            </p:nvSpPr>
            <p:spPr>
              <a:xfrm>
                <a:off x="9193313" y="5773880"/>
                <a:ext cx="1945741" cy="193964"/>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6DF4D47-02E0-4143-91C5-C5F0E53A211A}"/>
                  </a:ext>
                </a:extLst>
              </p:cNvPr>
              <p:cNvSpPr/>
              <p:nvPr/>
            </p:nvSpPr>
            <p:spPr>
              <a:xfrm>
                <a:off x="9992259" y="6031342"/>
                <a:ext cx="1597890"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F65ACFF5-1FF4-4B8B-B50F-07CFB66B52CA}"/>
                  </a:ext>
                </a:extLst>
              </p:cNvPr>
              <p:cNvSpPr/>
              <p:nvPr/>
            </p:nvSpPr>
            <p:spPr>
              <a:xfrm>
                <a:off x="9060873" y="6031342"/>
                <a:ext cx="791353"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3" name="Group 22">
            <a:extLst>
              <a:ext uri="{FF2B5EF4-FFF2-40B4-BE49-F238E27FC236}">
                <a16:creationId xmlns:a16="http://schemas.microsoft.com/office/drawing/2014/main" id="{58BE3F1C-A613-4B74-A36A-46BE1DFEFE4E}"/>
              </a:ext>
            </a:extLst>
          </p:cNvPr>
          <p:cNvGrpSpPr/>
          <p:nvPr/>
        </p:nvGrpSpPr>
        <p:grpSpPr>
          <a:xfrm rot="10800000">
            <a:off x="-1" y="4596070"/>
            <a:ext cx="3334327" cy="594586"/>
            <a:chOff x="8967021" y="5516418"/>
            <a:chExt cx="3224979" cy="721586"/>
          </a:xfrm>
        </p:grpSpPr>
        <p:sp>
          <p:nvSpPr>
            <p:cNvPr id="24" name="Rectangle 23">
              <a:extLst>
                <a:ext uri="{FF2B5EF4-FFF2-40B4-BE49-F238E27FC236}">
                  <a16:creationId xmlns:a16="http://schemas.microsoft.com/office/drawing/2014/main" id="{A1DF6493-1C53-4829-B149-48A7E617A144}"/>
                </a:ext>
              </a:extLst>
            </p:cNvPr>
            <p:cNvSpPr/>
            <p:nvPr/>
          </p:nvSpPr>
          <p:spPr>
            <a:xfrm>
              <a:off x="9568873" y="5516418"/>
              <a:ext cx="2623127"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814FD1C-4860-4753-8846-8EC36E1B3008}"/>
                </a:ext>
              </a:extLst>
            </p:cNvPr>
            <p:cNvSpPr/>
            <p:nvPr/>
          </p:nvSpPr>
          <p:spPr>
            <a:xfrm>
              <a:off x="11323782" y="5773880"/>
              <a:ext cx="8682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20A0F4E-CCCE-4CF1-A211-4FC447205C9D}"/>
                </a:ext>
              </a:extLst>
            </p:cNvPr>
            <p:cNvSpPr/>
            <p:nvPr/>
          </p:nvSpPr>
          <p:spPr>
            <a:xfrm>
              <a:off x="11730182" y="6031342"/>
              <a:ext cx="461817" cy="206662"/>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2ABE3151-18F2-4170-9BC9-F53790349DCF}"/>
                </a:ext>
              </a:extLst>
            </p:cNvPr>
            <p:cNvGrpSpPr/>
            <p:nvPr/>
          </p:nvGrpSpPr>
          <p:grpSpPr>
            <a:xfrm>
              <a:off x="8967021" y="5516418"/>
              <a:ext cx="2623127" cy="708888"/>
              <a:chOff x="8962405" y="5503720"/>
              <a:chExt cx="2627744" cy="721586"/>
            </a:xfrm>
          </p:grpSpPr>
          <p:sp>
            <p:nvSpPr>
              <p:cNvPr id="28" name="Rectangle 27">
                <a:extLst>
                  <a:ext uri="{FF2B5EF4-FFF2-40B4-BE49-F238E27FC236}">
                    <a16:creationId xmlns:a16="http://schemas.microsoft.com/office/drawing/2014/main" id="{5F06CEB2-E5A0-416A-9E68-D115C135081D}"/>
                  </a:ext>
                </a:extLst>
              </p:cNvPr>
              <p:cNvSpPr/>
              <p:nvPr/>
            </p:nvSpPr>
            <p:spPr>
              <a:xfrm>
                <a:off x="8962405" y="5503720"/>
                <a:ext cx="4618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BBE3AE-ADAF-4CCF-BBA3-69A0F0F9E1E5}"/>
                  </a:ext>
                </a:extLst>
              </p:cNvPr>
              <p:cNvSpPr/>
              <p:nvPr/>
            </p:nvSpPr>
            <p:spPr>
              <a:xfrm>
                <a:off x="9193313" y="5773880"/>
                <a:ext cx="1945741" cy="193964"/>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B73F280-042D-4CAA-82E5-82CCEE88DB3B}"/>
                  </a:ext>
                </a:extLst>
              </p:cNvPr>
              <p:cNvSpPr/>
              <p:nvPr/>
            </p:nvSpPr>
            <p:spPr>
              <a:xfrm>
                <a:off x="9992259" y="6031342"/>
                <a:ext cx="1597890"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8A899C5-1965-4D04-801D-41075B2D5802}"/>
                  </a:ext>
                </a:extLst>
              </p:cNvPr>
              <p:cNvSpPr/>
              <p:nvPr/>
            </p:nvSpPr>
            <p:spPr>
              <a:xfrm>
                <a:off x="9060873" y="6031342"/>
                <a:ext cx="791353"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 name="Rectangle 3">
            <a:extLst>
              <a:ext uri="{FF2B5EF4-FFF2-40B4-BE49-F238E27FC236}">
                <a16:creationId xmlns:a16="http://schemas.microsoft.com/office/drawing/2014/main" id="{8EDD019E-E1AC-4068-9CE0-10677CCE462B}"/>
              </a:ext>
            </a:extLst>
          </p:cNvPr>
          <p:cNvSpPr/>
          <p:nvPr/>
        </p:nvSpPr>
        <p:spPr>
          <a:xfrm>
            <a:off x="775855" y="0"/>
            <a:ext cx="748145" cy="434109"/>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53EF891-10B0-43E0-B0E3-33548002E625}"/>
              </a:ext>
            </a:extLst>
          </p:cNvPr>
          <p:cNvSpPr/>
          <p:nvPr/>
        </p:nvSpPr>
        <p:spPr>
          <a:xfrm>
            <a:off x="1847273" y="-1"/>
            <a:ext cx="2355272" cy="434109"/>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ogo, company name&#10;&#10;Description automatically generated">
            <a:extLst>
              <a:ext uri="{FF2B5EF4-FFF2-40B4-BE49-F238E27FC236}">
                <a16:creationId xmlns:a16="http://schemas.microsoft.com/office/drawing/2014/main" id="{6D95B16B-EB7B-40EF-8365-0A39C94C94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8461" y="-812458"/>
            <a:ext cx="2199741" cy="2200269"/>
          </a:xfrm>
          <a:prstGeom prst="rect">
            <a:avLst/>
          </a:prstGeom>
        </p:spPr>
      </p:pic>
      <p:grpSp>
        <p:nvGrpSpPr>
          <p:cNvPr id="16" name="Group 15">
            <a:extLst>
              <a:ext uri="{FF2B5EF4-FFF2-40B4-BE49-F238E27FC236}">
                <a16:creationId xmlns:a16="http://schemas.microsoft.com/office/drawing/2014/main" id="{AC09AE81-C53F-4EBF-B555-A5D58F22FF87}"/>
              </a:ext>
            </a:extLst>
          </p:cNvPr>
          <p:cNvGrpSpPr/>
          <p:nvPr/>
        </p:nvGrpSpPr>
        <p:grpSpPr>
          <a:xfrm>
            <a:off x="8571345" y="6205394"/>
            <a:ext cx="3620655" cy="594586"/>
            <a:chOff x="8967021" y="5516418"/>
            <a:chExt cx="3224979" cy="721586"/>
          </a:xfrm>
        </p:grpSpPr>
        <p:sp>
          <p:nvSpPr>
            <p:cNvPr id="8" name="Rectangle 7">
              <a:extLst>
                <a:ext uri="{FF2B5EF4-FFF2-40B4-BE49-F238E27FC236}">
                  <a16:creationId xmlns:a16="http://schemas.microsoft.com/office/drawing/2014/main" id="{18453D0E-2C2A-46DD-A62D-28CD229158F1}"/>
                </a:ext>
              </a:extLst>
            </p:cNvPr>
            <p:cNvSpPr/>
            <p:nvPr/>
          </p:nvSpPr>
          <p:spPr>
            <a:xfrm>
              <a:off x="9568873" y="5516418"/>
              <a:ext cx="2623127"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BD256A0-32EC-4713-B581-9462E0BE8BB7}"/>
                </a:ext>
              </a:extLst>
            </p:cNvPr>
            <p:cNvSpPr/>
            <p:nvPr/>
          </p:nvSpPr>
          <p:spPr>
            <a:xfrm>
              <a:off x="11323782" y="5773880"/>
              <a:ext cx="8682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6C75C7F-0492-465B-A4AA-458B251779A1}"/>
                </a:ext>
              </a:extLst>
            </p:cNvPr>
            <p:cNvSpPr/>
            <p:nvPr/>
          </p:nvSpPr>
          <p:spPr>
            <a:xfrm>
              <a:off x="11730182" y="6031342"/>
              <a:ext cx="461817" cy="206662"/>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9386916-AD05-4456-95BB-8BF2F759640E}"/>
                </a:ext>
              </a:extLst>
            </p:cNvPr>
            <p:cNvGrpSpPr/>
            <p:nvPr/>
          </p:nvGrpSpPr>
          <p:grpSpPr>
            <a:xfrm>
              <a:off x="8967021" y="5516418"/>
              <a:ext cx="2623127" cy="708888"/>
              <a:chOff x="8962405" y="5503720"/>
              <a:chExt cx="2627744" cy="721586"/>
            </a:xfrm>
          </p:grpSpPr>
          <p:sp>
            <p:nvSpPr>
              <p:cNvPr id="11" name="Rectangle 10">
                <a:extLst>
                  <a:ext uri="{FF2B5EF4-FFF2-40B4-BE49-F238E27FC236}">
                    <a16:creationId xmlns:a16="http://schemas.microsoft.com/office/drawing/2014/main" id="{94992B46-DEA5-45B8-A5C0-01BE60691E59}"/>
                  </a:ext>
                </a:extLst>
              </p:cNvPr>
              <p:cNvSpPr/>
              <p:nvPr/>
            </p:nvSpPr>
            <p:spPr>
              <a:xfrm>
                <a:off x="8962405" y="5503720"/>
                <a:ext cx="4618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8EF1A3-9A3C-48C2-AB6C-E14827DA10CE}"/>
                  </a:ext>
                </a:extLst>
              </p:cNvPr>
              <p:cNvSpPr/>
              <p:nvPr/>
            </p:nvSpPr>
            <p:spPr>
              <a:xfrm>
                <a:off x="9193313" y="5773880"/>
                <a:ext cx="1945741" cy="193964"/>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36C9060-80ED-45D5-B4EF-65CBB1FA6600}"/>
                  </a:ext>
                </a:extLst>
              </p:cNvPr>
              <p:cNvSpPr/>
              <p:nvPr/>
            </p:nvSpPr>
            <p:spPr>
              <a:xfrm>
                <a:off x="9992259" y="6031342"/>
                <a:ext cx="1597890"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B17D6CA-34FE-462C-8BB0-BA7D46836F95}"/>
                  </a:ext>
                </a:extLst>
              </p:cNvPr>
              <p:cNvSpPr/>
              <p:nvPr/>
            </p:nvSpPr>
            <p:spPr>
              <a:xfrm>
                <a:off x="9060873" y="6031342"/>
                <a:ext cx="791353"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TextBox 21">
            <a:extLst>
              <a:ext uri="{FF2B5EF4-FFF2-40B4-BE49-F238E27FC236}">
                <a16:creationId xmlns:a16="http://schemas.microsoft.com/office/drawing/2014/main" id="{C9A800BB-8E6D-4443-B6E0-01C89CAFF61F}"/>
              </a:ext>
            </a:extLst>
          </p:cNvPr>
          <p:cNvSpPr txBox="1"/>
          <p:nvPr/>
        </p:nvSpPr>
        <p:spPr>
          <a:xfrm>
            <a:off x="2793278" y="1398628"/>
            <a:ext cx="6537775" cy="3970318"/>
          </a:xfrm>
          <a:prstGeom prst="rect">
            <a:avLst/>
          </a:prstGeom>
          <a:solidFill>
            <a:srgbClr val="561744"/>
          </a:solidFill>
        </p:spPr>
        <p:txBody>
          <a:bodyPr wrap="square" rtlCol="0">
            <a:spAutoFit/>
          </a:bodyPr>
          <a:lstStyle/>
          <a:p>
            <a:pPr algn="ctr"/>
            <a:r>
              <a:rPr lang="en-US" sz="3600" dirty="0">
                <a:solidFill>
                  <a:schemeClr val="bg1"/>
                </a:solidFill>
                <a:latin typeface="Poppins" panose="00000500000000000000" pitchFamily="2" charset="0"/>
                <a:cs typeface="Poppins" panose="00000500000000000000" pitchFamily="2" charset="0"/>
              </a:rPr>
              <a:t>Any Questions?</a:t>
            </a:r>
          </a:p>
          <a:p>
            <a:pPr algn="ctr"/>
            <a:endParaRPr lang="en-US" sz="3600" dirty="0">
              <a:solidFill>
                <a:schemeClr val="bg1"/>
              </a:solidFill>
              <a:latin typeface="Poppins" panose="00000500000000000000" pitchFamily="2" charset="0"/>
              <a:cs typeface="Poppins" panose="00000500000000000000" pitchFamily="2" charset="0"/>
            </a:endParaRPr>
          </a:p>
          <a:p>
            <a:pPr algn="ctr"/>
            <a:r>
              <a:rPr lang="en-US" sz="3600" b="1" dirty="0">
                <a:solidFill>
                  <a:srgbClr val="F9C93E"/>
                </a:solidFill>
                <a:latin typeface="Poppins" panose="00000500000000000000" pitchFamily="2" charset="0"/>
                <a:cs typeface="Poppins" panose="00000500000000000000" pitchFamily="2" charset="0"/>
              </a:rPr>
              <a:t>THANKS!</a:t>
            </a:r>
          </a:p>
          <a:p>
            <a:pPr algn="ctr"/>
            <a:endParaRPr lang="en-US" b="1" dirty="0">
              <a:solidFill>
                <a:srgbClr val="F9C93E"/>
              </a:solidFill>
              <a:latin typeface="Gilroy Light" panose="00000400000000000000" pitchFamily="50" charset="0"/>
              <a:cs typeface="Poppins" panose="00000500000000000000" pitchFamily="2" charset="0"/>
            </a:endParaRPr>
          </a:p>
          <a:p>
            <a:pPr algn="ctr"/>
            <a:r>
              <a:rPr lang="en-US" dirty="0">
                <a:solidFill>
                  <a:schemeClr val="bg1"/>
                </a:solidFill>
                <a:latin typeface="Consolas" panose="020B0609020204030204" pitchFamily="49" charset="0"/>
                <a:cs typeface="Poppins" panose="00000500000000000000" pitchFamily="2" charset="0"/>
              </a:rPr>
              <a:t>Instructor: Umair Syed</a:t>
            </a:r>
          </a:p>
          <a:p>
            <a:pPr algn="ctr"/>
            <a:r>
              <a:rPr lang="en-US" dirty="0">
                <a:solidFill>
                  <a:schemeClr val="bg1"/>
                </a:solidFill>
                <a:latin typeface="Consolas" panose="020B0609020204030204" pitchFamily="49" charset="0"/>
                <a:cs typeface="Poppins" panose="00000500000000000000" pitchFamily="2" charset="0"/>
              </a:rPr>
              <a:t>Instructor 2: Farrukh Adeel</a:t>
            </a:r>
          </a:p>
          <a:p>
            <a:pPr algn="ctr"/>
            <a:r>
              <a:rPr lang="en-US" dirty="0">
                <a:solidFill>
                  <a:schemeClr val="bg1"/>
                </a:solidFill>
                <a:latin typeface="Consolas" panose="020B0609020204030204" pitchFamily="49" charset="0"/>
                <a:cs typeface="Poppins" panose="00000500000000000000" pitchFamily="2" charset="0"/>
              </a:rPr>
              <a:t>itsumairsyed@gmail.com</a:t>
            </a:r>
          </a:p>
          <a:p>
            <a:pPr algn="ctr"/>
            <a:r>
              <a:rPr lang="en-US" dirty="0">
                <a:solidFill>
                  <a:schemeClr val="bg1"/>
                </a:solidFill>
                <a:latin typeface="Consolas" panose="020B0609020204030204" pitchFamily="49" charset="0"/>
                <a:cs typeface="Poppins" panose="00000500000000000000" pitchFamily="2" charset="0"/>
              </a:rPr>
              <a:t>m.farrukhadeel@gmail.com</a:t>
            </a:r>
          </a:p>
          <a:p>
            <a:pPr algn="ctr"/>
            <a:r>
              <a:rPr lang="en-US" dirty="0">
                <a:solidFill>
                  <a:schemeClr val="bg1"/>
                </a:solidFill>
                <a:latin typeface="Consolas" panose="020B0609020204030204" pitchFamily="49" charset="0"/>
                <a:cs typeface="Poppins" panose="00000500000000000000" pitchFamily="2" charset="0"/>
              </a:rPr>
              <a:t>+92 309 0403499</a:t>
            </a:r>
          </a:p>
          <a:p>
            <a:pPr algn="ctr"/>
            <a:r>
              <a:rPr lang="en-US" dirty="0">
                <a:solidFill>
                  <a:schemeClr val="bg1"/>
                </a:solidFill>
                <a:latin typeface="Consolas" panose="020B0609020204030204" pitchFamily="49" charset="0"/>
                <a:cs typeface="Poppins" panose="00000500000000000000" pitchFamily="2" charset="0"/>
              </a:rPr>
              <a:t>+92 313 6732243</a:t>
            </a:r>
          </a:p>
          <a:p>
            <a:pPr algn="ctr"/>
            <a:r>
              <a:rPr lang="en-US" dirty="0">
                <a:solidFill>
                  <a:schemeClr val="bg1"/>
                </a:solidFill>
                <a:latin typeface="Consolas" panose="020B0609020204030204" pitchFamily="49" charset="0"/>
                <a:cs typeface="Poppins" panose="00000500000000000000" pitchFamily="2" charset="0"/>
              </a:rPr>
              <a:t>Quantum Learning Academy</a:t>
            </a:r>
          </a:p>
        </p:txBody>
      </p:sp>
    </p:spTree>
    <p:extLst>
      <p:ext uri="{BB962C8B-B14F-4D97-AF65-F5344CB8AC3E}">
        <p14:creationId xmlns:p14="http://schemas.microsoft.com/office/powerpoint/2010/main" val="142389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734BD5E-26A3-4A7B-AE63-2A7E8C845703}"/>
              </a:ext>
            </a:extLst>
          </p:cNvPr>
          <p:cNvSpPr/>
          <p:nvPr/>
        </p:nvSpPr>
        <p:spPr>
          <a:xfrm>
            <a:off x="4590473" y="635651"/>
            <a:ext cx="2964872" cy="434197"/>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EDD019E-E1AC-4068-9CE0-10677CCE462B}"/>
              </a:ext>
            </a:extLst>
          </p:cNvPr>
          <p:cNvSpPr/>
          <p:nvPr/>
        </p:nvSpPr>
        <p:spPr>
          <a:xfrm>
            <a:off x="775855" y="0"/>
            <a:ext cx="748145" cy="434109"/>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53EF891-10B0-43E0-B0E3-33548002E625}"/>
              </a:ext>
            </a:extLst>
          </p:cNvPr>
          <p:cNvSpPr/>
          <p:nvPr/>
        </p:nvSpPr>
        <p:spPr>
          <a:xfrm>
            <a:off x="1847273" y="-1"/>
            <a:ext cx="2355272" cy="434109"/>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C09AE81-C53F-4EBF-B555-A5D58F22FF87}"/>
              </a:ext>
            </a:extLst>
          </p:cNvPr>
          <p:cNvGrpSpPr/>
          <p:nvPr/>
        </p:nvGrpSpPr>
        <p:grpSpPr>
          <a:xfrm>
            <a:off x="8571345" y="6205394"/>
            <a:ext cx="3620655" cy="594586"/>
            <a:chOff x="8967021" y="5516418"/>
            <a:chExt cx="3224979" cy="721586"/>
          </a:xfrm>
        </p:grpSpPr>
        <p:sp>
          <p:nvSpPr>
            <p:cNvPr id="8" name="Rectangle 7">
              <a:extLst>
                <a:ext uri="{FF2B5EF4-FFF2-40B4-BE49-F238E27FC236}">
                  <a16:creationId xmlns:a16="http://schemas.microsoft.com/office/drawing/2014/main" id="{18453D0E-2C2A-46DD-A62D-28CD229158F1}"/>
                </a:ext>
              </a:extLst>
            </p:cNvPr>
            <p:cNvSpPr/>
            <p:nvPr/>
          </p:nvSpPr>
          <p:spPr>
            <a:xfrm>
              <a:off x="9568873" y="5516418"/>
              <a:ext cx="2623127"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BD256A0-32EC-4713-B581-9462E0BE8BB7}"/>
                </a:ext>
              </a:extLst>
            </p:cNvPr>
            <p:cNvSpPr/>
            <p:nvPr/>
          </p:nvSpPr>
          <p:spPr>
            <a:xfrm>
              <a:off x="11323782" y="5773880"/>
              <a:ext cx="8682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6C75C7F-0492-465B-A4AA-458B251779A1}"/>
                </a:ext>
              </a:extLst>
            </p:cNvPr>
            <p:cNvSpPr/>
            <p:nvPr/>
          </p:nvSpPr>
          <p:spPr>
            <a:xfrm>
              <a:off x="11730182" y="6031342"/>
              <a:ext cx="461817" cy="206662"/>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9386916-AD05-4456-95BB-8BF2F759640E}"/>
                </a:ext>
              </a:extLst>
            </p:cNvPr>
            <p:cNvGrpSpPr/>
            <p:nvPr/>
          </p:nvGrpSpPr>
          <p:grpSpPr>
            <a:xfrm>
              <a:off x="8967021" y="5516418"/>
              <a:ext cx="2623127" cy="708888"/>
              <a:chOff x="8962405" y="5503720"/>
              <a:chExt cx="2627744" cy="721586"/>
            </a:xfrm>
          </p:grpSpPr>
          <p:sp>
            <p:nvSpPr>
              <p:cNvPr id="11" name="Rectangle 10">
                <a:extLst>
                  <a:ext uri="{FF2B5EF4-FFF2-40B4-BE49-F238E27FC236}">
                    <a16:creationId xmlns:a16="http://schemas.microsoft.com/office/drawing/2014/main" id="{94992B46-DEA5-45B8-A5C0-01BE60691E59}"/>
                  </a:ext>
                </a:extLst>
              </p:cNvPr>
              <p:cNvSpPr/>
              <p:nvPr/>
            </p:nvSpPr>
            <p:spPr>
              <a:xfrm>
                <a:off x="8962405" y="5503720"/>
                <a:ext cx="4618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8EF1A3-9A3C-48C2-AB6C-E14827DA10CE}"/>
                  </a:ext>
                </a:extLst>
              </p:cNvPr>
              <p:cNvSpPr/>
              <p:nvPr/>
            </p:nvSpPr>
            <p:spPr>
              <a:xfrm>
                <a:off x="9193313" y="5773880"/>
                <a:ext cx="1945741" cy="193964"/>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36C9060-80ED-45D5-B4EF-65CBB1FA6600}"/>
                  </a:ext>
                </a:extLst>
              </p:cNvPr>
              <p:cNvSpPr/>
              <p:nvPr/>
            </p:nvSpPr>
            <p:spPr>
              <a:xfrm>
                <a:off x="9992259" y="6031342"/>
                <a:ext cx="1597890"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B17D6CA-34FE-462C-8BB0-BA7D46836F95}"/>
                  </a:ext>
                </a:extLst>
              </p:cNvPr>
              <p:cNvSpPr/>
              <p:nvPr/>
            </p:nvSpPr>
            <p:spPr>
              <a:xfrm>
                <a:off x="9060873" y="6031342"/>
                <a:ext cx="791353"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a:extLst>
              <a:ext uri="{FF2B5EF4-FFF2-40B4-BE49-F238E27FC236}">
                <a16:creationId xmlns:a16="http://schemas.microsoft.com/office/drawing/2014/main" id="{CD6EC68B-0B6E-4DD9-B175-A6E5D605474B}"/>
              </a:ext>
            </a:extLst>
          </p:cNvPr>
          <p:cNvSpPr>
            <a:spLocks noGrp="1"/>
          </p:cNvSpPr>
          <p:nvPr>
            <p:ph type="title"/>
          </p:nvPr>
        </p:nvSpPr>
        <p:spPr>
          <a:xfrm>
            <a:off x="838200" y="576073"/>
            <a:ext cx="10515600" cy="605236"/>
          </a:xfrm>
        </p:spPr>
        <p:txBody>
          <a:bodyPr>
            <a:normAutofit/>
          </a:bodyPr>
          <a:lstStyle/>
          <a:p>
            <a:pPr algn="ctr"/>
            <a:r>
              <a:rPr lang="en-US" sz="3200" dirty="0">
                <a:solidFill>
                  <a:schemeClr val="bg1"/>
                </a:solidFill>
                <a:latin typeface="Poppins" panose="00000500000000000000" pitchFamily="2" charset="0"/>
                <a:cs typeface="Poppins" panose="00000500000000000000" pitchFamily="2" charset="0"/>
              </a:rPr>
              <a:t>Redirection</a:t>
            </a:r>
          </a:p>
        </p:txBody>
      </p:sp>
      <p:sp>
        <p:nvSpPr>
          <p:cNvPr id="3" name="Content Placeholder 2">
            <a:extLst>
              <a:ext uri="{FF2B5EF4-FFF2-40B4-BE49-F238E27FC236}">
                <a16:creationId xmlns:a16="http://schemas.microsoft.com/office/drawing/2014/main" id="{3D515EBB-35CB-4616-8E52-4D398D2A57A3}"/>
              </a:ext>
            </a:extLst>
          </p:cNvPr>
          <p:cNvSpPr>
            <a:spLocks noGrp="1"/>
          </p:cNvSpPr>
          <p:nvPr>
            <p:ph idx="1"/>
          </p:nvPr>
        </p:nvSpPr>
        <p:spPr>
          <a:xfrm>
            <a:off x="838200" y="1323273"/>
            <a:ext cx="10515600" cy="1161309"/>
          </a:xfrm>
        </p:spPr>
        <p:txBody>
          <a:bodyPr>
            <a:normAutofit/>
          </a:bodyPr>
          <a:lstStyle/>
          <a:p>
            <a:r>
              <a:rPr lang="en-US" sz="1600" dirty="0">
                <a:latin typeface="Poppins" panose="00000500000000000000" pitchFamily="2" charset="0"/>
                <a:cs typeface="Poppins" panose="00000500000000000000" pitchFamily="2" charset="0"/>
              </a:rPr>
              <a:t>URL redirection also known as URL forwarding is a technique to load another page using a URL and moves user from previous URL to a new one. </a:t>
            </a:r>
          </a:p>
          <a:p>
            <a:r>
              <a:rPr lang="en-US" sz="1600" dirty="0">
                <a:latin typeface="Poppins" panose="00000500000000000000" pitchFamily="2" charset="0"/>
                <a:cs typeface="Poppins" panose="00000500000000000000" pitchFamily="2" charset="0"/>
              </a:rPr>
              <a:t>Redirections in JavaScript are performed by setting a URL string to the </a:t>
            </a:r>
            <a:r>
              <a:rPr lang="en-US" sz="1600" dirty="0" err="1">
                <a:solidFill>
                  <a:srgbClr val="FF5F56"/>
                </a:solidFill>
                <a:latin typeface="Consolas" panose="020B0609020204030204" pitchFamily="49" charset="0"/>
                <a:cs typeface="Poppins" panose="00000500000000000000" pitchFamily="2" charset="0"/>
              </a:rPr>
              <a:t>window.location</a:t>
            </a:r>
            <a:r>
              <a:rPr lang="en-US" sz="1600" dirty="0">
                <a:solidFill>
                  <a:srgbClr val="FF5F56"/>
                </a:solidFill>
                <a:latin typeface="Consolas" panose="020B0609020204030204" pitchFamily="49" charset="0"/>
                <a:cs typeface="Poppins" panose="00000500000000000000" pitchFamily="2" charset="0"/>
              </a:rPr>
              <a:t> </a:t>
            </a:r>
            <a:r>
              <a:rPr lang="en-US" sz="1600" dirty="0">
                <a:latin typeface="Poppins" panose="00000500000000000000" pitchFamily="2" charset="0"/>
                <a:cs typeface="Poppins" panose="00000500000000000000" pitchFamily="2" charset="0"/>
              </a:rPr>
              <a:t>property, loading the new page. </a:t>
            </a:r>
          </a:p>
        </p:txBody>
      </p:sp>
      <p:sp>
        <p:nvSpPr>
          <p:cNvPr id="25" name="Rectangle 24">
            <a:extLst>
              <a:ext uri="{FF2B5EF4-FFF2-40B4-BE49-F238E27FC236}">
                <a16:creationId xmlns:a16="http://schemas.microsoft.com/office/drawing/2014/main" id="{E0FC39E2-055F-4173-A509-E02562748AEE}"/>
              </a:ext>
            </a:extLst>
          </p:cNvPr>
          <p:cNvSpPr/>
          <p:nvPr/>
        </p:nvSpPr>
        <p:spPr>
          <a:xfrm>
            <a:off x="3153757" y="2626546"/>
            <a:ext cx="5177443" cy="1326618"/>
          </a:xfrm>
          <a:prstGeom prst="rect">
            <a:avLst/>
          </a:prstGeom>
          <a:solidFill>
            <a:schemeClr val="tx1">
              <a:lumMod val="85000"/>
              <a:lumOff val="15000"/>
            </a:scheme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84C81618-1EE0-42EE-AB59-FA4F0ED75BA5}"/>
              </a:ext>
            </a:extLst>
          </p:cNvPr>
          <p:cNvGrpSpPr/>
          <p:nvPr/>
        </p:nvGrpSpPr>
        <p:grpSpPr>
          <a:xfrm>
            <a:off x="3392748" y="2826938"/>
            <a:ext cx="798945" cy="175491"/>
            <a:chOff x="974436" y="4231986"/>
            <a:chExt cx="798945" cy="175491"/>
          </a:xfrm>
        </p:grpSpPr>
        <p:sp>
          <p:nvSpPr>
            <p:cNvPr id="20" name="Oval 19">
              <a:extLst>
                <a:ext uri="{FF2B5EF4-FFF2-40B4-BE49-F238E27FC236}">
                  <a16:creationId xmlns:a16="http://schemas.microsoft.com/office/drawing/2014/main" id="{E7398413-B032-4C94-9DAD-1A850613442A}"/>
                </a:ext>
              </a:extLst>
            </p:cNvPr>
            <p:cNvSpPr/>
            <p:nvPr/>
          </p:nvSpPr>
          <p:spPr>
            <a:xfrm>
              <a:off x="974436" y="4231986"/>
              <a:ext cx="175491" cy="175491"/>
            </a:xfrm>
            <a:prstGeom prst="ellipse">
              <a:avLst/>
            </a:prstGeom>
            <a:solidFill>
              <a:srgbClr val="FF5F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73ABE628-648C-40CA-BF95-F09744F35968}"/>
                </a:ext>
              </a:extLst>
            </p:cNvPr>
            <p:cNvSpPr/>
            <p:nvPr/>
          </p:nvSpPr>
          <p:spPr>
            <a:xfrm>
              <a:off x="1286163" y="4231986"/>
              <a:ext cx="175491" cy="175491"/>
            </a:xfrm>
            <a:prstGeom prst="ellipse">
              <a:avLst/>
            </a:prstGeom>
            <a:solidFill>
              <a:srgbClr val="FFBD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A7F2BA20-C048-46EA-8DA9-10EEBAF2CF3A}"/>
                </a:ext>
              </a:extLst>
            </p:cNvPr>
            <p:cNvSpPr/>
            <p:nvPr/>
          </p:nvSpPr>
          <p:spPr>
            <a:xfrm>
              <a:off x="1597890" y="4231986"/>
              <a:ext cx="175491" cy="175491"/>
            </a:xfrm>
            <a:prstGeom prst="ellipse">
              <a:avLst/>
            </a:prstGeom>
            <a:solidFill>
              <a:srgbClr val="27C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TextBox 22">
            <a:extLst>
              <a:ext uri="{FF2B5EF4-FFF2-40B4-BE49-F238E27FC236}">
                <a16:creationId xmlns:a16="http://schemas.microsoft.com/office/drawing/2014/main" id="{8AED98DB-92DD-4459-9644-441BAB9F89F3}"/>
              </a:ext>
            </a:extLst>
          </p:cNvPr>
          <p:cNvSpPr txBox="1"/>
          <p:nvPr/>
        </p:nvSpPr>
        <p:spPr>
          <a:xfrm>
            <a:off x="5084425" y="2805943"/>
            <a:ext cx="2609850" cy="276999"/>
          </a:xfrm>
          <a:prstGeom prst="rect">
            <a:avLst/>
          </a:prstGeom>
          <a:noFill/>
        </p:spPr>
        <p:txBody>
          <a:bodyPr wrap="square" rtlCol="0">
            <a:spAutoFit/>
          </a:bodyPr>
          <a:lstStyle/>
          <a:p>
            <a:r>
              <a:rPr lang="en-US" sz="1200" dirty="0">
                <a:solidFill>
                  <a:schemeClr val="bg1"/>
                </a:solidFill>
                <a:latin typeface="Poppins" panose="00000500000000000000" pitchFamily="2" charset="0"/>
                <a:cs typeface="Poppins" panose="00000500000000000000" pitchFamily="2" charset="0"/>
              </a:rPr>
              <a:t>Redirection in JS</a:t>
            </a:r>
          </a:p>
        </p:txBody>
      </p:sp>
      <p:sp>
        <p:nvSpPr>
          <p:cNvPr id="24" name="TextBox 23">
            <a:extLst>
              <a:ext uri="{FF2B5EF4-FFF2-40B4-BE49-F238E27FC236}">
                <a16:creationId xmlns:a16="http://schemas.microsoft.com/office/drawing/2014/main" id="{3976AB0E-B89C-481E-A9C5-05E54B45DEFE}"/>
              </a:ext>
            </a:extLst>
          </p:cNvPr>
          <p:cNvSpPr txBox="1"/>
          <p:nvPr/>
        </p:nvSpPr>
        <p:spPr>
          <a:xfrm>
            <a:off x="3335251" y="3349170"/>
            <a:ext cx="4995949" cy="307777"/>
          </a:xfrm>
          <a:prstGeom prst="rect">
            <a:avLst/>
          </a:prstGeom>
          <a:noFill/>
        </p:spPr>
        <p:txBody>
          <a:bodyPr wrap="square" rtlCol="0">
            <a:spAutoFit/>
          </a:bodyPr>
          <a:lstStyle/>
          <a:p>
            <a:r>
              <a:rPr lang="en-US" sz="1400" b="0" dirty="0" err="1">
                <a:solidFill>
                  <a:srgbClr val="F8F8F2"/>
                </a:solidFill>
                <a:effectLst/>
                <a:latin typeface="Consolas" panose="020B0609020204030204" pitchFamily="49" charset="0"/>
              </a:rPr>
              <a:t>window.location</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dirty="0">
                <a:solidFill>
                  <a:srgbClr val="E6DB74"/>
                </a:solidFill>
                <a:effectLst/>
                <a:latin typeface="Consolas" panose="020B0609020204030204" pitchFamily="49" charset="0"/>
              </a:rPr>
              <a:t>"https://google.com"</a:t>
            </a:r>
            <a:r>
              <a:rPr lang="en-US" sz="1400" b="0" dirty="0">
                <a:solidFill>
                  <a:srgbClr val="F8F8F2"/>
                </a:solidFill>
                <a:effectLst/>
                <a:latin typeface="Consolas" panose="020B0609020204030204" pitchFamily="49" charset="0"/>
              </a:rPr>
              <a:t>;</a:t>
            </a:r>
          </a:p>
        </p:txBody>
      </p:sp>
      <p:sp>
        <p:nvSpPr>
          <p:cNvPr id="27" name="Content Placeholder 2">
            <a:extLst>
              <a:ext uri="{FF2B5EF4-FFF2-40B4-BE49-F238E27FC236}">
                <a16:creationId xmlns:a16="http://schemas.microsoft.com/office/drawing/2014/main" id="{3296ED0B-7B34-4EF5-9717-E668B6F85337}"/>
              </a:ext>
            </a:extLst>
          </p:cNvPr>
          <p:cNvSpPr txBox="1">
            <a:spLocks/>
          </p:cNvSpPr>
          <p:nvPr/>
        </p:nvSpPr>
        <p:spPr>
          <a:xfrm>
            <a:off x="838200" y="4159305"/>
            <a:ext cx="10515600" cy="4126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latin typeface="Poppins" panose="00000500000000000000" pitchFamily="2" charset="0"/>
                <a:cs typeface="Poppins" panose="00000500000000000000" pitchFamily="2" charset="0"/>
              </a:rPr>
              <a:t>We can redirect a user when a specific event is fired using JS redirection.</a:t>
            </a:r>
          </a:p>
        </p:txBody>
      </p:sp>
      <p:sp>
        <p:nvSpPr>
          <p:cNvPr id="28" name="Rectangle 27">
            <a:extLst>
              <a:ext uri="{FF2B5EF4-FFF2-40B4-BE49-F238E27FC236}">
                <a16:creationId xmlns:a16="http://schemas.microsoft.com/office/drawing/2014/main" id="{002AAC17-D452-49C5-A922-BD8FF540349A}"/>
              </a:ext>
            </a:extLst>
          </p:cNvPr>
          <p:cNvSpPr/>
          <p:nvPr/>
        </p:nvSpPr>
        <p:spPr>
          <a:xfrm>
            <a:off x="3153757" y="4572000"/>
            <a:ext cx="5177443" cy="1633394"/>
          </a:xfrm>
          <a:prstGeom prst="rect">
            <a:avLst/>
          </a:prstGeom>
          <a:solidFill>
            <a:schemeClr val="tx1">
              <a:lumMod val="85000"/>
              <a:lumOff val="15000"/>
            </a:scheme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FFFF2B3B-3055-4703-9124-077DF96D6DB5}"/>
              </a:ext>
            </a:extLst>
          </p:cNvPr>
          <p:cNvGrpSpPr/>
          <p:nvPr/>
        </p:nvGrpSpPr>
        <p:grpSpPr>
          <a:xfrm>
            <a:off x="3392748" y="4772392"/>
            <a:ext cx="798945" cy="175491"/>
            <a:chOff x="974436" y="4231986"/>
            <a:chExt cx="798945" cy="175491"/>
          </a:xfrm>
        </p:grpSpPr>
        <p:sp>
          <p:nvSpPr>
            <p:cNvPr id="30" name="Oval 29">
              <a:extLst>
                <a:ext uri="{FF2B5EF4-FFF2-40B4-BE49-F238E27FC236}">
                  <a16:creationId xmlns:a16="http://schemas.microsoft.com/office/drawing/2014/main" id="{9F3F8337-BA04-46D0-94A2-D3220104D79D}"/>
                </a:ext>
              </a:extLst>
            </p:cNvPr>
            <p:cNvSpPr/>
            <p:nvPr/>
          </p:nvSpPr>
          <p:spPr>
            <a:xfrm>
              <a:off x="974436" y="4231986"/>
              <a:ext cx="175491" cy="175491"/>
            </a:xfrm>
            <a:prstGeom prst="ellipse">
              <a:avLst/>
            </a:prstGeom>
            <a:solidFill>
              <a:srgbClr val="FF5F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45296C59-1D7A-4B8A-84E6-524BA3580B88}"/>
                </a:ext>
              </a:extLst>
            </p:cNvPr>
            <p:cNvSpPr/>
            <p:nvPr/>
          </p:nvSpPr>
          <p:spPr>
            <a:xfrm>
              <a:off x="1286163" y="4231986"/>
              <a:ext cx="175491" cy="175491"/>
            </a:xfrm>
            <a:prstGeom prst="ellipse">
              <a:avLst/>
            </a:prstGeom>
            <a:solidFill>
              <a:srgbClr val="FFBD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E2C424DF-E25F-4D14-92AE-A8C8045BF62B}"/>
                </a:ext>
              </a:extLst>
            </p:cNvPr>
            <p:cNvSpPr/>
            <p:nvPr/>
          </p:nvSpPr>
          <p:spPr>
            <a:xfrm>
              <a:off x="1597890" y="4231986"/>
              <a:ext cx="175491" cy="175491"/>
            </a:xfrm>
            <a:prstGeom prst="ellipse">
              <a:avLst/>
            </a:prstGeom>
            <a:solidFill>
              <a:srgbClr val="27C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TextBox 32">
            <a:extLst>
              <a:ext uri="{FF2B5EF4-FFF2-40B4-BE49-F238E27FC236}">
                <a16:creationId xmlns:a16="http://schemas.microsoft.com/office/drawing/2014/main" id="{67B2DC21-F697-445B-803C-4DED5CBBE073}"/>
              </a:ext>
            </a:extLst>
          </p:cNvPr>
          <p:cNvSpPr txBox="1"/>
          <p:nvPr/>
        </p:nvSpPr>
        <p:spPr>
          <a:xfrm>
            <a:off x="5084425" y="4751397"/>
            <a:ext cx="2609850" cy="276999"/>
          </a:xfrm>
          <a:prstGeom prst="rect">
            <a:avLst/>
          </a:prstGeom>
          <a:noFill/>
        </p:spPr>
        <p:txBody>
          <a:bodyPr wrap="square" rtlCol="0">
            <a:spAutoFit/>
          </a:bodyPr>
          <a:lstStyle/>
          <a:p>
            <a:r>
              <a:rPr lang="en-US" sz="1200" dirty="0">
                <a:solidFill>
                  <a:schemeClr val="bg1"/>
                </a:solidFill>
                <a:latin typeface="Poppins" panose="00000500000000000000" pitchFamily="2" charset="0"/>
                <a:cs typeface="Poppins" panose="00000500000000000000" pitchFamily="2" charset="0"/>
              </a:rPr>
              <a:t>Redirection in JS</a:t>
            </a:r>
          </a:p>
        </p:txBody>
      </p:sp>
      <p:sp>
        <p:nvSpPr>
          <p:cNvPr id="34" name="TextBox 33">
            <a:extLst>
              <a:ext uri="{FF2B5EF4-FFF2-40B4-BE49-F238E27FC236}">
                <a16:creationId xmlns:a16="http://schemas.microsoft.com/office/drawing/2014/main" id="{59A44381-0CC6-47C5-BDC9-47DD7CA8854F}"/>
              </a:ext>
            </a:extLst>
          </p:cNvPr>
          <p:cNvSpPr txBox="1"/>
          <p:nvPr/>
        </p:nvSpPr>
        <p:spPr>
          <a:xfrm>
            <a:off x="3335251" y="5294624"/>
            <a:ext cx="4995949" cy="738664"/>
          </a:xfrm>
          <a:prstGeom prst="rect">
            <a:avLst/>
          </a:prstGeom>
          <a:noFill/>
        </p:spPr>
        <p:txBody>
          <a:bodyPr wrap="square" rtlCol="0">
            <a:spAutoFit/>
          </a:bodyPr>
          <a:lstStyle/>
          <a:p>
            <a:r>
              <a:rPr lang="en-US" sz="1400" b="0" dirty="0" err="1">
                <a:solidFill>
                  <a:srgbClr val="F8F8F2"/>
                </a:solidFill>
                <a:effectLst/>
                <a:latin typeface="Consolas" panose="020B0609020204030204" pitchFamily="49" charset="0"/>
              </a:rPr>
              <a:t>btn.</a:t>
            </a:r>
            <a:r>
              <a:rPr lang="en-US" sz="1400" b="0" dirty="0" err="1">
                <a:solidFill>
                  <a:srgbClr val="A6E22E"/>
                </a:solidFill>
                <a:effectLst/>
                <a:latin typeface="Consolas" panose="020B0609020204030204" pitchFamily="49" charset="0"/>
              </a:rPr>
              <a:t>addEventListener</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"click"</a:t>
            </a:r>
            <a:r>
              <a:rPr lang="en-US" sz="1400" b="0" dirty="0">
                <a:solidFill>
                  <a:srgbClr val="F8F8F2"/>
                </a:solidFill>
                <a:effectLst/>
                <a:latin typeface="Consolas" panose="020B0609020204030204" pitchFamily="49" charset="0"/>
              </a:rPr>
              <a:t>, </a:t>
            </a:r>
            <a:r>
              <a:rPr lang="en-US" sz="1400" b="0" i="1" dirty="0">
                <a:solidFill>
                  <a:srgbClr val="66D9EF"/>
                </a:solidFill>
                <a:effectLst/>
                <a:latin typeface="Consolas" panose="020B0609020204030204" pitchFamily="49" charset="0"/>
              </a:rPr>
              <a:t>function</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a:t>
            </a:r>
            <a:r>
              <a:rPr lang="en-US" sz="1400" b="0" dirty="0" err="1">
                <a:solidFill>
                  <a:srgbClr val="F8F8F2"/>
                </a:solidFill>
                <a:effectLst/>
                <a:latin typeface="Consolas" panose="020B0609020204030204" pitchFamily="49" charset="0"/>
              </a:rPr>
              <a:t>window.location</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dirty="0">
                <a:solidFill>
                  <a:srgbClr val="E6DB74"/>
                </a:solidFill>
                <a:effectLst/>
                <a:latin typeface="Consolas" panose="020B0609020204030204" pitchFamily="49" charset="0"/>
              </a:rPr>
              <a:t>"https://google.com"</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a:t>
            </a:r>
          </a:p>
        </p:txBody>
      </p:sp>
      <p:grpSp>
        <p:nvGrpSpPr>
          <p:cNvPr id="17" name="Group 16">
            <a:extLst>
              <a:ext uri="{FF2B5EF4-FFF2-40B4-BE49-F238E27FC236}">
                <a16:creationId xmlns:a16="http://schemas.microsoft.com/office/drawing/2014/main" id="{61EDC7E5-6AD0-0ABE-21DA-FE57A33E8456}"/>
              </a:ext>
            </a:extLst>
          </p:cNvPr>
          <p:cNvGrpSpPr/>
          <p:nvPr/>
        </p:nvGrpSpPr>
        <p:grpSpPr>
          <a:xfrm>
            <a:off x="9643232" y="-873003"/>
            <a:ext cx="2548768" cy="2464465"/>
            <a:chOff x="9643232" y="-873003"/>
            <a:chExt cx="2548768" cy="2464465"/>
          </a:xfrm>
        </p:grpSpPr>
        <p:sp>
          <p:nvSpPr>
            <p:cNvPr id="18" name="Rectangle 17">
              <a:extLst>
                <a:ext uri="{FF2B5EF4-FFF2-40B4-BE49-F238E27FC236}">
                  <a16:creationId xmlns:a16="http://schemas.microsoft.com/office/drawing/2014/main" id="{0D5C8B97-437C-CD63-FC87-74E8CB4BDD92}"/>
                </a:ext>
              </a:extLst>
            </p:cNvPr>
            <p:cNvSpPr/>
            <p:nvPr/>
          </p:nvSpPr>
          <p:spPr>
            <a:xfrm>
              <a:off x="9729998" y="-18660"/>
              <a:ext cx="2462002" cy="755780"/>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F2A95247-1351-8631-80BC-61B16980B1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3232" y="-873003"/>
              <a:ext cx="2462002" cy="2464465"/>
            </a:xfrm>
            <a:prstGeom prst="rect">
              <a:avLst/>
            </a:prstGeom>
          </p:spPr>
        </p:pic>
      </p:grpSp>
    </p:spTree>
    <p:extLst>
      <p:ext uri="{BB962C8B-B14F-4D97-AF65-F5344CB8AC3E}">
        <p14:creationId xmlns:p14="http://schemas.microsoft.com/office/powerpoint/2010/main" val="2533364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734BD5E-26A3-4A7B-AE63-2A7E8C845703}"/>
              </a:ext>
            </a:extLst>
          </p:cNvPr>
          <p:cNvSpPr/>
          <p:nvPr/>
        </p:nvSpPr>
        <p:spPr>
          <a:xfrm>
            <a:off x="4590473" y="635651"/>
            <a:ext cx="2964872" cy="434197"/>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EDD019E-E1AC-4068-9CE0-10677CCE462B}"/>
              </a:ext>
            </a:extLst>
          </p:cNvPr>
          <p:cNvSpPr/>
          <p:nvPr/>
        </p:nvSpPr>
        <p:spPr>
          <a:xfrm>
            <a:off x="775855" y="0"/>
            <a:ext cx="748145" cy="434109"/>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53EF891-10B0-43E0-B0E3-33548002E625}"/>
              </a:ext>
            </a:extLst>
          </p:cNvPr>
          <p:cNvSpPr/>
          <p:nvPr/>
        </p:nvSpPr>
        <p:spPr>
          <a:xfrm>
            <a:off x="1847273" y="-1"/>
            <a:ext cx="2355272" cy="434109"/>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C09AE81-C53F-4EBF-B555-A5D58F22FF87}"/>
              </a:ext>
            </a:extLst>
          </p:cNvPr>
          <p:cNvGrpSpPr/>
          <p:nvPr/>
        </p:nvGrpSpPr>
        <p:grpSpPr>
          <a:xfrm>
            <a:off x="8571345" y="6205394"/>
            <a:ext cx="3620655" cy="594586"/>
            <a:chOff x="8967021" y="5516418"/>
            <a:chExt cx="3224979" cy="721586"/>
          </a:xfrm>
        </p:grpSpPr>
        <p:sp>
          <p:nvSpPr>
            <p:cNvPr id="8" name="Rectangle 7">
              <a:extLst>
                <a:ext uri="{FF2B5EF4-FFF2-40B4-BE49-F238E27FC236}">
                  <a16:creationId xmlns:a16="http://schemas.microsoft.com/office/drawing/2014/main" id="{18453D0E-2C2A-46DD-A62D-28CD229158F1}"/>
                </a:ext>
              </a:extLst>
            </p:cNvPr>
            <p:cNvSpPr/>
            <p:nvPr/>
          </p:nvSpPr>
          <p:spPr>
            <a:xfrm>
              <a:off x="9568873" y="5516418"/>
              <a:ext cx="2623127"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BD256A0-32EC-4713-B581-9462E0BE8BB7}"/>
                </a:ext>
              </a:extLst>
            </p:cNvPr>
            <p:cNvSpPr/>
            <p:nvPr/>
          </p:nvSpPr>
          <p:spPr>
            <a:xfrm>
              <a:off x="11323782" y="5773880"/>
              <a:ext cx="8682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6C75C7F-0492-465B-A4AA-458B251779A1}"/>
                </a:ext>
              </a:extLst>
            </p:cNvPr>
            <p:cNvSpPr/>
            <p:nvPr/>
          </p:nvSpPr>
          <p:spPr>
            <a:xfrm>
              <a:off x="11730182" y="6031342"/>
              <a:ext cx="461817" cy="206662"/>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9386916-AD05-4456-95BB-8BF2F759640E}"/>
                </a:ext>
              </a:extLst>
            </p:cNvPr>
            <p:cNvGrpSpPr/>
            <p:nvPr/>
          </p:nvGrpSpPr>
          <p:grpSpPr>
            <a:xfrm>
              <a:off x="8967021" y="5516418"/>
              <a:ext cx="2623127" cy="708888"/>
              <a:chOff x="8962405" y="5503720"/>
              <a:chExt cx="2627744" cy="721586"/>
            </a:xfrm>
          </p:grpSpPr>
          <p:sp>
            <p:nvSpPr>
              <p:cNvPr id="11" name="Rectangle 10">
                <a:extLst>
                  <a:ext uri="{FF2B5EF4-FFF2-40B4-BE49-F238E27FC236}">
                    <a16:creationId xmlns:a16="http://schemas.microsoft.com/office/drawing/2014/main" id="{94992B46-DEA5-45B8-A5C0-01BE60691E59}"/>
                  </a:ext>
                </a:extLst>
              </p:cNvPr>
              <p:cNvSpPr/>
              <p:nvPr/>
            </p:nvSpPr>
            <p:spPr>
              <a:xfrm>
                <a:off x="8962405" y="5503720"/>
                <a:ext cx="4618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8EF1A3-9A3C-48C2-AB6C-E14827DA10CE}"/>
                  </a:ext>
                </a:extLst>
              </p:cNvPr>
              <p:cNvSpPr/>
              <p:nvPr/>
            </p:nvSpPr>
            <p:spPr>
              <a:xfrm>
                <a:off x="9193313" y="5773880"/>
                <a:ext cx="1945741" cy="193964"/>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36C9060-80ED-45D5-B4EF-65CBB1FA6600}"/>
                  </a:ext>
                </a:extLst>
              </p:cNvPr>
              <p:cNvSpPr/>
              <p:nvPr/>
            </p:nvSpPr>
            <p:spPr>
              <a:xfrm>
                <a:off x="9992259" y="6031342"/>
                <a:ext cx="1597890"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B17D6CA-34FE-462C-8BB0-BA7D46836F95}"/>
                  </a:ext>
                </a:extLst>
              </p:cNvPr>
              <p:cNvSpPr/>
              <p:nvPr/>
            </p:nvSpPr>
            <p:spPr>
              <a:xfrm>
                <a:off x="9060873" y="6031342"/>
                <a:ext cx="791353"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a:extLst>
              <a:ext uri="{FF2B5EF4-FFF2-40B4-BE49-F238E27FC236}">
                <a16:creationId xmlns:a16="http://schemas.microsoft.com/office/drawing/2014/main" id="{CD6EC68B-0B6E-4DD9-B175-A6E5D605474B}"/>
              </a:ext>
            </a:extLst>
          </p:cNvPr>
          <p:cNvSpPr>
            <a:spLocks noGrp="1"/>
          </p:cNvSpPr>
          <p:nvPr>
            <p:ph type="title"/>
          </p:nvPr>
        </p:nvSpPr>
        <p:spPr>
          <a:xfrm>
            <a:off x="838200" y="576073"/>
            <a:ext cx="10515600" cy="605236"/>
          </a:xfrm>
        </p:spPr>
        <p:txBody>
          <a:bodyPr>
            <a:normAutofit/>
          </a:bodyPr>
          <a:lstStyle/>
          <a:p>
            <a:pPr algn="ctr"/>
            <a:r>
              <a:rPr lang="en-US" sz="3200" dirty="0">
                <a:solidFill>
                  <a:schemeClr val="bg1"/>
                </a:solidFill>
                <a:latin typeface="Poppins" panose="00000500000000000000" pitchFamily="2" charset="0"/>
                <a:cs typeface="Poppins" panose="00000500000000000000" pitchFamily="2" charset="0"/>
              </a:rPr>
              <a:t>Hoisting</a:t>
            </a:r>
          </a:p>
        </p:txBody>
      </p:sp>
      <p:sp>
        <p:nvSpPr>
          <p:cNvPr id="3" name="Content Placeholder 2">
            <a:extLst>
              <a:ext uri="{FF2B5EF4-FFF2-40B4-BE49-F238E27FC236}">
                <a16:creationId xmlns:a16="http://schemas.microsoft.com/office/drawing/2014/main" id="{3D515EBB-35CB-4616-8E52-4D398D2A57A3}"/>
              </a:ext>
            </a:extLst>
          </p:cNvPr>
          <p:cNvSpPr>
            <a:spLocks noGrp="1"/>
          </p:cNvSpPr>
          <p:nvPr>
            <p:ph idx="1"/>
          </p:nvPr>
        </p:nvSpPr>
        <p:spPr>
          <a:xfrm>
            <a:off x="838200" y="1323274"/>
            <a:ext cx="10515600" cy="2001818"/>
          </a:xfrm>
        </p:spPr>
        <p:txBody>
          <a:bodyPr>
            <a:normAutofit/>
          </a:bodyPr>
          <a:lstStyle/>
          <a:p>
            <a:r>
              <a:rPr lang="en-US" sz="1600" dirty="0">
                <a:latin typeface="Poppins" panose="00000500000000000000" pitchFamily="2" charset="0"/>
                <a:cs typeface="Poppins" panose="00000500000000000000" pitchFamily="2" charset="0"/>
              </a:rPr>
              <a:t>In other programming languages, variables or functions must be declared before using it.</a:t>
            </a:r>
          </a:p>
          <a:p>
            <a:r>
              <a:rPr lang="en-US" sz="1600" dirty="0">
                <a:latin typeface="Poppins" panose="00000500000000000000" pitchFamily="2" charset="0"/>
                <a:cs typeface="Poppins" panose="00000500000000000000" pitchFamily="2" charset="0"/>
              </a:rPr>
              <a:t>In JavaScript, variable and function names can be used before declaring it. The JavaScript compiler moves all the declarations of variables and functions at the top so that there will not be any error. This is called hoisting.</a:t>
            </a:r>
          </a:p>
          <a:p>
            <a:r>
              <a:rPr lang="en-US" sz="1600" dirty="0">
                <a:latin typeface="Poppins" panose="00000500000000000000" pitchFamily="2" charset="0"/>
                <a:cs typeface="Poppins" panose="00000500000000000000" pitchFamily="2" charset="0"/>
              </a:rPr>
              <a:t>If a developer doesn't understand hoisting, programs may contain bugs (errors).</a:t>
            </a:r>
          </a:p>
          <a:p>
            <a:r>
              <a:rPr lang="en-US" sz="1600" dirty="0">
                <a:latin typeface="Poppins" panose="00000500000000000000" pitchFamily="2" charset="0"/>
                <a:cs typeface="Poppins" panose="00000500000000000000" pitchFamily="2" charset="0"/>
              </a:rPr>
              <a:t>To avoid bugs, always declare all variables at the beginning of every scope.</a:t>
            </a:r>
          </a:p>
          <a:p>
            <a:endParaRPr lang="en-US" sz="1600" dirty="0">
              <a:latin typeface="Poppins" panose="00000500000000000000" pitchFamily="2" charset="0"/>
              <a:cs typeface="Poppins" panose="00000500000000000000" pitchFamily="2" charset="0"/>
            </a:endParaRPr>
          </a:p>
        </p:txBody>
      </p:sp>
      <p:pic>
        <p:nvPicPr>
          <p:cNvPr id="35" name="Picture 34" descr="hoisting.png">
            <a:extLst>
              <a:ext uri="{FF2B5EF4-FFF2-40B4-BE49-F238E27FC236}">
                <a16:creationId xmlns:a16="http://schemas.microsoft.com/office/drawing/2014/main" id="{45FCD63B-E7A3-4B5D-A0F5-189FE6BC9394}"/>
              </a:ext>
            </a:extLst>
          </p:cNvPr>
          <p:cNvPicPr>
            <a:picLocks noChangeAspect="1"/>
          </p:cNvPicPr>
          <p:nvPr/>
        </p:nvPicPr>
        <p:blipFill>
          <a:blip r:embed="rId2"/>
          <a:stretch>
            <a:fillRect/>
          </a:stretch>
        </p:blipFill>
        <p:spPr>
          <a:xfrm>
            <a:off x="3927764" y="3467057"/>
            <a:ext cx="3733800" cy="1447800"/>
          </a:xfrm>
          <a:prstGeom prst="rect">
            <a:avLst/>
          </a:prstGeom>
        </p:spPr>
      </p:pic>
      <p:sp>
        <p:nvSpPr>
          <p:cNvPr id="36" name="Content Placeholder 2">
            <a:extLst>
              <a:ext uri="{FF2B5EF4-FFF2-40B4-BE49-F238E27FC236}">
                <a16:creationId xmlns:a16="http://schemas.microsoft.com/office/drawing/2014/main" id="{E249F7D4-DBBE-453E-B878-DA241E478DE6}"/>
              </a:ext>
            </a:extLst>
          </p:cNvPr>
          <p:cNvSpPr txBox="1">
            <a:spLocks/>
          </p:cNvSpPr>
          <p:nvPr/>
        </p:nvSpPr>
        <p:spPr>
          <a:xfrm>
            <a:off x="838200" y="5090700"/>
            <a:ext cx="10515600" cy="8445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latin typeface="Poppins" panose="00000500000000000000" pitchFamily="2" charset="0"/>
                <a:cs typeface="Poppins" panose="00000500000000000000" pitchFamily="2" charset="0"/>
              </a:rPr>
              <a:t>The above snippet will work the same as if we first declare the variable and then use it below, because JavaScript moves all declarations to the top.</a:t>
            </a:r>
          </a:p>
        </p:txBody>
      </p:sp>
      <p:grpSp>
        <p:nvGrpSpPr>
          <p:cNvPr id="17" name="Group 16">
            <a:extLst>
              <a:ext uri="{FF2B5EF4-FFF2-40B4-BE49-F238E27FC236}">
                <a16:creationId xmlns:a16="http://schemas.microsoft.com/office/drawing/2014/main" id="{8986CEB3-C32B-461B-8091-57924FEBA155}"/>
              </a:ext>
            </a:extLst>
          </p:cNvPr>
          <p:cNvGrpSpPr/>
          <p:nvPr/>
        </p:nvGrpSpPr>
        <p:grpSpPr>
          <a:xfrm>
            <a:off x="9643232" y="-873003"/>
            <a:ext cx="2548768" cy="2464465"/>
            <a:chOff x="9643232" y="-873003"/>
            <a:chExt cx="2548768" cy="2464465"/>
          </a:xfrm>
        </p:grpSpPr>
        <p:sp>
          <p:nvSpPr>
            <p:cNvPr id="18" name="Rectangle 17">
              <a:extLst>
                <a:ext uri="{FF2B5EF4-FFF2-40B4-BE49-F238E27FC236}">
                  <a16:creationId xmlns:a16="http://schemas.microsoft.com/office/drawing/2014/main" id="{5FEA5C97-D469-F739-D80F-E7875A9D16E6}"/>
                </a:ext>
              </a:extLst>
            </p:cNvPr>
            <p:cNvSpPr/>
            <p:nvPr/>
          </p:nvSpPr>
          <p:spPr>
            <a:xfrm>
              <a:off x="9729998" y="-18660"/>
              <a:ext cx="2462002" cy="755780"/>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42A4430C-4F71-AB87-54E3-7560638D8B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3232" y="-873003"/>
              <a:ext cx="2462002" cy="2464465"/>
            </a:xfrm>
            <a:prstGeom prst="rect">
              <a:avLst/>
            </a:prstGeom>
          </p:spPr>
        </p:pic>
      </p:grpSp>
    </p:spTree>
    <p:extLst>
      <p:ext uri="{BB962C8B-B14F-4D97-AF65-F5344CB8AC3E}">
        <p14:creationId xmlns:p14="http://schemas.microsoft.com/office/powerpoint/2010/main" val="3562403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734BD5E-26A3-4A7B-AE63-2A7E8C845703}"/>
              </a:ext>
            </a:extLst>
          </p:cNvPr>
          <p:cNvSpPr/>
          <p:nvPr/>
        </p:nvSpPr>
        <p:spPr>
          <a:xfrm>
            <a:off x="4590473" y="635651"/>
            <a:ext cx="2964872" cy="434197"/>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EDD019E-E1AC-4068-9CE0-10677CCE462B}"/>
              </a:ext>
            </a:extLst>
          </p:cNvPr>
          <p:cNvSpPr/>
          <p:nvPr/>
        </p:nvSpPr>
        <p:spPr>
          <a:xfrm>
            <a:off x="775855" y="0"/>
            <a:ext cx="748145" cy="434109"/>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53EF891-10B0-43E0-B0E3-33548002E625}"/>
              </a:ext>
            </a:extLst>
          </p:cNvPr>
          <p:cNvSpPr/>
          <p:nvPr/>
        </p:nvSpPr>
        <p:spPr>
          <a:xfrm>
            <a:off x="1847273" y="-1"/>
            <a:ext cx="2355272" cy="434109"/>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C09AE81-C53F-4EBF-B555-A5D58F22FF87}"/>
              </a:ext>
            </a:extLst>
          </p:cNvPr>
          <p:cNvGrpSpPr/>
          <p:nvPr/>
        </p:nvGrpSpPr>
        <p:grpSpPr>
          <a:xfrm>
            <a:off x="8571345" y="6205394"/>
            <a:ext cx="3620655" cy="594586"/>
            <a:chOff x="8967021" y="5516418"/>
            <a:chExt cx="3224979" cy="721586"/>
          </a:xfrm>
        </p:grpSpPr>
        <p:sp>
          <p:nvSpPr>
            <p:cNvPr id="8" name="Rectangle 7">
              <a:extLst>
                <a:ext uri="{FF2B5EF4-FFF2-40B4-BE49-F238E27FC236}">
                  <a16:creationId xmlns:a16="http://schemas.microsoft.com/office/drawing/2014/main" id="{18453D0E-2C2A-46DD-A62D-28CD229158F1}"/>
                </a:ext>
              </a:extLst>
            </p:cNvPr>
            <p:cNvSpPr/>
            <p:nvPr/>
          </p:nvSpPr>
          <p:spPr>
            <a:xfrm>
              <a:off x="9568873" y="5516418"/>
              <a:ext cx="2623127"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BD256A0-32EC-4713-B581-9462E0BE8BB7}"/>
                </a:ext>
              </a:extLst>
            </p:cNvPr>
            <p:cNvSpPr/>
            <p:nvPr/>
          </p:nvSpPr>
          <p:spPr>
            <a:xfrm>
              <a:off x="11323782" y="5773880"/>
              <a:ext cx="8682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6C75C7F-0492-465B-A4AA-458B251779A1}"/>
                </a:ext>
              </a:extLst>
            </p:cNvPr>
            <p:cNvSpPr/>
            <p:nvPr/>
          </p:nvSpPr>
          <p:spPr>
            <a:xfrm>
              <a:off x="11730182" y="6031342"/>
              <a:ext cx="461817" cy="206662"/>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9386916-AD05-4456-95BB-8BF2F759640E}"/>
                </a:ext>
              </a:extLst>
            </p:cNvPr>
            <p:cNvGrpSpPr/>
            <p:nvPr/>
          </p:nvGrpSpPr>
          <p:grpSpPr>
            <a:xfrm>
              <a:off x="8967021" y="5516418"/>
              <a:ext cx="2623127" cy="708888"/>
              <a:chOff x="8962405" y="5503720"/>
              <a:chExt cx="2627744" cy="721586"/>
            </a:xfrm>
          </p:grpSpPr>
          <p:sp>
            <p:nvSpPr>
              <p:cNvPr id="11" name="Rectangle 10">
                <a:extLst>
                  <a:ext uri="{FF2B5EF4-FFF2-40B4-BE49-F238E27FC236}">
                    <a16:creationId xmlns:a16="http://schemas.microsoft.com/office/drawing/2014/main" id="{94992B46-DEA5-45B8-A5C0-01BE60691E59}"/>
                  </a:ext>
                </a:extLst>
              </p:cNvPr>
              <p:cNvSpPr/>
              <p:nvPr/>
            </p:nvSpPr>
            <p:spPr>
              <a:xfrm>
                <a:off x="8962405" y="5503720"/>
                <a:ext cx="4618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8EF1A3-9A3C-48C2-AB6C-E14827DA10CE}"/>
                  </a:ext>
                </a:extLst>
              </p:cNvPr>
              <p:cNvSpPr/>
              <p:nvPr/>
            </p:nvSpPr>
            <p:spPr>
              <a:xfrm>
                <a:off x="9193313" y="5773880"/>
                <a:ext cx="1945741" cy="193964"/>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36C9060-80ED-45D5-B4EF-65CBB1FA6600}"/>
                  </a:ext>
                </a:extLst>
              </p:cNvPr>
              <p:cNvSpPr/>
              <p:nvPr/>
            </p:nvSpPr>
            <p:spPr>
              <a:xfrm>
                <a:off x="9992259" y="6031342"/>
                <a:ext cx="1597890"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B17D6CA-34FE-462C-8BB0-BA7D46836F95}"/>
                  </a:ext>
                </a:extLst>
              </p:cNvPr>
              <p:cNvSpPr/>
              <p:nvPr/>
            </p:nvSpPr>
            <p:spPr>
              <a:xfrm>
                <a:off x="9060873" y="6031342"/>
                <a:ext cx="791353"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a:extLst>
              <a:ext uri="{FF2B5EF4-FFF2-40B4-BE49-F238E27FC236}">
                <a16:creationId xmlns:a16="http://schemas.microsoft.com/office/drawing/2014/main" id="{CD6EC68B-0B6E-4DD9-B175-A6E5D605474B}"/>
              </a:ext>
            </a:extLst>
          </p:cNvPr>
          <p:cNvSpPr>
            <a:spLocks noGrp="1"/>
          </p:cNvSpPr>
          <p:nvPr>
            <p:ph type="title"/>
          </p:nvPr>
        </p:nvSpPr>
        <p:spPr>
          <a:xfrm>
            <a:off x="838200" y="576073"/>
            <a:ext cx="10515600" cy="605236"/>
          </a:xfrm>
        </p:spPr>
        <p:txBody>
          <a:bodyPr>
            <a:normAutofit/>
          </a:bodyPr>
          <a:lstStyle/>
          <a:p>
            <a:pPr algn="ctr"/>
            <a:r>
              <a:rPr lang="en-US" sz="3200" dirty="0">
                <a:solidFill>
                  <a:schemeClr val="bg1"/>
                </a:solidFill>
                <a:latin typeface="Poppins" panose="00000500000000000000" pitchFamily="2" charset="0"/>
                <a:cs typeface="Poppins" panose="00000500000000000000" pitchFamily="2" charset="0"/>
              </a:rPr>
              <a:t>Date &amp; Time</a:t>
            </a:r>
          </a:p>
        </p:txBody>
      </p:sp>
      <p:sp>
        <p:nvSpPr>
          <p:cNvPr id="3" name="Content Placeholder 2">
            <a:extLst>
              <a:ext uri="{FF2B5EF4-FFF2-40B4-BE49-F238E27FC236}">
                <a16:creationId xmlns:a16="http://schemas.microsoft.com/office/drawing/2014/main" id="{3D515EBB-35CB-4616-8E52-4D398D2A57A3}"/>
              </a:ext>
            </a:extLst>
          </p:cNvPr>
          <p:cNvSpPr>
            <a:spLocks noGrp="1"/>
          </p:cNvSpPr>
          <p:nvPr>
            <p:ph idx="1"/>
          </p:nvPr>
        </p:nvSpPr>
        <p:spPr>
          <a:xfrm>
            <a:off x="838200" y="1323274"/>
            <a:ext cx="10515600" cy="844599"/>
          </a:xfrm>
        </p:spPr>
        <p:txBody>
          <a:bodyPr>
            <a:normAutofit/>
          </a:bodyPr>
          <a:lstStyle/>
          <a:p>
            <a:r>
              <a:rPr lang="en-US" sz="1600" dirty="0">
                <a:latin typeface="Poppins" panose="00000500000000000000" pitchFamily="2" charset="0"/>
                <a:cs typeface="Poppins" panose="00000500000000000000" pitchFamily="2" charset="0"/>
              </a:rPr>
              <a:t>JavaScript Date objects represent a single moment in time in a platform-independent format.</a:t>
            </a:r>
          </a:p>
          <a:p>
            <a:r>
              <a:rPr lang="en-US" sz="1600" dirty="0">
                <a:latin typeface="Poppins" panose="00000500000000000000" pitchFamily="2" charset="0"/>
                <a:cs typeface="Poppins" panose="00000500000000000000" pitchFamily="2" charset="0"/>
              </a:rPr>
              <a:t>To store current date and time in a variable, we need to create an instance of Date object as:</a:t>
            </a:r>
          </a:p>
        </p:txBody>
      </p:sp>
      <p:sp>
        <p:nvSpPr>
          <p:cNvPr id="36" name="Content Placeholder 2">
            <a:extLst>
              <a:ext uri="{FF2B5EF4-FFF2-40B4-BE49-F238E27FC236}">
                <a16:creationId xmlns:a16="http://schemas.microsoft.com/office/drawing/2014/main" id="{E249F7D4-DBBE-453E-B878-DA241E478DE6}"/>
              </a:ext>
            </a:extLst>
          </p:cNvPr>
          <p:cNvSpPr txBox="1">
            <a:spLocks/>
          </p:cNvSpPr>
          <p:nvPr/>
        </p:nvSpPr>
        <p:spPr>
          <a:xfrm>
            <a:off x="775855" y="3734837"/>
            <a:ext cx="10515600" cy="23850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latin typeface="Poppins" panose="00000500000000000000" pitchFamily="2" charset="0"/>
                <a:cs typeface="Poppins" panose="00000500000000000000" pitchFamily="2" charset="0"/>
              </a:rPr>
              <a:t>After creating an instance of Date object, we can then use different methods of that instance.</a:t>
            </a:r>
          </a:p>
          <a:p>
            <a:r>
              <a:rPr lang="en-US" sz="1600" dirty="0" err="1">
                <a:solidFill>
                  <a:srgbClr val="FF5F56"/>
                </a:solidFill>
                <a:latin typeface="Consolas" panose="020B0609020204030204" pitchFamily="49" charset="0"/>
                <a:cs typeface="Poppins" panose="00000500000000000000" pitchFamily="2" charset="0"/>
              </a:rPr>
              <a:t>toISOString</a:t>
            </a:r>
            <a:r>
              <a:rPr lang="en-US" sz="1600" dirty="0">
                <a:solidFill>
                  <a:srgbClr val="FF5F56"/>
                </a:solidFill>
                <a:latin typeface="Consolas" panose="020B0609020204030204" pitchFamily="49" charset="0"/>
                <a:cs typeface="Poppins" panose="00000500000000000000" pitchFamily="2" charset="0"/>
              </a:rPr>
              <a:t>() </a:t>
            </a:r>
            <a:r>
              <a:rPr lang="en-US" sz="1600" dirty="0">
                <a:latin typeface="Poppins" panose="00000500000000000000" pitchFamily="2" charset="0"/>
                <a:cs typeface="Poppins" panose="00000500000000000000" pitchFamily="2" charset="0"/>
              </a:rPr>
              <a:t>converts a date to a string following the ISO 8601 Extended Format.</a:t>
            </a:r>
          </a:p>
          <a:p>
            <a:r>
              <a:rPr lang="en-US" sz="1600" dirty="0" err="1">
                <a:solidFill>
                  <a:srgbClr val="FF5F56"/>
                </a:solidFill>
                <a:latin typeface="Consolas" panose="020B0609020204030204" pitchFamily="49" charset="0"/>
                <a:cs typeface="Poppins" panose="00000500000000000000" pitchFamily="2" charset="0"/>
              </a:rPr>
              <a:t>toUTCString</a:t>
            </a:r>
            <a:r>
              <a:rPr lang="en-US" sz="1600" dirty="0">
                <a:solidFill>
                  <a:srgbClr val="FF5F56"/>
                </a:solidFill>
                <a:latin typeface="Consolas" panose="020B0609020204030204" pitchFamily="49" charset="0"/>
                <a:cs typeface="Poppins" panose="00000500000000000000" pitchFamily="2" charset="0"/>
              </a:rPr>
              <a:t>() </a:t>
            </a:r>
            <a:r>
              <a:rPr lang="en-US" sz="1600" dirty="0">
                <a:latin typeface="Poppins" panose="00000500000000000000" pitchFamily="2" charset="0"/>
                <a:cs typeface="Poppins" panose="00000500000000000000" pitchFamily="2" charset="0"/>
              </a:rPr>
              <a:t>converts a date to a string using the UTC time-zone.</a:t>
            </a:r>
          </a:p>
          <a:p>
            <a:r>
              <a:rPr lang="en-US" sz="1600" dirty="0" err="1">
                <a:solidFill>
                  <a:srgbClr val="FF5F56"/>
                </a:solidFill>
                <a:latin typeface="Consolas" panose="020B0609020204030204" pitchFamily="49" charset="0"/>
                <a:cs typeface="Poppins" panose="00000500000000000000" pitchFamily="2" charset="0"/>
              </a:rPr>
              <a:t>toTimeString</a:t>
            </a:r>
            <a:r>
              <a:rPr lang="en-US" sz="1600" dirty="0">
                <a:solidFill>
                  <a:srgbClr val="FF5F56"/>
                </a:solidFill>
                <a:latin typeface="Consolas" panose="020B0609020204030204" pitchFamily="49" charset="0"/>
                <a:cs typeface="Poppins" panose="00000500000000000000" pitchFamily="2" charset="0"/>
              </a:rPr>
              <a:t>() </a:t>
            </a:r>
            <a:r>
              <a:rPr lang="en-US" sz="1600" dirty="0">
                <a:latin typeface="Poppins" panose="00000500000000000000" pitchFamily="2" charset="0"/>
                <a:cs typeface="Poppins" panose="00000500000000000000" pitchFamily="2" charset="0"/>
              </a:rPr>
              <a:t>returns the "time" portion of the Date as a human-readable string.</a:t>
            </a:r>
          </a:p>
          <a:p>
            <a:r>
              <a:rPr lang="en-US" sz="1600" dirty="0">
                <a:latin typeface="Poppins" panose="00000500000000000000" pitchFamily="2" charset="0"/>
                <a:cs typeface="Poppins" panose="00000500000000000000" pitchFamily="2" charset="0"/>
              </a:rPr>
              <a:t>There are a lot more methods like these that we can use on Date instance.</a:t>
            </a:r>
          </a:p>
          <a:p>
            <a:pPr marL="0" indent="0">
              <a:buNone/>
            </a:pPr>
            <a:endParaRPr lang="en-US" sz="1600" dirty="0">
              <a:latin typeface="Poppins" panose="00000500000000000000" pitchFamily="2" charset="0"/>
              <a:cs typeface="Poppins" panose="00000500000000000000" pitchFamily="2" charset="0"/>
            </a:endParaRPr>
          </a:p>
        </p:txBody>
      </p:sp>
      <p:sp>
        <p:nvSpPr>
          <p:cNvPr id="19" name="Rectangle 18">
            <a:extLst>
              <a:ext uri="{FF2B5EF4-FFF2-40B4-BE49-F238E27FC236}">
                <a16:creationId xmlns:a16="http://schemas.microsoft.com/office/drawing/2014/main" id="{7DF73885-3EC8-4CDA-83C8-DF583183E5F4}"/>
              </a:ext>
            </a:extLst>
          </p:cNvPr>
          <p:cNvSpPr/>
          <p:nvPr/>
        </p:nvSpPr>
        <p:spPr>
          <a:xfrm>
            <a:off x="3162993" y="2167873"/>
            <a:ext cx="5177443" cy="1326618"/>
          </a:xfrm>
          <a:prstGeom prst="rect">
            <a:avLst/>
          </a:prstGeom>
          <a:solidFill>
            <a:schemeClr val="tx1">
              <a:lumMod val="85000"/>
              <a:lumOff val="15000"/>
            </a:scheme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769D231B-F79B-4B8E-ABDF-35BE26BF8B99}"/>
              </a:ext>
            </a:extLst>
          </p:cNvPr>
          <p:cNvGrpSpPr/>
          <p:nvPr/>
        </p:nvGrpSpPr>
        <p:grpSpPr>
          <a:xfrm>
            <a:off x="3401984" y="2368265"/>
            <a:ext cx="798945" cy="175491"/>
            <a:chOff x="974436" y="4231986"/>
            <a:chExt cx="798945" cy="175491"/>
          </a:xfrm>
        </p:grpSpPr>
        <p:sp>
          <p:nvSpPr>
            <p:cNvPr id="21" name="Oval 20">
              <a:extLst>
                <a:ext uri="{FF2B5EF4-FFF2-40B4-BE49-F238E27FC236}">
                  <a16:creationId xmlns:a16="http://schemas.microsoft.com/office/drawing/2014/main" id="{73994B15-4A84-4642-86F1-0E60563CE113}"/>
                </a:ext>
              </a:extLst>
            </p:cNvPr>
            <p:cNvSpPr/>
            <p:nvPr/>
          </p:nvSpPr>
          <p:spPr>
            <a:xfrm>
              <a:off x="974436" y="4231986"/>
              <a:ext cx="175491" cy="175491"/>
            </a:xfrm>
            <a:prstGeom prst="ellipse">
              <a:avLst/>
            </a:prstGeom>
            <a:solidFill>
              <a:srgbClr val="FF5F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7E59DE7D-E26D-4B35-ABC4-7401658C1399}"/>
                </a:ext>
              </a:extLst>
            </p:cNvPr>
            <p:cNvSpPr/>
            <p:nvPr/>
          </p:nvSpPr>
          <p:spPr>
            <a:xfrm>
              <a:off x="1286163" y="4231986"/>
              <a:ext cx="175491" cy="175491"/>
            </a:xfrm>
            <a:prstGeom prst="ellipse">
              <a:avLst/>
            </a:prstGeom>
            <a:solidFill>
              <a:srgbClr val="FFBD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F453F719-A196-45F8-8459-203C9E02EE71}"/>
                </a:ext>
              </a:extLst>
            </p:cNvPr>
            <p:cNvSpPr/>
            <p:nvPr/>
          </p:nvSpPr>
          <p:spPr>
            <a:xfrm>
              <a:off x="1597890" y="4231986"/>
              <a:ext cx="175491" cy="175491"/>
            </a:xfrm>
            <a:prstGeom prst="ellipse">
              <a:avLst/>
            </a:prstGeom>
            <a:solidFill>
              <a:srgbClr val="27C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TextBox 23">
            <a:extLst>
              <a:ext uri="{FF2B5EF4-FFF2-40B4-BE49-F238E27FC236}">
                <a16:creationId xmlns:a16="http://schemas.microsoft.com/office/drawing/2014/main" id="{6CE00B97-D111-4994-B79A-2DC089421364}"/>
              </a:ext>
            </a:extLst>
          </p:cNvPr>
          <p:cNvSpPr txBox="1"/>
          <p:nvPr/>
        </p:nvSpPr>
        <p:spPr>
          <a:xfrm>
            <a:off x="5093661" y="2347270"/>
            <a:ext cx="2609850" cy="276999"/>
          </a:xfrm>
          <a:prstGeom prst="rect">
            <a:avLst/>
          </a:prstGeom>
          <a:noFill/>
        </p:spPr>
        <p:txBody>
          <a:bodyPr wrap="square" rtlCol="0">
            <a:spAutoFit/>
          </a:bodyPr>
          <a:lstStyle/>
          <a:p>
            <a:r>
              <a:rPr lang="en-US" sz="1200" dirty="0">
                <a:solidFill>
                  <a:schemeClr val="bg1"/>
                </a:solidFill>
                <a:latin typeface="Poppins" panose="00000500000000000000" pitchFamily="2" charset="0"/>
                <a:cs typeface="Poppins" panose="00000500000000000000" pitchFamily="2" charset="0"/>
              </a:rPr>
              <a:t>Date &amp; Time in JS</a:t>
            </a:r>
          </a:p>
        </p:txBody>
      </p:sp>
      <p:sp>
        <p:nvSpPr>
          <p:cNvPr id="25" name="TextBox 24">
            <a:extLst>
              <a:ext uri="{FF2B5EF4-FFF2-40B4-BE49-F238E27FC236}">
                <a16:creationId xmlns:a16="http://schemas.microsoft.com/office/drawing/2014/main" id="{2A5EA842-D94A-4129-823B-EBB0A86E222F}"/>
              </a:ext>
            </a:extLst>
          </p:cNvPr>
          <p:cNvSpPr txBox="1"/>
          <p:nvPr/>
        </p:nvSpPr>
        <p:spPr>
          <a:xfrm>
            <a:off x="3344487" y="2890497"/>
            <a:ext cx="4995949" cy="307777"/>
          </a:xfrm>
          <a:prstGeom prst="rect">
            <a:avLst/>
          </a:prstGeom>
          <a:noFill/>
        </p:spPr>
        <p:txBody>
          <a:bodyPr wrap="square" rtlCol="0">
            <a:spAutoFit/>
          </a:bodyPr>
          <a:lstStyle/>
          <a:p>
            <a:r>
              <a:rPr lang="en-US" sz="1400" b="0" i="1" dirty="0">
                <a:solidFill>
                  <a:srgbClr val="66D9EF"/>
                </a:solidFill>
                <a:effectLst/>
                <a:latin typeface="Consolas" panose="020B0609020204030204" pitchFamily="49" charset="0"/>
              </a:rPr>
              <a:t>var</a:t>
            </a:r>
            <a:r>
              <a:rPr lang="en-US" sz="1400" b="0" dirty="0">
                <a:solidFill>
                  <a:srgbClr val="F8F8F2"/>
                </a:solidFill>
                <a:effectLst/>
                <a:latin typeface="Consolas" panose="020B0609020204030204" pitchFamily="49" charset="0"/>
              </a:rPr>
              <a:t> d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new</a:t>
            </a:r>
            <a:r>
              <a:rPr lang="en-US" sz="1400" b="0" dirty="0">
                <a:solidFill>
                  <a:srgbClr val="F8F8F2"/>
                </a:solidFill>
                <a:effectLst/>
                <a:latin typeface="Consolas" panose="020B0609020204030204" pitchFamily="49" charset="0"/>
              </a:rPr>
              <a:t> </a:t>
            </a:r>
            <a:r>
              <a:rPr lang="en-US" sz="1400" b="0" i="1" dirty="0">
                <a:solidFill>
                  <a:srgbClr val="66D9EF"/>
                </a:solidFill>
                <a:effectLst/>
                <a:latin typeface="Consolas" panose="020B0609020204030204" pitchFamily="49" charset="0"/>
              </a:rPr>
              <a:t>Date</a:t>
            </a:r>
            <a:r>
              <a:rPr lang="en-US" sz="1400" b="0" dirty="0">
                <a:solidFill>
                  <a:srgbClr val="F8F8F2"/>
                </a:solidFill>
                <a:effectLst/>
                <a:latin typeface="Consolas" panose="020B0609020204030204" pitchFamily="49" charset="0"/>
              </a:rPr>
              <a:t>();</a:t>
            </a:r>
          </a:p>
        </p:txBody>
      </p:sp>
      <p:grpSp>
        <p:nvGrpSpPr>
          <p:cNvPr id="17" name="Group 16">
            <a:extLst>
              <a:ext uri="{FF2B5EF4-FFF2-40B4-BE49-F238E27FC236}">
                <a16:creationId xmlns:a16="http://schemas.microsoft.com/office/drawing/2014/main" id="{086D07C1-68A3-3089-601C-38FBF0EB8469}"/>
              </a:ext>
            </a:extLst>
          </p:cNvPr>
          <p:cNvGrpSpPr/>
          <p:nvPr/>
        </p:nvGrpSpPr>
        <p:grpSpPr>
          <a:xfrm>
            <a:off x="9643232" y="-873003"/>
            <a:ext cx="2548768" cy="2464465"/>
            <a:chOff x="9643232" y="-873003"/>
            <a:chExt cx="2548768" cy="2464465"/>
          </a:xfrm>
        </p:grpSpPr>
        <p:sp>
          <p:nvSpPr>
            <p:cNvPr id="18" name="Rectangle 17">
              <a:extLst>
                <a:ext uri="{FF2B5EF4-FFF2-40B4-BE49-F238E27FC236}">
                  <a16:creationId xmlns:a16="http://schemas.microsoft.com/office/drawing/2014/main" id="{08EFA8B4-340F-83F3-0FA3-5B4D317C7AA5}"/>
                </a:ext>
              </a:extLst>
            </p:cNvPr>
            <p:cNvSpPr/>
            <p:nvPr/>
          </p:nvSpPr>
          <p:spPr>
            <a:xfrm>
              <a:off x="9729998" y="-18660"/>
              <a:ext cx="2462002" cy="755780"/>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Logo&#10;&#10;Description automatically generated">
              <a:extLst>
                <a:ext uri="{FF2B5EF4-FFF2-40B4-BE49-F238E27FC236}">
                  <a16:creationId xmlns:a16="http://schemas.microsoft.com/office/drawing/2014/main" id="{3780B37A-4DB2-CF9C-78CD-E19310861B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3232" y="-873003"/>
              <a:ext cx="2462002" cy="2464465"/>
            </a:xfrm>
            <a:prstGeom prst="rect">
              <a:avLst/>
            </a:prstGeom>
          </p:spPr>
        </p:pic>
      </p:grpSp>
    </p:spTree>
    <p:extLst>
      <p:ext uri="{BB962C8B-B14F-4D97-AF65-F5344CB8AC3E}">
        <p14:creationId xmlns:p14="http://schemas.microsoft.com/office/powerpoint/2010/main" val="2946817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734BD5E-26A3-4A7B-AE63-2A7E8C845703}"/>
              </a:ext>
            </a:extLst>
          </p:cNvPr>
          <p:cNvSpPr/>
          <p:nvPr/>
        </p:nvSpPr>
        <p:spPr>
          <a:xfrm>
            <a:off x="4200930" y="635651"/>
            <a:ext cx="3779288" cy="434197"/>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EDD019E-E1AC-4068-9CE0-10677CCE462B}"/>
              </a:ext>
            </a:extLst>
          </p:cNvPr>
          <p:cNvSpPr/>
          <p:nvPr/>
        </p:nvSpPr>
        <p:spPr>
          <a:xfrm>
            <a:off x="775855" y="0"/>
            <a:ext cx="748145" cy="434109"/>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53EF891-10B0-43E0-B0E3-33548002E625}"/>
              </a:ext>
            </a:extLst>
          </p:cNvPr>
          <p:cNvSpPr/>
          <p:nvPr/>
        </p:nvSpPr>
        <p:spPr>
          <a:xfrm>
            <a:off x="1847273" y="-1"/>
            <a:ext cx="2355272" cy="434109"/>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C09AE81-C53F-4EBF-B555-A5D58F22FF87}"/>
              </a:ext>
            </a:extLst>
          </p:cNvPr>
          <p:cNvGrpSpPr/>
          <p:nvPr/>
        </p:nvGrpSpPr>
        <p:grpSpPr>
          <a:xfrm>
            <a:off x="8571345" y="6205394"/>
            <a:ext cx="3620655" cy="594586"/>
            <a:chOff x="8967021" y="5516418"/>
            <a:chExt cx="3224979" cy="721586"/>
          </a:xfrm>
        </p:grpSpPr>
        <p:sp>
          <p:nvSpPr>
            <p:cNvPr id="8" name="Rectangle 7">
              <a:extLst>
                <a:ext uri="{FF2B5EF4-FFF2-40B4-BE49-F238E27FC236}">
                  <a16:creationId xmlns:a16="http://schemas.microsoft.com/office/drawing/2014/main" id="{18453D0E-2C2A-46DD-A62D-28CD229158F1}"/>
                </a:ext>
              </a:extLst>
            </p:cNvPr>
            <p:cNvSpPr/>
            <p:nvPr/>
          </p:nvSpPr>
          <p:spPr>
            <a:xfrm>
              <a:off x="9568873" y="5516418"/>
              <a:ext cx="2623127"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BD256A0-32EC-4713-B581-9462E0BE8BB7}"/>
                </a:ext>
              </a:extLst>
            </p:cNvPr>
            <p:cNvSpPr/>
            <p:nvPr/>
          </p:nvSpPr>
          <p:spPr>
            <a:xfrm>
              <a:off x="11323782" y="5773880"/>
              <a:ext cx="8682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6C75C7F-0492-465B-A4AA-458B251779A1}"/>
                </a:ext>
              </a:extLst>
            </p:cNvPr>
            <p:cNvSpPr/>
            <p:nvPr/>
          </p:nvSpPr>
          <p:spPr>
            <a:xfrm>
              <a:off x="11730182" y="6031342"/>
              <a:ext cx="461817" cy="206662"/>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9386916-AD05-4456-95BB-8BF2F759640E}"/>
                </a:ext>
              </a:extLst>
            </p:cNvPr>
            <p:cNvGrpSpPr/>
            <p:nvPr/>
          </p:nvGrpSpPr>
          <p:grpSpPr>
            <a:xfrm>
              <a:off x="8967021" y="5516418"/>
              <a:ext cx="2623127" cy="708888"/>
              <a:chOff x="8962405" y="5503720"/>
              <a:chExt cx="2627744" cy="721586"/>
            </a:xfrm>
          </p:grpSpPr>
          <p:sp>
            <p:nvSpPr>
              <p:cNvPr id="11" name="Rectangle 10">
                <a:extLst>
                  <a:ext uri="{FF2B5EF4-FFF2-40B4-BE49-F238E27FC236}">
                    <a16:creationId xmlns:a16="http://schemas.microsoft.com/office/drawing/2014/main" id="{94992B46-DEA5-45B8-A5C0-01BE60691E59}"/>
                  </a:ext>
                </a:extLst>
              </p:cNvPr>
              <p:cNvSpPr/>
              <p:nvPr/>
            </p:nvSpPr>
            <p:spPr>
              <a:xfrm>
                <a:off x="8962405" y="5503720"/>
                <a:ext cx="4618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8EF1A3-9A3C-48C2-AB6C-E14827DA10CE}"/>
                  </a:ext>
                </a:extLst>
              </p:cNvPr>
              <p:cNvSpPr/>
              <p:nvPr/>
            </p:nvSpPr>
            <p:spPr>
              <a:xfrm>
                <a:off x="9193313" y="5773880"/>
                <a:ext cx="1945741" cy="193964"/>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36C9060-80ED-45D5-B4EF-65CBB1FA6600}"/>
                  </a:ext>
                </a:extLst>
              </p:cNvPr>
              <p:cNvSpPr/>
              <p:nvPr/>
            </p:nvSpPr>
            <p:spPr>
              <a:xfrm>
                <a:off x="9992259" y="6031342"/>
                <a:ext cx="1597890"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B17D6CA-34FE-462C-8BB0-BA7D46836F95}"/>
                  </a:ext>
                </a:extLst>
              </p:cNvPr>
              <p:cNvSpPr/>
              <p:nvPr/>
            </p:nvSpPr>
            <p:spPr>
              <a:xfrm>
                <a:off x="9060873" y="6031342"/>
                <a:ext cx="791353"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a:extLst>
              <a:ext uri="{FF2B5EF4-FFF2-40B4-BE49-F238E27FC236}">
                <a16:creationId xmlns:a16="http://schemas.microsoft.com/office/drawing/2014/main" id="{CD6EC68B-0B6E-4DD9-B175-A6E5D605474B}"/>
              </a:ext>
            </a:extLst>
          </p:cNvPr>
          <p:cNvSpPr>
            <a:spLocks noGrp="1"/>
          </p:cNvSpPr>
          <p:nvPr>
            <p:ph type="title"/>
          </p:nvPr>
        </p:nvSpPr>
        <p:spPr>
          <a:xfrm>
            <a:off x="838200" y="576073"/>
            <a:ext cx="10515600" cy="605236"/>
          </a:xfrm>
        </p:spPr>
        <p:txBody>
          <a:bodyPr>
            <a:normAutofit/>
          </a:bodyPr>
          <a:lstStyle/>
          <a:p>
            <a:pPr algn="ctr"/>
            <a:r>
              <a:rPr lang="en-US" sz="3200" dirty="0">
                <a:solidFill>
                  <a:schemeClr val="bg1"/>
                </a:solidFill>
                <a:latin typeface="Poppins" panose="00000500000000000000" pitchFamily="2" charset="0"/>
                <a:cs typeface="Poppins" panose="00000500000000000000" pitchFamily="2" charset="0"/>
              </a:rPr>
              <a:t>Time Functions</a:t>
            </a:r>
          </a:p>
        </p:txBody>
      </p:sp>
      <p:sp>
        <p:nvSpPr>
          <p:cNvPr id="3" name="Content Placeholder 2">
            <a:extLst>
              <a:ext uri="{FF2B5EF4-FFF2-40B4-BE49-F238E27FC236}">
                <a16:creationId xmlns:a16="http://schemas.microsoft.com/office/drawing/2014/main" id="{3D515EBB-35CB-4616-8E52-4D398D2A57A3}"/>
              </a:ext>
            </a:extLst>
          </p:cNvPr>
          <p:cNvSpPr>
            <a:spLocks noGrp="1"/>
          </p:cNvSpPr>
          <p:nvPr>
            <p:ph idx="1"/>
          </p:nvPr>
        </p:nvSpPr>
        <p:spPr>
          <a:xfrm>
            <a:off x="838200" y="1323274"/>
            <a:ext cx="10515600" cy="1002641"/>
          </a:xfrm>
        </p:spPr>
        <p:txBody>
          <a:bodyPr>
            <a:normAutofit/>
          </a:bodyPr>
          <a:lstStyle/>
          <a:p>
            <a:r>
              <a:rPr lang="en-US" sz="1600" dirty="0">
                <a:latin typeface="Poppins" panose="00000500000000000000" pitchFamily="2" charset="0"/>
                <a:cs typeface="Poppins" panose="00000500000000000000" pitchFamily="2" charset="0"/>
              </a:rPr>
              <a:t>The global </a:t>
            </a:r>
            <a:r>
              <a:rPr lang="en-US" sz="1600" dirty="0" err="1">
                <a:solidFill>
                  <a:srgbClr val="FF5F56"/>
                </a:solidFill>
                <a:latin typeface="Consolas" panose="020B0609020204030204" pitchFamily="49" charset="0"/>
                <a:cs typeface="Poppins" panose="00000500000000000000" pitchFamily="2" charset="0"/>
              </a:rPr>
              <a:t>setTimeout</a:t>
            </a:r>
            <a:r>
              <a:rPr lang="en-US" sz="1600" dirty="0">
                <a:solidFill>
                  <a:srgbClr val="FF5F56"/>
                </a:solidFill>
                <a:latin typeface="Consolas" panose="020B0609020204030204" pitchFamily="49" charset="0"/>
                <a:cs typeface="Poppins" panose="00000500000000000000" pitchFamily="2" charset="0"/>
              </a:rPr>
              <a:t>() </a:t>
            </a:r>
            <a:r>
              <a:rPr lang="en-US" sz="1600" dirty="0">
                <a:latin typeface="Poppins" panose="00000500000000000000" pitchFamily="2" charset="0"/>
                <a:cs typeface="Poppins" panose="00000500000000000000" pitchFamily="2" charset="0"/>
              </a:rPr>
              <a:t>method sets a timer which executes a function or specified piece of code once the timer expires.</a:t>
            </a:r>
          </a:p>
          <a:p>
            <a:r>
              <a:rPr lang="en-US" sz="1600" dirty="0">
                <a:latin typeface="Poppins" panose="00000500000000000000" pitchFamily="2" charset="0"/>
                <a:cs typeface="Poppins" panose="00000500000000000000" pitchFamily="2" charset="0"/>
              </a:rPr>
              <a:t>It takes a function as first argument and time duration (in milliseconds) as second argument.</a:t>
            </a:r>
          </a:p>
        </p:txBody>
      </p:sp>
      <p:sp>
        <p:nvSpPr>
          <p:cNvPr id="36" name="Content Placeholder 2">
            <a:extLst>
              <a:ext uri="{FF2B5EF4-FFF2-40B4-BE49-F238E27FC236}">
                <a16:creationId xmlns:a16="http://schemas.microsoft.com/office/drawing/2014/main" id="{E249F7D4-DBBE-453E-B878-DA241E478DE6}"/>
              </a:ext>
            </a:extLst>
          </p:cNvPr>
          <p:cNvSpPr txBox="1">
            <a:spLocks/>
          </p:cNvSpPr>
          <p:nvPr/>
        </p:nvSpPr>
        <p:spPr>
          <a:xfrm>
            <a:off x="832774" y="4342190"/>
            <a:ext cx="10515600" cy="23850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latin typeface="Poppins" panose="00000500000000000000" pitchFamily="2" charset="0"/>
                <a:cs typeface="Poppins" panose="00000500000000000000" pitchFamily="2" charset="0"/>
              </a:rPr>
              <a:t>The </a:t>
            </a:r>
            <a:r>
              <a:rPr lang="en-US" sz="1600" dirty="0" err="1">
                <a:solidFill>
                  <a:srgbClr val="EA7832"/>
                </a:solidFill>
                <a:latin typeface="Consolas" panose="020B0609020204030204" pitchFamily="49" charset="0"/>
                <a:cs typeface="Poppins" panose="00000500000000000000" pitchFamily="2" charset="0"/>
              </a:rPr>
              <a:t>setInterval</a:t>
            </a:r>
            <a:r>
              <a:rPr lang="en-US" sz="1600" dirty="0">
                <a:solidFill>
                  <a:srgbClr val="EA7832"/>
                </a:solidFill>
                <a:latin typeface="Consolas" panose="020B0609020204030204" pitchFamily="49" charset="0"/>
                <a:cs typeface="Poppins" panose="00000500000000000000" pitchFamily="2" charset="0"/>
              </a:rPr>
              <a:t>() </a:t>
            </a:r>
            <a:r>
              <a:rPr lang="en-US" sz="1600" dirty="0">
                <a:latin typeface="Poppins" panose="00000500000000000000" pitchFamily="2" charset="0"/>
                <a:cs typeface="Poppins" panose="00000500000000000000" pitchFamily="2" charset="0"/>
              </a:rPr>
              <a:t>method, offered on the Window and Worker interfaces, repeatedly calls a function or executes a code snippet, with a fixed time delay between each call.</a:t>
            </a:r>
          </a:p>
        </p:txBody>
      </p:sp>
      <p:sp>
        <p:nvSpPr>
          <p:cNvPr id="19" name="Rectangle 18">
            <a:extLst>
              <a:ext uri="{FF2B5EF4-FFF2-40B4-BE49-F238E27FC236}">
                <a16:creationId xmlns:a16="http://schemas.microsoft.com/office/drawing/2014/main" id="{7DF73885-3EC8-4CDA-83C8-DF583183E5F4}"/>
              </a:ext>
            </a:extLst>
          </p:cNvPr>
          <p:cNvSpPr/>
          <p:nvPr/>
        </p:nvSpPr>
        <p:spPr>
          <a:xfrm>
            <a:off x="3504257" y="2350261"/>
            <a:ext cx="5742782" cy="1845769"/>
          </a:xfrm>
          <a:prstGeom prst="rect">
            <a:avLst/>
          </a:prstGeom>
          <a:solidFill>
            <a:schemeClr val="tx1">
              <a:lumMod val="85000"/>
              <a:lumOff val="15000"/>
            </a:scheme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769D231B-F79B-4B8E-ABDF-35BE26BF8B99}"/>
              </a:ext>
            </a:extLst>
          </p:cNvPr>
          <p:cNvGrpSpPr/>
          <p:nvPr/>
        </p:nvGrpSpPr>
        <p:grpSpPr>
          <a:xfrm>
            <a:off x="3743248" y="2550653"/>
            <a:ext cx="798945" cy="175491"/>
            <a:chOff x="974436" y="4231986"/>
            <a:chExt cx="798945" cy="175491"/>
          </a:xfrm>
        </p:grpSpPr>
        <p:sp>
          <p:nvSpPr>
            <p:cNvPr id="21" name="Oval 20">
              <a:extLst>
                <a:ext uri="{FF2B5EF4-FFF2-40B4-BE49-F238E27FC236}">
                  <a16:creationId xmlns:a16="http://schemas.microsoft.com/office/drawing/2014/main" id="{73994B15-4A84-4642-86F1-0E60563CE113}"/>
                </a:ext>
              </a:extLst>
            </p:cNvPr>
            <p:cNvSpPr/>
            <p:nvPr/>
          </p:nvSpPr>
          <p:spPr>
            <a:xfrm>
              <a:off x="974436" y="4231986"/>
              <a:ext cx="175491" cy="175491"/>
            </a:xfrm>
            <a:prstGeom prst="ellipse">
              <a:avLst/>
            </a:prstGeom>
            <a:solidFill>
              <a:srgbClr val="FF5F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7E59DE7D-E26D-4B35-ABC4-7401658C1399}"/>
                </a:ext>
              </a:extLst>
            </p:cNvPr>
            <p:cNvSpPr/>
            <p:nvPr/>
          </p:nvSpPr>
          <p:spPr>
            <a:xfrm>
              <a:off x="1286163" y="4231986"/>
              <a:ext cx="175491" cy="175491"/>
            </a:xfrm>
            <a:prstGeom prst="ellipse">
              <a:avLst/>
            </a:prstGeom>
            <a:solidFill>
              <a:srgbClr val="FFBD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F453F719-A196-45F8-8459-203C9E02EE71}"/>
                </a:ext>
              </a:extLst>
            </p:cNvPr>
            <p:cNvSpPr/>
            <p:nvPr/>
          </p:nvSpPr>
          <p:spPr>
            <a:xfrm>
              <a:off x="1597890" y="4231986"/>
              <a:ext cx="175491" cy="175491"/>
            </a:xfrm>
            <a:prstGeom prst="ellipse">
              <a:avLst/>
            </a:prstGeom>
            <a:solidFill>
              <a:srgbClr val="27C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TextBox 23">
            <a:extLst>
              <a:ext uri="{FF2B5EF4-FFF2-40B4-BE49-F238E27FC236}">
                <a16:creationId xmlns:a16="http://schemas.microsoft.com/office/drawing/2014/main" id="{6CE00B97-D111-4994-B79A-2DC089421364}"/>
              </a:ext>
            </a:extLst>
          </p:cNvPr>
          <p:cNvSpPr txBox="1"/>
          <p:nvPr/>
        </p:nvSpPr>
        <p:spPr>
          <a:xfrm>
            <a:off x="5434925" y="2529658"/>
            <a:ext cx="2609850" cy="276999"/>
          </a:xfrm>
          <a:prstGeom prst="rect">
            <a:avLst/>
          </a:prstGeom>
          <a:noFill/>
        </p:spPr>
        <p:txBody>
          <a:bodyPr wrap="square" rtlCol="0">
            <a:spAutoFit/>
          </a:bodyPr>
          <a:lstStyle/>
          <a:p>
            <a:r>
              <a:rPr lang="en-US" sz="1200" dirty="0">
                <a:solidFill>
                  <a:schemeClr val="bg1"/>
                </a:solidFill>
                <a:latin typeface="Poppins" panose="00000500000000000000" pitchFamily="2" charset="0"/>
                <a:cs typeface="Poppins" panose="00000500000000000000" pitchFamily="2" charset="0"/>
              </a:rPr>
              <a:t>Date &amp; Time in JS</a:t>
            </a:r>
          </a:p>
        </p:txBody>
      </p:sp>
      <p:sp>
        <p:nvSpPr>
          <p:cNvPr id="25" name="TextBox 24">
            <a:extLst>
              <a:ext uri="{FF2B5EF4-FFF2-40B4-BE49-F238E27FC236}">
                <a16:creationId xmlns:a16="http://schemas.microsoft.com/office/drawing/2014/main" id="{2A5EA842-D94A-4129-823B-EBB0A86E222F}"/>
              </a:ext>
            </a:extLst>
          </p:cNvPr>
          <p:cNvSpPr txBox="1"/>
          <p:nvPr/>
        </p:nvSpPr>
        <p:spPr>
          <a:xfrm>
            <a:off x="3685751" y="3072885"/>
            <a:ext cx="5310467" cy="954107"/>
          </a:xfrm>
          <a:prstGeom prst="rect">
            <a:avLst/>
          </a:prstGeom>
          <a:noFill/>
        </p:spPr>
        <p:txBody>
          <a:bodyPr wrap="square" rtlCol="0">
            <a:spAutoFit/>
          </a:bodyPr>
          <a:lstStyle/>
          <a:p>
            <a:r>
              <a:rPr lang="en-US" sz="1400" b="0" dirty="0" err="1">
                <a:solidFill>
                  <a:srgbClr val="66D9EF"/>
                </a:solidFill>
                <a:effectLst/>
                <a:latin typeface="Consolas" panose="020B0609020204030204" pitchFamily="49" charset="0"/>
              </a:rPr>
              <a:t>setTimeout</a:t>
            </a:r>
            <a:r>
              <a:rPr lang="en-US" sz="1400" b="0" dirty="0">
                <a:solidFill>
                  <a:srgbClr val="F8F8F2"/>
                </a:solidFill>
                <a:effectLst/>
                <a:latin typeface="Consolas" panose="020B0609020204030204" pitchFamily="49" charset="0"/>
              </a:rPr>
              <a:t>(</a:t>
            </a:r>
            <a:r>
              <a:rPr lang="en-US" sz="1400" b="0" i="1" dirty="0">
                <a:solidFill>
                  <a:srgbClr val="66D9EF"/>
                </a:solidFill>
                <a:effectLst/>
                <a:latin typeface="Consolas" panose="020B0609020204030204" pitchFamily="49" charset="0"/>
              </a:rPr>
              <a:t>function</a:t>
            </a:r>
            <a:r>
              <a:rPr lang="en-US" sz="1400" b="0" dirty="0">
                <a:solidFill>
                  <a:srgbClr val="F8F8F2"/>
                </a:solidFill>
                <a:effectLst/>
                <a:latin typeface="Consolas" panose="020B0609020204030204" pitchFamily="49" charset="0"/>
              </a:rPr>
              <a:t>() {</a:t>
            </a:r>
          </a:p>
          <a:p>
            <a:r>
              <a:rPr lang="en-US" sz="1400" b="0" dirty="0">
                <a:solidFill>
                  <a:srgbClr val="F8F8F2"/>
                </a:solidFill>
                <a:effectLst/>
                <a:latin typeface="Consolas" panose="020B0609020204030204" pitchFamily="49" charset="0"/>
              </a:rPr>
              <a:t>    console.</a:t>
            </a:r>
            <a:r>
              <a:rPr lang="en-US" sz="1400" b="0" dirty="0">
                <a:solidFill>
                  <a:srgbClr val="A6E22E"/>
                </a:solidFill>
                <a:effectLst/>
                <a:latin typeface="Consolas" panose="020B0609020204030204" pitchFamily="49" charset="0"/>
              </a:rPr>
              <a:t>log</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"I will print after two seconds, Insha'Allah!"</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 </a:t>
            </a:r>
            <a:r>
              <a:rPr lang="en-US" sz="1400" b="0" dirty="0">
                <a:solidFill>
                  <a:srgbClr val="AE81FF"/>
                </a:solidFill>
                <a:effectLst/>
                <a:latin typeface="Consolas" panose="020B0609020204030204" pitchFamily="49" charset="0"/>
              </a:rPr>
              <a:t>2000</a:t>
            </a:r>
            <a:r>
              <a:rPr lang="en-US" sz="1400" b="0" dirty="0">
                <a:solidFill>
                  <a:srgbClr val="F8F8F2"/>
                </a:solidFill>
                <a:effectLst/>
                <a:latin typeface="Consolas" panose="020B0609020204030204" pitchFamily="49" charset="0"/>
              </a:rPr>
              <a:t>);</a:t>
            </a:r>
          </a:p>
        </p:txBody>
      </p:sp>
      <p:grpSp>
        <p:nvGrpSpPr>
          <p:cNvPr id="17" name="Group 16">
            <a:extLst>
              <a:ext uri="{FF2B5EF4-FFF2-40B4-BE49-F238E27FC236}">
                <a16:creationId xmlns:a16="http://schemas.microsoft.com/office/drawing/2014/main" id="{72C30EF5-4322-D625-71A4-4F553914E339}"/>
              </a:ext>
            </a:extLst>
          </p:cNvPr>
          <p:cNvGrpSpPr/>
          <p:nvPr/>
        </p:nvGrpSpPr>
        <p:grpSpPr>
          <a:xfrm>
            <a:off x="9643232" y="-873003"/>
            <a:ext cx="2548768" cy="2464465"/>
            <a:chOff x="9643232" y="-873003"/>
            <a:chExt cx="2548768" cy="2464465"/>
          </a:xfrm>
        </p:grpSpPr>
        <p:sp>
          <p:nvSpPr>
            <p:cNvPr id="18" name="Rectangle 17">
              <a:extLst>
                <a:ext uri="{FF2B5EF4-FFF2-40B4-BE49-F238E27FC236}">
                  <a16:creationId xmlns:a16="http://schemas.microsoft.com/office/drawing/2014/main" id="{8314F66A-DFC4-433B-9618-F79764A447F5}"/>
                </a:ext>
              </a:extLst>
            </p:cNvPr>
            <p:cNvSpPr/>
            <p:nvPr/>
          </p:nvSpPr>
          <p:spPr>
            <a:xfrm>
              <a:off x="9729998" y="-18660"/>
              <a:ext cx="2462002" cy="755780"/>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Logo&#10;&#10;Description automatically generated">
              <a:extLst>
                <a:ext uri="{FF2B5EF4-FFF2-40B4-BE49-F238E27FC236}">
                  <a16:creationId xmlns:a16="http://schemas.microsoft.com/office/drawing/2014/main" id="{B571894A-FDE1-EB7F-5C97-019FF0C30C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3232" y="-873003"/>
              <a:ext cx="2462002" cy="2464465"/>
            </a:xfrm>
            <a:prstGeom prst="rect">
              <a:avLst/>
            </a:prstGeom>
          </p:spPr>
        </p:pic>
      </p:grpSp>
    </p:spTree>
    <p:extLst>
      <p:ext uri="{BB962C8B-B14F-4D97-AF65-F5344CB8AC3E}">
        <p14:creationId xmlns:p14="http://schemas.microsoft.com/office/powerpoint/2010/main" val="3234548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734BD5E-26A3-4A7B-AE63-2A7E8C845703}"/>
              </a:ext>
            </a:extLst>
          </p:cNvPr>
          <p:cNvSpPr/>
          <p:nvPr/>
        </p:nvSpPr>
        <p:spPr>
          <a:xfrm>
            <a:off x="4562763" y="635651"/>
            <a:ext cx="3029527" cy="434197"/>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EDD019E-E1AC-4068-9CE0-10677CCE462B}"/>
              </a:ext>
            </a:extLst>
          </p:cNvPr>
          <p:cNvSpPr/>
          <p:nvPr/>
        </p:nvSpPr>
        <p:spPr>
          <a:xfrm>
            <a:off x="775855" y="0"/>
            <a:ext cx="748145" cy="434109"/>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53EF891-10B0-43E0-B0E3-33548002E625}"/>
              </a:ext>
            </a:extLst>
          </p:cNvPr>
          <p:cNvSpPr/>
          <p:nvPr/>
        </p:nvSpPr>
        <p:spPr>
          <a:xfrm>
            <a:off x="1847273" y="-1"/>
            <a:ext cx="2355272" cy="434109"/>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C09AE81-C53F-4EBF-B555-A5D58F22FF87}"/>
              </a:ext>
            </a:extLst>
          </p:cNvPr>
          <p:cNvGrpSpPr/>
          <p:nvPr/>
        </p:nvGrpSpPr>
        <p:grpSpPr>
          <a:xfrm>
            <a:off x="8571345" y="6205394"/>
            <a:ext cx="3620655" cy="594586"/>
            <a:chOff x="8967021" y="5516418"/>
            <a:chExt cx="3224979" cy="721586"/>
          </a:xfrm>
        </p:grpSpPr>
        <p:sp>
          <p:nvSpPr>
            <p:cNvPr id="8" name="Rectangle 7">
              <a:extLst>
                <a:ext uri="{FF2B5EF4-FFF2-40B4-BE49-F238E27FC236}">
                  <a16:creationId xmlns:a16="http://schemas.microsoft.com/office/drawing/2014/main" id="{18453D0E-2C2A-46DD-A62D-28CD229158F1}"/>
                </a:ext>
              </a:extLst>
            </p:cNvPr>
            <p:cNvSpPr/>
            <p:nvPr/>
          </p:nvSpPr>
          <p:spPr>
            <a:xfrm>
              <a:off x="9568873" y="5516418"/>
              <a:ext cx="2623127"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BD256A0-32EC-4713-B581-9462E0BE8BB7}"/>
                </a:ext>
              </a:extLst>
            </p:cNvPr>
            <p:cNvSpPr/>
            <p:nvPr/>
          </p:nvSpPr>
          <p:spPr>
            <a:xfrm>
              <a:off x="11323782" y="5773880"/>
              <a:ext cx="8682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6C75C7F-0492-465B-A4AA-458B251779A1}"/>
                </a:ext>
              </a:extLst>
            </p:cNvPr>
            <p:cNvSpPr/>
            <p:nvPr/>
          </p:nvSpPr>
          <p:spPr>
            <a:xfrm>
              <a:off x="11730182" y="6031342"/>
              <a:ext cx="461817" cy="206662"/>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9386916-AD05-4456-95BB-8BF2F759640E}"/>
                </a:ext>
              </a:extLst>
            </p:cNvPr>
            <p:cNvGrpSpPr/>
            <p:nvPr/>
          </p:nvGrpSpPr>
          <p:grpSpPr>
            <a:xfrm>
              <a:off x="8967021" y="5516418"/>
              <a:ext cx="2623127" cy="708888"/>
              <a:chOff x="8962405" y="5503720"/>
              <a:chExt cx="2627744" cy="721586"/>
            </a:xfrm>
          </p:grpSpPr>
          <p:sp>
            <p:nvSpPr>
              <p:cNvPr id="11" name="Rectangle 10">
                <a:extLst>
                  <a:ext uri="{FF2B5EF4-FFF2-40B4-BE49-F238E27FC236}">
                    <a16:creationId xmlns:a16="http://schemas.microsoft.com/office/drawing/2014/main" id="{94992B46-DEA5-45B8-A5C0-01BE60691E59}"/>
                  </a:ext>
                </a:extLst>
              </p:cNvPr>
              <p:cNvSpPr/>
              <p:nvPr/>
            </p:nvSpPr>
            <p:spPr>
              <a:xfrm>
                <a:off x="8962405" y="5503720"/>
                <a:ext cx="4618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8EF1A3-9A3C-48C2-AB6C-E14827DA10CE}"/>
                  </a:ext>
                </a:extLst>
              </p:cNvPr>
              <p:cNvSpPr/>
              <p:nvPr/>
            </p:nvSpPr>
            <p:spPr>
              <a:xfrm>
                <a:off x="9193313" y="5773880"/>
                <a:ext cx="1945741" cy="193964"/>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36C9060-80ED-45D5-B4EF-65CBB1FA6600}"/>
                  </a:ext>
                </a:extLst>
              </p:cNvPr>
              <p:cNvSpPr/>
              <p:nvPr/>
            </p:nvSpPr>
            <p:spPr>
              <a:xfrm>
                <a:off x="9992259" y="6031342"/>
                <a:ext cx="1597890"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B17D6CA-34FE-462C-8BB0-BA7D46836F95}"/>
                  </a:ext>
                </a:extLst>
              </p:cNvPr>
              <p:cNvSpPr/>
              <p:nvPr/>
            </p:nvSpPr>
            <p:spPr>
              <a:xfrm>
                <a:off x="9060873" y="6031342"/>
                <a:ext cx="791353"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a:extLst>
              <a:ext uri="{FF2B5EF4-FFF2-40B4-BE49-F238E27FC236}">
                <a16:creationId xmlns:a16="http://schemas.microsoft.com/office/drawing/2014/main" id="{CD6EC68B-0B6E-4DD9-B175-A6E5D605474B}"/>
              </a:ext>
            </a:extLst>
          </p:cNvPr>
          <p:cNvSpPr>
            <a:spLocks noGrp="1"/>
          </p:cNvSpPr>
          <p:nvPr>
            <p:ph type="title"/>
          </p:nvPr>
        </p:nvSpPr>
        <p:spPr>
          <a:xfrm>
            <a:off x="838200" y="576073"/>
            <a:ext cx="10515600" cy="605236"/>
          </a:xfrm>
        </p:spPr>
        <p:txBody>
          <a:bodyPr>
            <a:normAutofit/>
          </a:bodyPr>
          <a:lstStyle/>
          <a:p>
            <a:pPr algn="ctr"/>
            <a:r>
              <a:rPr lang="en-US" sz="3200" dirty="0">
                <a:solidFill>
                  <a:schemeClr val="bg1"/>
                </a:solidFill>
                <a:latin typeface="Poppins" panose="00000500000000000000" pitchFamily="2" charset="0"/>
                <a:cs typeface="Poppins" panose="00000500000000000000" pitchFamily="2" charset="0"/>
              </a:rPr>
              <a:t>Data Types</a:t>
            </a:r>
          </a:p>
        </p:txBody>
      </p:sp>
      <p:sp>
        <p:nvSpPr>
          <p:cNvPr id="3" name="Content Placeholder 2">
            <a:extLst>
              <a:ext uri="{FF2B5EF4-FFF2-40B4-BE49-F238E27FC236}">
                <a16:creationId xmlns:a16="http://schemas.microsoft.com/office/drawing/2014/main" id="{3D515EBB-35CB-4616-8E52-4D398D2A57A3}"/>
              </a:ext>
            </a:extLst>
          </p:cNvPr>
          <p:cNvSpPr>
            <a:spLocks noGrp="1"/>
          </p:cNvSpPr>
          <p:nvPr>
            <p:ph idx="1"/>
          </p:nvPr>
        </p:nvSpPr>
        <p:spPr>
          <a:xfrm>
            <a:off x="838200" y="1323272"/>
            <a:ext cx="10515600" cy="4675619"/>
          </a:xfrm>
        </p:spPr>
        <p:txBody>
          <a:bodyPr>
            <a:normAutofit/>
          </a:bodyPr>
          <a:lstStyle/>
          <a:p>
            <a:r>
              <a:rPr lang="en-US" sz="1600" dirty="0">
                <a:latin typeface="Poppins" panose="00000500000000000000" pitchFamily="2" charset="0"/>
                <a:cs typeface="Poppins" panose="00000500000000000000" pitchFamily="2" charset="0"/>
              </a:rPr>
              <a:t>The latest ECMAScript standard defines eight data types: seven of which are primitives, and eighth is Object.</a:t>
            </a:r>
          </a:p>
          <a:p>
            <a:r>
              <a:rPr lang="en-US" sz="1600" dirty="0">
                <a:latin typeface="Poppins" panose="00000500000000000000" pitchFamily="2" charset="0"/>
                <a:cs typeface="Poppins" panose="00000500000000000000" pitchFamily="2" charset="0"/>
              </a:rPr>
              <a:t>Seven data types that are primitives are:</a:t>
            </a:r>
          </a:p>
          <a:p>
            <a:pPr lvl="1">
              <a:buFont typeface="+mj-lt"/>
              <a:buAutoNum type="arabicPeriod"/>
            </a:pPr>
            <a:r>
              <a:rPr lang="en-US" sz="1600" b="1" dirty="0">
                <a:solidFill>
                  <a:srgbClr val="EA7832"/>
                </a:solidFill>
                <a:latin typeface="Consolas" panose="020B0609020204030204" pitchFamily="49" charset="0"/>
                <a:cs typeface="Poppins" panose="00000500000000000000" pitchFamily="2" charset="0"/>
              </a:rPr>
              <a:t>Boolean</a:t>
            </a:r>
            <a:r>
              <a:rPr lang="en-US" sz="1600" dirty="0">
                <a:latin typeface="Poppins" panose="00000500000000000000" pitchFamily="2" charset="0"/>
                <a:cs typeface="Poppins" panose="00000500000000000000" pitchFamily="2" charset="0"/>
              </a:rPr>
              <a:t>. true and false.</a:t>
            </a:r>
          </a:p>
          <a:p>
            <a:pPr lvl="1">
              <a:buFont typeface="+mj-lt"/>
              <a:buAutoNum type="arabicPeriod"/>
            </a:pPr>
            <a:r>
              <a:rPr lang="en-US" sz="1600" b="1" dirty="0">
                <a:solidFill>
                  <a:srgbClr val="EA7832"/>
                </a:solidFill>
                <a:latin typeface="Consolas" panose="020B0609020204030204" pitchFamily="49" charset="0"/>
                <a:cs typeface="Poppins" panose="00000500000000000000" pitchFamily="2" charset="0"/>
              </a:rPr>
              <a:t>null</a:t>
            </a:r>
            <a:r>
              <a:rPr lang="en-US" sz="1600" dirty="0">
                <a:latin typeface="Poppins" panose="00000500000000000000" pitchFamily="2" charset="0"/>
                <a:cs typeface="Poppins" panose="00000500000000000000" pitchFamily="2" charset="0"/>
              </a:rPr>
              <a:t>. A special keyword denoting a null value. (Because JavaScript is case-sensitive, null is not the same as Null, NULL, or any other variant.)</a:t>
            </a:r>
          </a:p>
          <a:p>
            <a:pPr lvl="1">
              <a:buFont typeface="+mj-lt"/>
              <a:buAutoNum type="arabicPeriod"/>
            </a:pPr>
            <a:r>
              <a:rPr lang="en-US" sz="1600" b="1" dirty="0">
                <a:solidFill>
                  <a:srgbClr val="EA7832"/>
                </a:solidFill>
                <a:latin typeface="Consolas" panose="020B0609020204030204" pitchFamily="49" charset="0"/>
                <a:cs typeface="Poppins" panose="00000500000000000000" pitchFamily="2" charset="0"/>
              </a:rPr>
              <a:t>undefined</a:t>
            </a:r>
            <a:r>
              <a:rPr lang="en-US" sz="1600" dirty="0">
                <a:latin typeface="Poppins" panose="00000500000000000000" pitchFamily="2" charset="0"/>
                <a:cs typeface="Poppins" panose="00000500000000000000" pitchFamily="2" charset="0"/>
              </a:rPr>
              <a:t>. A top-level property whose value is not defined.</a:t>
            </a:r>
          </a:p>
          <a:p>
            <a:pPr lvl="1">
              <a:buFont typeface="+mj-lt"/>
              <a:buAutoNum type="arabicPeriod"/>
            </a:pPr>
            <a:r>
              <a:rPr lang="en-US" sz="1600" b="1" dirty="0">
                <a:solidFill>
                  <a:srgbClr val="EA7832"/>
                </a:solidFill>
                <a:latin typeface="Consolas" panose="020B0609020204030204" pitchFamily="49" charset="0"/>
                <a:cs typeface="Poppins" panose="00000500000000000000" pitchFamily="2" charset="0"/>
              </a:rPr>
              <a:t>Number</a:t>
            </a:r>
            <a:r>
              <a:rPr lang="en-US" sz="1600" dirty="0">
                <a:latin typeface="Poppins" panose="00000500000000000000" pitchFamily="2" charset="0"/>
                <a:cs typeface="Poppins" panose="00000500000000000000" pitchFamily="2" charset="0"/>
              </a:rPr>
              <a:t>. An integer or floating point number. For example: 42 or 3.14159.</a:t>
            </a:r>
          </a:p>
          <a:p>
            <a:pPr lvl="1">
              <a:buFont typeface="+mj-lt"/>
              <a:buAutoNum type="arabicPeriod"/>
            </a:pPr>
            <a:r>
              <a:rPr lang="en-US" sz="1600" b="1" dirty="0" err="1">
                <a:solidFill>
                  <a:srgbClr val="EA7832"/>
                </a:solidFill>
                <a:latin typeface="Consolas" panose="020B0609020204030204" pitchFamily="49" charset="0"/>
                <a:cs typeface="Poppins" panose="00000500000000000000" pitchFamily="2" charset="0"/>
              </a:rPr>
              <a:t>BigInt</a:t>
            </a:r>
            <a:r>
              <a:rPr lang="en-US" sz="1600" dirty="0">
                <a:latin typeface="Poppins" panose="00000500000000000000" pitchFamily="2" charset="0"/>
                <a:cs typeface="Poppins" panose="00000500000000000000" pitchFamily="2" charset="0"/>
              </a:rPr>
              <a:t>. An integer with arbitrary precision. For example: 9007199254740992n.</a:t>
            </a:r>
          </a:p>
          <a:p>
            <a:pPr lvl="1">
              <a:buFont typeface="+mj-lt"/>
              <a:buAutoNum type="arabicPeriod"/>
            </a:pPr>
            <a:r>
              <a:rPr lang="en-US" sz="1600" b="1" dirty="0">
                <a:solidFill>
                  <a:srgbClr val="EA7832"/>
                </a:solidFill>
                <a:latin typeface="Consolas" panose="020B0609020204030204" pitchFamily="49" charset="0"/>
                <a:cs typeface="Poppins" panose="00000500000000000000" pitchFamily="2" charset="0"/>
              </a:rPr>
              <a:t>String</a:t>
            </a:r>
            <a:r>
              <a:rPr lang="en-US" sz="1600" dirty="0">
                <a:latin typeface="Poppins" panose="00000500000000000000" pitchFamily="2" charset="0"/>
                <a:cs typeface="Poppins" panose="00000500000000000000" pitchFamily="2" charset="0"/>
              </a:rPr>
              <a:t>. A sequence of characters that represent a text value. For example: "Howdy"</a:t>
            </a:r>
          </a:p>
          <a:p>
            <a:pPr lvl="1">
              <a:buFont typeface="+mj-lt"/>
              <a:buAutoNum type="arabicPeriod"/>
            </a:pPr>
            <a:r>
              <a:rPr lang="en-US" sz="1600" b="1" dirty="0">
                <a:solidFill>
                  <a:srgbClr val="EA7832"/>
                </a:solidFill>
                <a:latin typeface="Consolas" panose="020B0609020204030204" pitchFamily="49" charset="0"/>
                <a:cs typeface="Poppins" panose="00000500000000000000" pitchFamily="2" charset="0"/>
              </a:rPr>
              <a:t>Symbol</a:t>
            </a:r>
            <a:r>
              <a:rPr lang="en-US" sz="1600" dirty="0">
                <a:latin typeface="Poppins" panose="00000500000000000000" pitchFamily="2" charset="0"/>
                <a:cs typeface="Poppins" panose="00000500000000000000" pitchFamily="2" charset="0"/>
              </a:rPr>
              <a:t> (new in ECMAScript 2015). A data type whose instances are unique and immutable.</a:t>
            </a:r>
          </a:p>
          <a:p>
            <a:r>
              <a:rPr lang="en-US" sz="1600" dirty="0">
                <a:latin typeface="Poppins" panose="00000500000000000000" pitchFamily="2" charset="0"/>
                <a:cs typeface="Poppins" panose="00000500000000000000" pitchFamily="2" charset="0"/>
              </a:rPr>
              <a:t>And </a:t>
            </a:r>
            <a:r>
              <a:rPr lang="en-US" sz="1600" b="1" dirty="0">
                <a:solidFill>
                  <a:srgbClr val="EA7832"/>
                </a:solidFill>
                <a:latin typeface="Consolas" panose="020B0609020204030204" pitchFamily="49" charset="0"/>
                <a:cs typeface="Poppins" panose="00000500000000000000" pitchFamily="2" charset="0"/>
              </a:rPr>
              <a:t>Object</a:t>
            </a:r>
            <a:r>
              <a:rPr lang="en-US" sz="1600" dirty="0">
                <a:latin typeface="Poppins" panose="00000500000000000000" pitchFamily="2" charset="0"/>
                <a:cs typeface="Poppins" panose="00000500000000000000" pitchFamily="2" charset="0"/>
              </a:rPr>
              <a:t>.</a:t>
            </a:r>
          </a:p>
        </p:txBody>
      </p:sp>
      <p:grpSp>
        <p:nvGrpSpPr>
          <p:cNvPr id="17" name="Group 16">
            <a:extLst>
              <a:ext uri="{FF2B5EF4-FFF2-40B4-BE49-F238E27FC236}">
                <a16:creationId xmlns:a16="http://schemas.microsoft.com/office/drawing/2014/main" id="{76B854DF-B12A-4430-3B6B-504D358E651F}"/>
              </a:ext>
            </a:extLst>
          </p:cNvPr>
          <p:cNvGrpSpPr/>
          <p:nvPr/>
        </p:nvGrpSpPr>
        <p:grpSpPr>
          <a:xfrm>
            <a:off x="9643232" y="-873003"/>
            <a:ext cx="2548768" cy="2464465"/>
            <a:chOff x="9643232" y="-873003"/>
            <a:chExt cx="2548768" cy="2464465"/>
          </a:xfrm>
        </p:grpSpPr>
        <p:sp>
          <p:nvSpPr>
            <p:cNvPr id="18" name="Rectangle 17">
              <a:extLst>
                <a:ext uri="{FF2B5EF4-FFF2-40B4-BE49-F238E27FC236}">
                  <a16:creationId xmlns:a16="http://schemas.microsoft.com/office/drawing/2014/main" id="{26F11C47-094E-DAB2-01B7-0A5AFBA895EA}"/>
                </a:ext>
              </a:extLst>
            </p:cNvPr>
            <p:cNvSpPr/>
            <p:nvPr/>
          </p:nvSpPr>
          <p:spPr>
            <a:xfrm>
              <a:off x="9729998" y="-18660"/>
              <a:ext cx="2462002" cy="755780"/>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02E47275-808A-3464-2A24-19517C29FC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3232" y="-873003"/>
              <a:ext cx="2462002" cy="2464465"/>
            </a:xfrm>
            <a:prstGeom prst="rect">
              <a:avLst/>
            </a:prstGeom>
          </p:spPr>
        </p:pic>
      </p:grpSp>
    </p:spTree>
    <p:extLst>
      <p:ext uri="{BB962C8B-B14F-4D97-AF65-F5344CB8AC3E}">
        <p14:creationId xmlns:p14="http://schemas.microsoft.com/office/powerpoint/2010/main" val="1236691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1EBADD89-D6C7-4694-86B0-4922BD636A91}"/>
              </a:ext>
            </a:extLst>
          </p:cNvPr>
          <p:cNvSpPr/>
          <p:nvPr/>
        </p:nvSpPr>
        <p:spPr>
          <a:xfrm>
            <a:off x="4562763" y="635651"/>
            <a:ext cx="3029527" cy="434197"/>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EDD019E-E1AC-4068-9CE0-10677CCE462B}"/>
              </a:ext>
            </a:extLst>
          </p:cNvPr>
          <p:cNvSpPr/>
          <p:nvPr/>
        </p:nvSpPr>
        <p:spPr>
          <a:xfrm>
            <a:off x="775855" y="0"/>
            <a:ext cx="748145" cy="434109"/>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53EF891-10B0-43E0-B0E3-33548002E625}"/>
              </a:ext>
            </a:extLst>
          </p:cNvPr>
          <p:cNvSpPr/>
          <p:nvPr/>
        </p:nvSpPr>
        <p:spPr>
          <a:xfrm>
            <a:off x="1847273" y="-1"/>
            <a:ext cx="2355272" cy="434109"/>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C09AE81-C53F-4EBF-B555-A5D58F22FF87}"/>
              </a:ext>
            </a:extLst>
          </p:cNvPr>
          <p:cNvGrpSpPr/>
          <p:nvPr/>
        </p:nvGrpSpPr>
        <p:grpSpPr>
          <a:xfrm>
            <a:off x="8571345" y="6205394"/>
            <a:ext cx="3620655" cy="594586"/>
            <a:chOff x="8967021" y="5516418"/>
            <a:chExt cx="3224979" cy="721586"/>
          </a:xfrm>
        </p:grpSpPr>
        <p:sp>
          <p:nvSpPr>
            <p:cNvPr id="8" name="Rectangle 7">
              <a:extLst>
                <a:ext uri="{FF2B5EF4-FFF2-40B4-BE49-F238E27FC236}">
                  <a16:creationId xmlns:a16="http://schemas.microsoft.com/office/drawing/2014/main" id="{18453D0E-2C2A-46DD-A62D-28CD229158F1}"/>
                </a:ext>
              </a:extLst>
            </p:cNvPr>
            <p:cNvSpPr/>
            <p:nvPr/>
          </p:nvSpPr>
          <p:spPr>
            <a:xfrm>
              <a:off x="9568873" y="5516418"/>
              <a:ext cx="2623127"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BD256A0-32EC-4713-B581-9462E0BE8BB7}"/>
                </a:ext>
              </a:extLst>
            </p:cNvPr>
            <p:cNvSpPr/>
            <p:nvPr/>
          </p:nvSpPr>
          <p:spPr>
            <a:xfrm>
              <a:off x="11323782" y="5773880"/>
              <a:ext cx="8682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6C75C7F-0492-465B-A4AA-458B251779A1}"/>
                </a:ext>
              </a:extLst>
            </p:cNvPr>
            <p:cNvSpPr/>
            <p:nvPr/>
          </p:nvSpPr>
          <p:spPr>
            <a:xfrm>
              <a:off x="11730182" y="6031342"/>
              <a:ext cx="461817" cy="206662"/>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9386916-AD05-4456-95BB-8BF2F759640E}"/>
                </a:ext>
              </a:extLst>
            </p:cNvPr>
            <p:cNvGrpSpPr/>
            <p:nvPr/>
          </p:nvGrpSpPr>
          <p:grpSpPr>
            <a:xfrm>
              <a:off x="8967021" y="5516418"/>
              <a:ext cx="2623127" cy="708888"/>
              <a:chOff x="8962405" y="5503720"/>
              <a:chExt cx="2627744" cy="721586"/>
            </a:xfrm>
          </p:grpSpPr>
          <p:sp>
            <p:nvSpPr>
              <p:cNvPr id="11" name="Rectangle 10">
                <a:extLst>
                  <a:ext uri="{FF2B5EF4-FFF2-40B4-BE49-F238E27FC236}">
                    <a16:creationId xmlns:a16="http://schemas.microsoft.com/office/drawing/2014/main" id="{94992B46-DEA5-45B8-A5C0-01BE60691E59}"/>
                  </a:ext>
                </a:extLst>
              </p:cNvPr>
              <p:cNvSpPr/>
              <p:nvPr/>
            </p:nvSpPr>
            <p:spPr>
              <a:xfrm>
                <a:off x="8962405" y="5503720"/>
                <a:ext cx="4618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8EF1A3-9A3C-48C2-AB6C-E14827DA10CE}"/>
                  </a:ext>
                </a:extLst>
              </p:cNvPr>
              <p:cNvSpPr/>
              <p:nvPr/>
            </p:nvSpPr>
            <p:spPr>
              <a:xfrm>
                <a:off x="9193313" y="5773880"/>
                <a:ext cx="1945741" cy="193964"/>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36C9060-80ED-45D5-B4EF-65CBB1FA6600}"/>
                  </a:ext>
                </a:extLst>
              </p:cNvPr>
              <p:cNvSpPr/>
              <p:nvPr/>
            </p:nvSpPr>
            <p:spPr>
              <a:xfrm>
                <a:off x="9992259" y="6031342"/>
                <a:ext cx="1597890"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B17D6CA-34FE-462C-8BB0-BA7D46836F95}"/>
                  </a:ext>
                </a:extLst>
              </p:cNvPr>
              <p:cNvSpPr/>
              <p:nvPr/>
            </p:nvSpPr>
            <p:spPr>
              <a:xfrm>
                <a:off x="9060873" y="6031342"/>
                <a:ext cx="791353"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a:extLst>
              <a:ext uri="{FF2B5EF4-FFF2-40B4-BE49-F238E27FC236}">
                <a16:creationId xmlns:a16="http://schemas.microsoft.com/office/drawing/2014/main" id="{CD6EC68B-0B6E-4DD9-B175-A6E5D605474B}"/>
              </a:ext>
            </a:extLst>
          </p:cNvPr>
          <p:cNvSpPr>
            <a:spLocks noGrp="1"/>
          </p:cNvSpPr>
          <p:nvPr>
            <p:ph type="title"/>
          </p:nvPr>
        </p:nvSpPr>
        <p:spPr>
          <a:xfrm>
            <a:off x="838200" y="576073"/>
            <a:ext cx="10515600" cy="605236"/>
          </a:xfrm>
        </p:spPr>
        <p:txBody>
          <a:bodyPr>
            <a:normAutofit/>
          </a:bodyPr>
          <a:lstStyle/>
          <a:p>
            <a:pPr algn="ctr"/>
            <a:r>
              <a:rPr lang="en-US" sz="3200" dirty="0">
                <a:solidFill>
                  <a:schemeClr val="bg1"/>
                </a:solidFill>
                <a:latin typeface="Poppins" panose="00000500000000000000" pitchFamily="2" charset="0"/>
                <a:cs typeface="Poppins" panose="00000500000000000000" pitchFamily="2" charset="0"/>
              </a:rPr>
              <a:t>Data Types</a:t>
            </a:r>
          </a:p>
        </p:txBody>
      </p:sp>
      <p:sp>
        <p:nvSpPr>
          <p:cNvPr id="3" name="Content Placeholder 2">
            <a:extLst>
              <a:ext uri="{FF2B5EF4-FFF2-40B4-BE49-F238E27FC236}">
                <a16:creationId xmlns:a16="http://schemas.microsoft.com/office/drawing/2014/main" id="{3D515EBB-35CB-4616-8E52-4D398D2A57A3}"/>
              </a:ext>
            </a:extLst>
          </p:cNvPr>
          <p:cNvSpPr>
            <a:spLocks noGrp="1"/>
          </p:cNvSpPr>
          <p:nvPr>
            <p:ph idx="1"/>
          </p:nvPr>
        </p:nvSpPr>
        <p:spPr>
          <a:xfrm>
            <a:off x="838200" y="1323273"/>
            <a:ext cx="10515600" cy="4770660"/>
          </a:xfrm>
        </p:spPr>
        <p:txBody>
          <a:bodyPr>
            <a:noAutofit/>
          </a:bodyPr>
          <a:lstStyle/>
          <a:p>
            <a:r>
              <a:rPr lang="en-US" sz="1600" b="1" dirty="0">
                <a:solidFill>
                  <a:srgbClr val="561744"/>
                </a:solidFill>
                <a:latin typeface="Poppins" panose="00000500000000000000" pitchFamily="2" charset="0"/>
                <a:cs typeface="Poppins" panose="00000500000000000000" pitchFamily="2" charset="0"/>
              </a:rPr>
              <a:t>Boolean:</a:t>
            </a:r>
          </a:p>
          <a:p>
            <a:r>
              <a:rPr lang="en-US" sz="1600" dirty="0">
                <a:latin typeface="Poppins" panose="00000500000000000000" pitchFamily="2" charset="0"/>
                <a:cs typeface="Poppins" panose="00000500000000000000" pitchFamily="2" charset="0"/>
              </a:rPr>
              <a:t>Boolean is a logical data type that can have only the values true or false.</a:t>
            </a:r>
          </a:p>
          <a:p>
            <a:endParaRPr lang="en-US" sz="1600" dirty="0">
              <a:latin typeface="Poppins" panose="00000500000000000000" pitchFamily="2" charset="0"/>
              <a:cs typeface="Poppins" panose="00000500000000000000" pitchFamily="2" charset="0"/>
            </a:endParaRPr>
          </a:p>
          <a:p>
            <a:r>
              <a:rPr lang="en-US" sz="1600" b="1" dirty="0">
                <a:solidFill>
                  <a:srgbClr val="561744"/>
                </a:solidFill>
                <a:latin typeface="Poppins" panose="00000500000000000000" pitchFamily="2" charset="0"/>
                <a:cs typeface="Poppins" panose="00000500000000000000" pitchFamily="2" charset="0"/>
              </a:rPr>
              <a:t>null:</a:t>
            </a:r>
            <a:endParaRPr lang="en-US" sz="1600" dirty="0">
              <a:latin typeface="Poppins" panose="00000500000000000000" pitchFamily="2" charset="0"/>
              <a:cs typeface="Poppins" panose="00000500000000000000" pitchFamily="2" charset="0"/>
            </a:endParaRPr>
          </a:p>
          <a:p>
            <a:r>
              <a:rPr lang="en-US" sz="1600" dirty="0">
                <a:latin typeface="Poppins" panose="00000500000000000000" pitchFamily="2" charset="0"/>
                <a:cs typeface="Poppins" panose="00000500000000000000" pitchFamily="2" charset="0"/>
              </a:rPr>
              <a:t>null value represents a reference that points, generally intentionally, to a nonexistent or invalid object</a:t>
            </a:r>
          </a:p>
          <a:p>
            <a:endParaRPr lang="en-US" sz="1600" dirty="0">
              <a:latin typeface="Poppins" panose="00000500000000000000" pitchFamily="2" charset="0"/>
              <a:cs typeface="Poppins" panose="00000500000000000000" pitchFamily="2" charset="0"/>
            </a:endParaRPr>
          </a:p>
          <a:p>
            <a:r>
              <a:rPr lang="en-US" sz="1600" b="1" dirty="0">
                <a:solidFill>
                  <a:srgbClr val="561744"/>
                </a:solidFill>
                <a:latin typeface="Poppins" panose="00000500000000000000" pitchFamily="2" charset="0"/>
                <a:cs typeface="Poppins" panose="00000500000000000000" pitchFamily="2" charset="0"/>
              </a:rPr>
              <a:t>undefined:</a:t>
            </a:r>
            <a:endParaRPr lang="en-US" sz="1600" dirty="0">
              <a:latin typeface="Poppins" panose="00000500000000000000" pitchFamily="2" charset="0"/>
              <a:cs typeface="Poppins" panose="00000500000000000000" pitchFamily="2" charset="0"/>
            </a:endParaRPr>
          </a:p>
          <a:p>
            <a:r>
              <a:rPr lang="en-US" sz="1600" dirty="0">
                <a:latin typeface="Poppins" panose="00000500000000000000" pitchFamily="2" charset="0"/>
                <a:cs typeface="Poppins" panose="00000500000000000000" pitchFamily="2" charset="0"/>
              </a:rPr>
              <a:t>undefined is a primitive value automatically assigned to variables that have just been declared, or to formal arguments for which there are no actual arguments.</a:t>
            </a:r>
          </a:p>
          <a:p>
            <a:endParaRPr lang="en-US" sz="1600" dirty="0">
              <a:latin typeface="Poppins" panose="00000500000000000000" pitchFamily="2" charset="0"/>
              <a:cs typeface="Poppins" panose="00000500000000000000" pitchFamily="2" charset="0"/>
            </a:endParaRPr>
          </a:p>
          <a:p>
            <a:r>
              <a:rPr lang="en-US" sz="1600" b="1" dirty="0">
                <a:solidFill>
                  <a:srgbClr val="561744"/>
                </a:solidFill>
                <a:latin typeface="Poppins" panose="00000500000000000000" pitchFamily="2" charset="0"/>
                <a:cs typeface="Poppins" panose="00000500000000000000" pitchFamily="2" charset="0"/>
              </a:rPr>
              <a:t>Number:</a:t>
            </a:r>
            <a:endParaRPr lang="en-US" sz="1600" dirty="0">
              <a:latin typeface="Poppins" panose="00000500000000000000" pitchFamily="2" charset="0"/>
              <a:cs typeface="Poppins" panose="00000500000000000000" pitchFamily="2" charset="0"/>
            </a:endParaRPr>
          </a:p>
          <a:p>
            <a:r>
              <a:rPr lang="en-US" sz="1600" dirty="0">
                <a:latin typeface="Poppins" panose="00000500000000000000" pitchFamily="2" charset="0"/>
                <a:cs typeface="Poppins" panose="00000500000000000000" pitchFamily="2" charset="0"/>
              </a:rPr>
              <a:t>Number is a numeric data type in the double-precision 64-bit floating point format (IEEE 754). In other programming languages different numeric types exist; for example, Integers, Floats, Doubles, or </a:t>
            </a:r>
            <a:r>
              <a:rPr lang="en-US" sz="1600" dirty="0" err="1">
                <a:latin typeface="Poppins" panose="00000500000000000000" pitchFamily="2" charset="0"/>
                <a:cs typeface="Poppins" panose="00000500000000000000" pitchFamily="2" charset="0"/>
              </a:rPr>
              <a:t>Bignums</a:t>
            </a:r>
            <a:r>
              <a:rPr lang="en-US" sz="1600" dirty="0">
                <a:latin typeface="Poppins" panose="00000500000000000000" pitchFamily="2" charset="0"/>
                <a:cs typeface="Poppins" panose="00000500000000000000" pitchFamily="2" charset="0"/>
              </a:rPr>
              <a:t>.</a:t>
            </a:r>
          </a:p>
          <a:p>
            <a:endParaRPr lang="en-US" sz="1600" dirty="0">
              <a:latin typeface="Poppins" panose="00000500000000000000" pitchFamily="2" charset="0"/>
              <a:cs typeface="Poppins" panose="00000500000000000000" pitchFamily="2" charset="0"/>
            </a:endParaRPr>
          </a:p>
        </p:txBody>
      </p:sp>
      <p:grpSp>
        <p:nvGrpSpPr>
          <p:cNvPr id="6" name="Group 5">
            <a:extLst>
              <a:ext uri="{FF2B5EF4-FFF2-40B4-BE49-F238E27FC236}">
                <a16:creationId xmlns:a16="http://schemas.microsoft.com/office/drawing/2014/main" id="{7EFED56A-E53A-AEAF-7AC0-C745DD79596C}"/>
              </a:ext>
            </a:extLst>
          </p:cNvPr>
          <p:cNvGrpSpPr/>
          <p:nvPr/>
        </p:nvGrpSpPr>
        <p:grpSpPr>
          <a:xfrm>
            <a:off x="9643232" y="-873003"/>
            <a:ext cx="2548768" cy="2464465"/>
            <a:chOff x="9643232" y="-873003"/>
            <a:chExt cx="2548768" cy="2464465"/>
          </a:xfrm>
        </p:grpSpPr>
        <p:sp>
          <p:nvSpPr>
            <p:cNvPr id="17" name="Rectangle 16">
              <a:extLst>
                <a:ext uri="{FF2B5EF4-FFF2-40B4-BE49-F238E27FC236}">
                  <a16:creationId xmlns:a16="http://schemas.microsoft.com/office/drawing/2014/main" id="{ADCCF0F0-6B3C-5952-8A18-57B7A3C89A77}"/>
                </a:ext>
              </a:extLst>
            </p:cNvPr>
            <p:cNvSpPr/>
            <p:nvPr/>
          </p:nvSpPr>
          <p:spPr>
            <a:xfrm>
              <a:off x="9729998" y="-18660"/>
              <a:ext cx="2462002" cy="755780"/>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Logo&#10;&#10;Description automatically generated">
              <a:extLst>
                <a:ext uri="{FF2B5EF4-FFF2-40B4-BE49-F238E27FC236}">
                  <a16:creationId xmlns:a16="http://schemas.microsoft.com/office/drawing/2014/main" id="{E1F4DA79-8AB4-5BA5-8044-EECE66014C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3232" y="-873003"/>
              <a:ext cx="2462002" cy="2464465"/>
            </a:xfrm>
            <a:prstGeom prst="rect">
              <a:avLst/>
            </a:prstGeom>
          </p:spPr>
        </p:pic>
      </p:grpSp>
    </p:spTree>
    <p:extLst>
      <p:ext uri="{BB962C8B-B14F-4D97-AF65-F5344CB8AC3E}">
        <p14:creationId xmlns:p14="http://schemas.microsoft.com/office/powerpoint/2010/main" val="119610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1EBADD89-D6C7-4694-86B0-4922BD636A91}"/>
              </a:ext>
            </a:extLst>
          </p:cNvPr>
          <p:cNvSpPr/>
          <p:nvPr/>
        </p:nvSpPr>
        <p:spPr>
          <a:xfrm>
            <a:off x="4562763" y="635651"/>
            <a:ext cx="3029527" cy="434197"/>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EDD019E-E1AC-4068-9CE0-10677CCE462B}"/>
              </a:ext>
            </a:extLst>
          </p:cNvPr>
          <p:cNvSpPr/>
          <p:nvPr/>
        </p:nvSpPr>
        <p:spPr>
          <a:xfrm>
            <a:off x="775855" y="0"/>
            <a:ext cx="748145" cy="434109"/>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53EF891-10B0-43E0-B0E3-33548002E625}"/>
              </a:ext>
            </a:extLst>
          </p:cNvPr>
          <p:cNvSpPr/>
          <p:nvPr/>
        </p:nvSpPr>
        <p:spPr>
          <a:xfrm>
            <a:off x="1847273" y="-1"/>
            <a:ext cx="2355272" cy="434109"/>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C09AE81-C53F-4EBF-B555-A5D58F22FF87}"/>
              </a:ext>
            </a:extLst>
          </p:cNvPr>
          <p:cNvGrpSpPr/>
          <p:nvPr/>
        </p:nvGrpSpPr>
        <p:grpSpPr>
          <a:xfrm>
            <a:off x="8571345" y="6205394"/>
            <a:ext cx="3620655" cy="594586"/>
            <a:chOff x="8967021" y="5516418"/>
            <a:chExt cx="3224979" cy="721586"/>
          </a:xfrm>
        </p:grpSpPr>
        <p:sp>
          <p:nvSpPr>
            <p:cNvPr id="8" name="Rectangle 7">
              <a:extLst>
                <a:ext uri="{FF2B5EF4-FFF2-40B4-BE49-F238E27FC236}">
                  <a16:creationId xmlns:a16="http://schemas.microsoft.com/office/drawing/2014/main" id="{18453D0E-2C2A-46DD-A62D-28CD229158F1}"/>
                </a:ext>
              </a:extLst>
            </p:cNvPr>
            <p:cNvSpPr/>
            <p:nvPr/>
          </p:nvSpPr>
          <p:spPr>
            <a:xfrm>
              <a:off x="9568873" y="5516418"/>
              <a:ext cx="2623127"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BD256A0-32EC-4713-B581-9462E0BE8BB7}"/>
                </a:ext>
              </a:extLst>
            </p:cNvPr>
            <p:cNvSpPr/>
            <p:nvPr/>
          </p:nvSpPr>
          <p:spPr>
            <a:xfrm>
              <a:off x="11323782" y="5773880"/>
              <a:ext cx="8682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6C75C7F-0492-465B-A4AA-458B251779A1}"/>
                </a:ext>
              </a:extLst>
            </p:cNvPr>
            <p:cNvSpPr/>
            <p:nvPr/>
          </p:nvSpPr>
          <p:spPr>
            <a:xfrm>
              <a:off x="11730182" y="6031342"/>
              <a:ext cx="461817" cy="206662"/>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9386916-AD05-4456-95BB-8BF2F759640E}"/>
                </a:ext>
              </a:extLst>
            </p:cNvPr>
            <p:cNvGrpSpPr/>
            <p:nvPr/>
          </p:nvGrpSpPr>
          <p:grpSpPr>
            <a:xfrm>
              <a:off x="8967021" y="5516418"/>
              <a:ext cx="2623127" cy="708888"/>
              <a:chOff x="8962405" y="5503720"/>
              <a:chExt cx="2627744" cy="721586"/>
            </a:xfrm>
          </p:grpSpPr>
          <p:sp>
            <p:nvSpPr>
              <p:cNvPr id="11" name="Rectangle 10">
                <a:extLst>
                  <a:ext uri="{FF2B5EF4-FFF2-40B4-BE49-F238E27FC236}">
                    <a16:creationId xmlns:a16="http://schemas.microsoft.com/office/drawing/2014/main" id="{94992B46-DEA5-45B8-A5C0-01BE60691E59}"/>
                  </a:ext>
                </a:extLst>
              </p:cNvPr>
              <p:cNvSpPr/>
              <p:nvPr/>
            </p:nvSpPr>
            <p:spPr>
              <a:xfrm>
                <a:off x="8962405" y="5503720"/>
                <a:ext cx="4618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8EF1A3-9A3C-48C2-AB6C-E14827DA10CE}"/>
                  </a:ext>
                </a:extLst>
              </p:cNvPr>
              <p:cNvSpPr/>
              <p:nvPr/>
            </p:nvSpPr>
            <p:spPr>
              <a:xfrm>
                <a:off x="9193313" y="5773880"/>
                <a:ext cx="1945741" cy="193964"/>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36C9060-80ED-45D5-B4EF-65CBB1FA6600}"/>
                  </a:ext>
                </a:extLst>
              </p:cNvPr>
              <p:cNvSpPr/>
              <p:nvPr/>
            </p:nvSpPr>
            <p:spPr>
              <a:xfrm>
                <a:off x="9992259" y="6031342"/>
                <a:ext cx="1597890"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B17D6CA-34FE-462C-8BB0-BA7D46836F95}"/>
                  </a:ext>
                </a:extLst>
              </p:cNvPr>
              <p:cNvSpPr/>
              <p:nvPr/>
            </p:nvSpPr>
            <p:spPr>
              <a:xfrm>
                <a:off x="9060873" y="6031342"/>
                <a:ext cx="791353"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a:extLst>
              <a:ext uri="{FF2B5EF4-FFF2-40B4-BE49-F238E27FC236}">
                <a16:creationId xmlns:a16="http://schemas.microsoft.com/office/drawing/2014/main" id="{CD6EC68B-0B6E-4DD9-B175-A6E5D605474B}"/>
              </a:ext>
            </a:extLst>
          </p:cNvPr>
          <p:cNvSpPr>
            <a:spLocks noGrp="1"/>
          </p:cNvSpPr>
          <p:nvPr>
            <p:ph type="title"/>
          </p:nvPr>
        </p:nvSpPr>
        <p:spPr>
          <a:xfrm>
            <a:off x="838200" y="576073"/>
            <a:ext cx="10515600" cy="605236"/>
          </a:xfrm>
        </p:spPr>
        <p:txBody>
          <a:bodyPr>
            <a:normAutofit/>
          </a:bodyPr>
          <a:lstStyle/>
          <a:p>
            <a:pPr algn="ctr"/>
            <a:r>
              <a:rPr lang="en-US" sz="3200" dirty="0">
                <a:solidFill>
                  <a:schemeClr val="bg1"/>
                </a:solidFill>
                <a:latin typeface="Poppins" panose="00000500000000000000" pitchFamily="2" charset="0"/>
                <a:cs typeface="Poppins" panose="00000500000000000000" pitchFamily="2" charset="0"/>
              </a:rPr>
              <a:t>Data Types</a:t>
            </a:r>
          </a:p>
        </p:txBody>
      </p:sp>
      <p:sp>
        <p:nvSpPr>
          <p:cNvPr id="3" name="Content Placeholder 2">
            <a:extLst>
              <a:ext uri="{FF2B5EF4-FFF2-40B4-BE49-F238E27FC236}">
                <a16:creationId xmlns:a16="http://schemas.microsoft.com/office/drawing/2014/main" id="{3D515EBB-35CB-4616-8E52-4D398D2A57A3}"/>
              </a:ext>
            </a:extLst>
          </p:cNvPr>
          <p:cNvSpPr>
            <a:spLocks noGrp="1"/>
          </p:cNvSpPr>
          <p:nvPr>
            <p:ph idx="1"/>
          </p:nvPr>
        </p:nvSpPr>
        <p:spPr>
          <a:xfrm>
            <a:off x="838200" y="1323273"/>
            <a:ext cx="10515600" cy="4770660"/>
          </a:xfrm>
        </p:spPr>
        <p:txBody>
          <a:bodyPr>
            <a:noAutofit/>
          </a:bodyPr>
          <a:lstStyle/>
          <a:p>
            <a:r>
              <a:rPr lang="en-US" sz="1600" b="1" dirty="0" err="1">
                <a:solidFill>
                  <a:srgbClr val="561744"/>
                </a:solidFill>
                <a:latin typeface="Poppins" panose="00000500000000000000" pitchFamily="2" charset="0"/>
                <a:cs typeface="Poppins" panose="00000500000000000000" pitchFamily="2" charset="0"/>
              </a:rPr>
              <a:t>BigInt</a:t>
            </a:r>
            <a:r>
              <a:rPr lang="en-US" sz="1600" b="1" dirty="0">
                <a:solidFill>
                  <a:srgbClr val="561744"/>
                </a:solidFill>
                <a:latin typeface="Poppins" panose="00000500000000000000" pitchFamily="2" charset="0"/>
                <a:cs typeface="Poppins" panose="00000500000000000000" pitchFamily="2" charset="0"/>
              </a:rPr>
              <a:t>:</a:t>
            </a:r>
          </a:p>
          <a:p>
            <a:r>
              <a:rPr lang="en-US" sz="1600" dirty="0" err="1">
                <a:latin typeface="Poppins" panose="00000500000000000000" pitchFamily="2" charset="0"/>
                <a:cs typeface="Poppins" panose="00000500000000000000" pitchFamily="2" charset="0"/>
              </a:rPr>
              <a:t>BigInt</a:t>
            </a:r>
            <a:r>
              <a:rPr lang="en-US" sz="1600" dirty="0">
                <a:latin typeface="Poppins" panose="00000500000000000000" pitchFamily="2" charset="0"/>
                <a:cs typeface="Poppins" panose="00000500000000000000" pitchFamily="2" charset="0"/>
              </a:rPr>
              <a:t> is a numeric data type that can represent integers in the arbitrary precision format.</a:t>
            </a:r>
          </a:p>
          <a:p>
            <a:endParaRPr lang="en-US" sz="1600" dirty="0">
              <a:latin typeface="Poppins" panose="00000500000000000000" pitchFamily="2" charset="0"/>
              <a:cs typeface="Poppins" panose="00000500000000000000" pitchFamily="2" charset="0"/>
            </a:endParaRPr>
          </a:p>
          <a:p>
            <a:r>
              <a:rPr lang="en-US" sz="1600" b="1" dirty="0">
                <a:solidFill>
                  <a:srgbClr val="561744"/>
                </a:solidFill>
                <a:latin typeface="Poppins" panose="00000500000000000000" pitchFamily="2" charset="0"/>
                <a:cs typeface="Poppins" panose="00000500000000000000" pitchFamily="2" charset="0"/>
              </a:rPr>
              <a:t>string:</a:t>
            </a:r>
            <a:endParaRPr lang="en-US" sz="1600" dirty="0">
              <a:latin typeface="Poppins" panose="00000500000000000000" pitchFamily="2" charset="0"/>
              <a:cs typeface="Poppins" panose="00000500000000000000" pitchFamily="2" charset="0"/>
            </a:endParaRPr>
          </a:p>
          <a:p>
            <a:r>
              <a:rPr lang="en-US" sz="1600" dirty="0">
                <a:latin typeface="Poppins" panose="00000500000000000000" pitchFamily="2" charset="0"/>
                <a:cs typeface="Poppins" panose="00000500000000000000" pitchFamily="2" charset="0"/>
              </a:rPr>
              <a:t>a string is a sequence of characters used to represent text.</a:t>
            </a:r>
          </a:p>
          <a:p>
            <a:endParaRPr lang="en-US" sz="1600" dirty="0">
              <a:latin typeface="Poppins" panose="00000500000000000000" pitchFamily="2" charset="0"/>
              <a:cs typeface="Poppins" panose="00000500000000000000" pitchFamily="2" charset="0"/>
            </a:endParaRPr>
          </a:p>
          <a:p>
            <a:r>
              <a:rPr lang="en-US" sz="1600" b="1" dirty="0">
                <a:solidFill>
                  <a:srgbClr val="561744"/>
                </a:solidFill>
                <a:latin typeface="Poppins" panose="00000500000000000000" pitchFamily="2" charset="0"/>
                <a:cs typeface="Poppins" panose="00000500000000000000" pitchFamily="2" charset="0"/>
              </a:rPr>
              <a:t>Object:</a:t>
            </a:r>
            <a:endParaRPr lang="en-US" sz="1600" dirty="0">
              <a:latin typeface="Poppins" panose="00000500000000000000" pitchFamily="2" charset="0"/>
              <a:cs typeface="Poppins" panose="00000500000000000000" pitchFamily="2" charset="0"/>
            </a:endParaRPr>
          </a:p>
          <a:p>
            <a:r>
              <a:rPr lang="en-US" sz="1600" dirty="0">
                <a:latin typeface="Poppins" panose="00000500000000000000" pitchFamily="2" charset="0"/>
                <a:cs typeface="Poppins" panose="00000500000000000000" pitchFamily="2" charset="0"/>
              </a:rPr>
              <a:t>A collection of key-value pairs. A key can take any value like objects, functions, strings, etc.</a:t>
            </a:r>
          </a:p>
          <a:p>
            <a:pPr marL="0" indent="0">
              <a:buNone/>
            </a:pPr>
            <a:endParaRPr lang="en-US" sz="1600" dirty="0">
              <a:latin typeface="Poppins" panose="00000500000000000000" pitchFamily="2" charset="0"/>
              <a:cs typeface="Poppins" panose="00000500000000000000" pitchFamily="2" charset="0"/>
            </a:endParaRPr>
          </a:p>
          <a:p>
            <a:r>
              <a:rPr lang="en-US" sz="1600" dirty="0">
                <a:latin typeface="Poppins" panose="00000500000000000000" pitchFamily="2" charset="0"/>
                <a:cs typeface="Poppins" panose="00000500000000000000" pitchFamily="2" charset="0"/>
              </a:rPr>
              <a:t>To check the type of any thing in JavaScript, </a:t>
            </a:r>
            <a:r>
              <a:rPr lang="en-US" sz="1600" dirty="0" err="1">
                <a:solidFill>
                  <a:srgbClr val="EA7832"/>
                </a:solidFill>
                <a:latin typeface="Consolas" panose="020B0609020204030204" pitchFamily="49" charset="0"/>
                <a:cs typeface="Poppins" panose="00000500000000000000" pitchFamily="2" charset="0"/>
              </a:rPr>
              <a:t>typeof</a:t>
            </a:r>
            <a:r>
              <a:rPr lang="en-US" sz="1600" dirty="0">
                <a:latin typeface="Poppins" panose="00000500000000000000" pitchFamily="2" charset="0"/>
                <a:cs typeface="Poppins" panose="00000500000000000000" pitchFamily="2" charset="0"/>
              </a:rPr>
              <a:t> keyword is used.</a:t>
            </a:r>
          </a:p>
          <a:p>
            <a:r>
              <a:rPr lang="en-US" sz="1600" dirty="0">
                <a:solidFill>
                  <a:srgbClr val="EA7832"/>
                </a:solidFill>
                <a:latin typeface="Poppins" panose="00000500000000000000" pitchFamily="2" charset="0"/>
                <a:cs typeface="Poppins" panose="00000500000000000000" pitchFamily="2" charset="0"/>
              </a:rPr>
              <a:t>Objects</a:t>
            </a:r>
            <a:r>
              <a:rPr lang="en-US" sz="1600" dirty="0">
                <a:latin typeface="Poppins" panose="00000500000000000000" pitchFamily="2" charset="0"/>
                <a:cs typeface="Poppins" panose="00000500000000000000" pitchFamily="2" charset="0"/>
              </a:rPr>
              <a:t> and </a:t>
            </a:r>
            <a:r>
              <a:rPr lang="en-US" sz="1600" dirty="0">
                <a:solidFill>
                  <a:srgbClr val="EA7832"/>
                </a:solidFill>
                <a:latin typeface="Poppins" panose="00000500000000000000" pitchFamily="2" charset="0"/>
                <a:cs typeface="Poppins" panose="00000500000000000000" pitchFamily="2" charset="0"/>
              </a:rPr>
              <a:t>functions</a:t>
            </a:r>
            <a:r>
              <a:rPr lang="en-US" sz="1600" dirty="0">
                <a:latin typeface="Poppins" panose="00000500000000000000" pitchFamily="2" charset="0"/>
                <a:cs typeface="Poppins" panose="00000500000000000000" pitchFamily="2" charset="0"/>
              </a:rPr>
              <a:t> are the other fundamental elements in the language.</a:t>
            </a:r>
          </a:p>
        </p:txBody>
      </p:sp>
      <p:grpSp>
        <p:nvGrpSpPr>
          <p:cNvPr id="6" name="Group 5">
            <a:extLst>
              <a:ext uri="{FF2B5EF4-FFF2-40B4-BE49-F238E27FC236}">
                <a16:creationId xmlns:a16="http://schemas.microsoft.com/office/drawing/2014/main" id="{15A52C75-5B9F-F2FC-0522-B345932446AB}"/>
              </a:ext>
            </a:extLst>
          </p:cNvPr>
          <p:cNvGrpSpPr/>
          <p:nvPr/>
        </p:nvGrpSpPr>
        <p:grpSpPr>
          <a:xfrm>
            <a:off x="9643232" y="-873003"/>
            <a:ext cx="2548768" cy="2464465"/>
            <a:chOff x="9643232" y="-873003"/>
            <a:chExt cx="2548768" cy="2464465"/>
          </a:xfrm>
        </p:grpSpPr>
        <p:sp>
          <p:nvSpPr>
            <p:cNvPr id="17" name="Rectangle 16">
              <a:extLst>
                <a:ext uri="{FF2B5EF4-FFF2-40B4-BE49-F238E27FC236}">
                  <a16:creationId xmlns:a16="http://schemas.microsoft.com/office/drawing/2014/main" id="{8FB1E977-7195-47F5-498E-330745300F91}"/>
                </a:ext>
              </a:extLst>
            </p:cNvPr>
            <p:cNvSpPr/>
            <p:nvPr/>
          </p:nvSpPr>
          <p:spPr>
            <a:xfrm>
              <a:off x="9729998" y="-18660"/>
              <a:ext cx="2462002" cy="755780"/>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Logo&#10;&#10;Description automatically generated">
              <a:extLst>
                <a:ext uri="{FF2B5EF4-FFF2-40B4-BE49-F238E27FC236}">
                  <a16:creationId xmlns:a16="http://schemas.microsoft.com/office/drawing/2014/main" id="{71745898-989E-2640-D3FF-EAFB7CB106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3232" y="-873003"/>
              <a:ext cx="2462002" cy="2464465"/>
            </a:xfrm>
            <a:prstGeom prst="rect">
              <a:avLst/>
            </a:prstGeom>
          </p:spPr>
        </p:pic>
      </p:grpSp>
    </p:spTree>
    <p:extLst>
      <p:ext uri="{BB962C8B-B14F-4D97-AF65-F5344CB8AC3E}">
        <p14:creationId xmlns:p14="http://schemas.microsoft.com/office/powerpoint/2010/main" val="3188078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1EBADD89-D6C7-4694-86B0-4922BD636A91}"/>
              </a:ext>
            </a:extLst>
          </p:cNvPr>
          <p:cNvSpPr/>
          <p:nvPr/>
        </p:nvSpPr>
        <p:spPr>
          <a:xfrm>
            <a:off x="4562763" y="635651"/>
            <a:ext cx="3029527" cy="434197"/>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EDD019E-E1AC-4068-9CE0-10677CCE462B}"/>
              </a:ext>
            </a:extLst>
          </p:cNvPr>
          <p:cNvSpPr/>
          <p:nvPr/>
        </p:nvSpPr>
        <p:spPr>
          <a:xfrm>
            <a:off x="775855" y="0"/>
            <a:ext cx="748145" cy="434109"/>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53EF891-10B0-43E0-B0E3-33548002E625}"/>
              </a:ext>
            </a:extLst>
          </p:cNvPr>
          <p:cNvSpPr/>
          <p:nvPr/>
        </p:nvSpPr>
        <p:spPr>
          <a:xfrm>
            <a:off x="1847273" y="-1"/>
            <a:ext cx="2355272" cy="434109"/>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C09AE81-C53F-4EBF-B555-A5D58F22FF87}"/>
              </a:ext>
            </a:extLst>
          </p:cNvPr>
          <p:cNvGrpSpPr/>
          <p:nvPr/>
        </p:nvGrpSpPr>
        <p:grpSpPr>
          <a:xfrm>
            <a:off x="8571345" y="6205394"/>
            <a:ext cx="3620655" cy="594586"/>
            <a:chOff x="8967021" y="5516418"/>
            <a:chExt cx="3224979" cy="721586"/>
          </a:xfrm>
        </p:grpSpPr>
        <p:sp>
          <p:nvSpPr>
            <p:cNvPr id="8" name="Rectangle 7">
              <a:extLst>
                <a:ext uri="{FF2B5EF4-FFF2-40B4-BE49-F238E27FC236}">
                  <a16:creationId xmlns:a16="http://schemas.microsoft.com/office/drawing/2014/main" id="{18453D0E-2C2A-46DD-A62D-28CD229158F1}"/>
                </a:ext>
              </a:extLst>
            </p:cNvPr>
            <p:cNvSpPr/>
            <p:nvPr/>
          </p:nvSpPr>
          <p:spPr>
            <a:xfrm>
              <a:off x="9568873" y="5516418"/>
              <a:ext cx="2623127"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BD256A0-32EC-4713-B581-9462E0BE8BB7}"/>
                </a:ext>
              </a:extLst>
            </p:cNvPr>
            <p:cNvSpPr/>
            <p:nvPr/>
          </p:nvSpPr>
          <p:spPr>
            <a:xfrm>
              <a:off x="11323782" y="5773880"/>
              <a:ext cx="8682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6C75C7F-0492-465B-A4AA-458B251779A1}"/>
                </a:ext>
              </a:extLst>
            </p:cNvPr>
            <p:cNvSpPr/>
            <p:nvPr/>
          </p:nvSpPr>
          <p:spPr>
            <a:xfrm>
              <a:off x="11730182" y="6031342"/>
              <a:ext cx="461817" cy="206662"/>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9386916-AD05-4456-95BB-8BF2F759640E}"/>
                </a:ext>
              </a:extLst>
            </p:cNvPr>
            <p:cNvGrpSpPr/>
            <p:nvPr/>
          </p:nvGrpSpPr>
          <p:grpSpPr>
            <a:xfrm>
              <a:off x="8967021" y="5516418"/>
              <a:ext cx="2623127" cy="708888"/>
              <a:chOff x="8962405" y="5503720"/>
              <a:chExt cx="2627744" cy="721586"/>
            </a:xfrm>
          </p:grpSpPr>
          <p:sp>
            <p:nvSpPr>
              <p:cNvPr id="11" name="Rectangle 10">
                <a:extLst>
                  <a:ext uri="{FF2B5EF4-FFF2-40B4-BE49-F238E27FC236}">
                    <a16:creationId xmlns:a16="http://schemas.microsoft.com/office/drawing/2014/main" id="{94992B46-DEA5-45B8-A5C0-01BE60691E59}"/>
                  </a:ext>
                </a:extLst>
              </p:cNvPr>
              <p:cNvSpPr/>
              <p:nvPr/>
            </p:nvSpPr>
            <p:spPr>
              <a:xfrm>
                <a:off x="8962405" y="5503720"/>
                <a:ext cx="4618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8EF1A3-9A3C-48C2-AB6C-E14827DA10CE}"/>
                  </a:ext>
                </a:extLst>
              </p:cNvPr>
              <p:cNvSpPr/>
              <p:nvPr/>
            </p:nvSpPr>
            <p:spPr>
              <a:xfrm>
                <a:off x="9193313" y="5773880"/>
                <a:ext cx="1945741" cy="193964"/>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36C9060-80ED-45D5-B4EF-65CBB1FA6600}"/>
                  </a:ext>
                </a:extLst>
              </p:cNvPr>
              <p:cNvSpPr/>
              <p:nvPr/>
            </p:nvSpPr>
            <p:spPr>
              <a:xfrm>
                <a:off x="9992259" y="6031342"/>
                <a:ext cx="1597890"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B17D6CA-34FE-462C-8BB0-BA7D46836F95}"/>
                  </a:ext>
                </a:extLst>
              </p:cNvPr>
              <p:cNvSpPr/>
              <p:nvPr/>
            </p:nvSpPr>
            <p:spPr>
              <a:xfrm>
                <a:off x="9060873" y="6031342"/>
                <a:ext cx="791353"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a:extLst>
              <a:ext uri="{FF2B5EF4-FFF2-40B4-BE49-F238E27FC236}">
                <a16:creationId xmlns:a16="http://schemas.microsoft.com/office/drawing/2014/main" id="{CD6EC68B-0B6E-4DD9-B175-A6E5D605474B}"/>
              </a:ext>
            </a:extLst>
          </p:cNvPr>
          <p:cNvSpPr>
            <a:spLocks noGrp="1"/>
          </p:cNvSpPr>
          <p:nvPr>
            <p:ph type="title"/>
          </p:nvPr>
        </p:nvSpPr>
        <p:spPr>
          <a:xfrm>
            <a:off x="838200" y="576073"/>
            <a:ext cx="10515600" cy="605236"/>
          </a:xfrm>
        </p:spPr>
        <p:txBody>
          <a:bodyPr>
            <a:normAutofit/>
          </a:bodyPr>
          <a:lstStyle/>
          <a:p>
            <a:pPr algn="ctr"/>
            <a:r>
              <a:rPr lang="en-US" sz="3200" dirty="0">
                <a:solidFill>
                  <a:schemeClr val="bg1"/>
                </a:solidFill>
                <a:latin typeface="Poppins" panose="00000500000000000000" pitchFamily="2" charset="0"/>
                <a:cs typeface="Poppins" panose="00000500000000000000" pitchFamily="2" charset="0"/>
              </a:rPr>
              <a:t>Scope</a:t>
            </a:r>
          </a:p>
        </p:txBody>
      </p:sp>
      <p:sp>
        <p:nvSpPr>
          <p:cNvPr id="3" name="Content Placeholder 2">
            <a:extLst>
              <a:ext uri="{FF2B5EF4-FFF2-40B4-BE49-F238E27FC236}">
                <a16:creationId xmlns:a16="http://schemas.microsoft.com/office/drawing/2014/main" id="{3D515EBB-35CB-4616-8E52-4D398D2A57A3}"/>
              </a:ext>
            </a:extLst>
          </p:cNvPr>
          <p:cNvSpPr>
            <a:spLocks noGrp="1"/>
          </p:cNvSpPr>
          <p:nvPr>
            <p:ph idx="1"/>
          </p:nvPr>
        </p:nvSpPr>
        <p:spPr>
          <a:xfrm>
            <a:off x="838200" y="1323273"/>
            <a:ext cx="10515600" cy="4770660"/>
          </a:xfrm>
        </p:spPr>
        <p:txBody>
          <a:bodyPr>
            <a:noAutofit/>
          </a:bodyPr>
          <a:lstStyle/>
          <a:p>
            <a:r>
              <a:rPr lang="en-US" sz="1600" dirty="0">
                <a:latin typeface="Poppins" panose="00000500000000000000" pitchFamily="2" charset="0"/>
                <a:cs typeface="Poppins" panose="00000500000000000000" pitchFamily="2" charset="0"/>
              </a:rPr>
              <a:t>Scope determines the accessibility (visibility) of variables. JavaScript has 3 types of scope:</a:t>
            </a:r>
          </a:p>
          <a:p>
            <a:pPr lvl="1">
              <a:buFont typeface="+mj-lt"/>
              <a:buAutoNum type="arabicPeriod"/>
            </a:pPr>
            <a:r>
              <a:rPr lang="en-US" sz="1600" dirty="0">
                <a:latin typeface="Poppins" panose="00000500000000000000" pitchFamily="2" charset="0"/>
                <a:cs typeface="Poppins" panose="00000500000000000000" pitchFamily="2" charset="0"/>
              </a:rPr>
              <a:t>Global Scope</a:t>
            </a:r>
          </a:p>
          <a:p>
            <a:pPr lvl="1">
              <a:buFont typeface="+mj-lt"/>
              <a:buAutoNum type="arabicPeriod"/>
            </a:pPr>
            <a:r>
              <a:rPr lang="en-US" sz="1600" dirty="0">
                <a:latin typeface="Poppins" panose="00000500000000000000" pitchFamily="2" charset="0"/>
                <a:cs typeface="Poppins" panose="00000500000000000000" pitchFamily="2" charset="0"/>
              </a:rPr>
              <a:t>Function Scope</a:t>
            </a:r>
          </a:p>
          <a:p>
            <a:pPr lvl="1">
              <a:buFont typeface="+mj-lt"/>
              <a:buAutoNum type="arabicPeriod"/>
            </a:pPr>
            <a:r>
              <a:rPr lang="en-US" sz="1600" dirty="0">
                <a:latin typeface="Poppins" panose="00000500000000000000" pitchFamily="2" charset="0"/>
                <a:cs typeface="Poppins" panose="00000500000000000000" pitchFamily="2" charset="0"/>
              </a:rPr>
              <a:t>Block Scope</a:t>
            </a:r>
            <a:r>
              <a:rPr lang="en-US" sz="1200" dirty="0">
                <a:latin typeface="Poppins" panose="00000500000000000000" pitchFamily="2" charset="0"/>
                <a:cs typeface="Poppins" panose="00000500000000000000" pitchFamily="2" charset="0"/>
              </a:rPr>
              <a:t> </a:t>
            </a:r>
          </a:p>
          <a:p>
            <a:pPr lvl="1">
              <a:buFont typeface="+mj-lt"/>
              <a:buAutoNum type="arabicPeriod"/>
            </a:pPr>
            <a:endParaRPr lang="en-US" sz="1200" dirty="0">
              <a:latin typeface="Poppins" panose="00000500000000000000" pitchFamily="2" charset="0"/>
              <a:cs typeface="Poppins" panose="00000500000000000000" pitchFamily="2" charset="0"/>
            </a:endParaRPr>
          </a:p>
          <a:p>
            <a:r>
              <a:rPr lang="en-US" sz="1600" b="1" dirty="0">
                <a:solidFill>
                  <a:srgbClr val="561744"/>
                </a:solidFill>
                <a:latin typeface="Poppins" panose="00000500000000000000" pitchFamily="2" charset="0"/>
                <a:cs typeface="Poppins" panose="00000500000000000000" pitchFamily="2" charset="0"/>
              </a:rPr>
              <a:t>Global Scope:</a:t>
            </a:r>
            <a:endParaRPr lang="en-US" sz="1600" dirty="0">
              <a:latin typeface="Poppins" panose="00000500000000000000" pitchFamily="2" charset="0"/>
              <a:cs typeface="Poppins" panose="00000500000000000000" pitchFamily="2" charset="0"/>
            </a:endParaRPr>
          </a:p>
          <a:p>
            <a:r>
              <a:rPr lang="en-US" sz="1600" dirty="0">
                <a:latin typeface="Poppins" panose="00000500000000000000" pitchFamily="2" charset="0"/>
                <a:cs typeface="Poppins" panose="00000500000000000000" pitchFamily="2" charset="0"/>
              </a:rPr>
              <a:t>Variables declared Globally (outside any function) have Global Scope.</a:t>
            </a:r>
          </a:p>
          <a:p>
            <a:r>
              <a:rPr lang="en-US" sz="1600" dirty="0">
                <a:latin typeface="Poppins" panose="00000500000000000000" pitchFamily="2" charset="0"/>
                <a:cs typeface="Poppins" panose="00000500000000000000" pitchFamily="2" charset="0"/>
              </a:rPr>
              <a:t>Global variables can be accessed from anywhere in a JavaScript program.</a:t>
            </a:r>
          </a:p>
          <a:p>
            <a:r>
              <a:rPr lang="en-US" sz="1600" dirty="0">
                <a:latin typeface="Poppins" panose="00000500000000000000" pitchFamily="2" charset="0"/>
                <a:cs typeface="Poppins" panose="00000500000000000000" pitchFamily="2" charset="0"/>
              </a:rPr>
              <a:t>Variables declared with var, let and const are quite similar when declared outside a block. They all have Global scope then.</a:t>
            </a:r>
          </a:p>
          <a:p>
            <a:r>
              <a:rPr lang="en-US" sz="1600" b="1" dirty="0">
                <a:solidFill>
                  <a:srgbClr val="561744"/>
                </a:solidFill>
                <a:latin typeface="Poppins" panose="00000500000000000000" pitchFamily="2" charset="0"/>
                <a:cs typeface="Poppins" panose="00000500000000000000" pitchFamily="2" charset="0"/>
              </a:rPr>
              <a:t>Function Scope:</a:t>
            </a:r>
            <a:endParaRPr lang="en-US" sz="1600" dirty="0">
              <a:latin typeface="Poppins" panose="00000500000000000000" pitchFamily="2" charset="0"/>
              <a:cs typeface="Poppins" panose="00000500000000000000" pitchFamily="2" charset="0"/>
            </a:endParaRPr>
          </a:p>
          <a:p>
            <a:r>
              <a:rPr lang="en-US" sz="1600" dirty="0">
                <a:latin typeface="Poppins" panose="00000500000000000000" pitchFamily="2" charset="0"/>
                <a:cs typeface="Poppins" panose="00000500000000000000" pitchFamily="2" charset="0"/>
              </a:rPr>
              <a:t>JavaScript has function scope: Each function creates a new scope..</a:t>
            </a:r>
          </a:p>
          <a:p>
            <a:r>
              <a:rPr lang="en-US" sz="1600" dirty="0">
                <a:latin typeface="Poppins" panose="00000500000000000000" pitchFamily="2" charset="0"/>
                <a:cs typeface="Poppins" panose="00000500000000000000" pitchFamily="2" charset="0"/>
              </a:rPr>
              <a:t>Variables defined inside a function are not accessible (visible) from outside the function.</a:t>
            </a:r>
          </a:p>
          <a:p>
            <a:r>
              <a:rPr lang="en-US" sz="1600" dirty="0">
                <a:latin typeface="Poppins" panose="00000500000000000000" pitchFamily="2" charset="0"/>
                <a:cs typeface="Poppins" panose="00000500000000000000" pitchFamily="2" charset="0"/>
              </a:rPr>
              <a:t>Variables declared with var, let and const are quite similar when declared inside a function.. They all have Function scope then.</a:t>
            </a:r>
          </a:p>
          <a:p>
            <a:endParaRPr lang="en-US" sz="1600" dirty="0">
              <a:latin typeface="Poppins" panose="00000500000000000000" pitchFamily="2" charset="0"/>
              <a:cs typeface="Poppins" panose="00000500000000000000" pitchFamily="2" charset="0"/>
            </a:endParaRPr>
          </a:p>
        </p:txBody>
      </p:sp>
      <p:grpSp>
        <p:nvGrpSpPr>
          <p:cNvPr id="6" name="Group 5">
            <a:extLst>
              <a:ext uri="{FF2B5EF4-FFF2-40B4-BE49-F238E27FC236}">
                <a16:creationId xmlns:a16="http://schemas.microsoft.com/office/drawing/2014/main" id="{22BB46DF-26C3-AA96-EA36-28184E2A7494}"/>
              </a:ext>
            </a:extLst>
          </p:cNvPr>
          <p:cNvGrpSpPr/>
          <p:nvPr/>
        </p:nvGrpSpPr>
        <p:grpSpPr>
          <a:xfrm>
            <a:off x="9643232" y="-873003"/>
            <a:ext cx="2548768" cy="2464465"/>
            <a:chOff x="9643232" y="-873003"/>
            <a:chExt cx="2548768" cy="2464465"/>
          </a:xfrm>
        </p:grpSpPr>
        <p:sp>
          <p:nvSpPr>
            <p:cNvPr id="17" name="Rectangle 16">
              <a:extLst>
                <a:ext uri="{FF2B5EF4-FFF2-40B4-BE49-F238E27FC236}">
                  <a16:creationId xmlns:a16="http://schemas.microsoft.com/office/drawing/2014/main" id="{B79FF0EF-E78E-911E-499B-9F57E3A090E1}"/>
                </a:ext>
              </a:extLst>
            </p:cNvPr>
            <p:cNvSpPr/>
            <p:nvPr/>
          </p:nvSpPr>
          <p:spPr>
            <a:xfrm>
              <a:off x="9729998" y="-18660"/>
              <a:ext cx="2462002" cy="755780"/>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Logo&#10;&#10;Description automatically generated">
              <a:extLst>
                <a:ext uri="{FF2B5EF4-FFF2-40B4-BE49-F238E27FC236}">
                  <a16:creationId xmlns:a16="http://schemas.microsoft.com/office/drawing/2014/main" id="{981F628C-066C-D270-E018-9E8837DA7B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3232" y="-873003"/>
              <a:ext cx="2462002" cy="2464465"/>
            </a:xfrm>
            <a:prstGeom prst="rect">
              <a:avLst/>
            </a:prstGeom>
          </p:spPr>
        </p:pic>
      </p:grpSp>
    </p:spTree>
    <p:extLst>
      <p:ext uri="{BB962C8B-B14F-4D97-AF65-F5344CB8AC3E}">
        <p14:creationId xmlns:p14="http://schemas.microsoft.com/office/powerpoint/2010/main" val="2277444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7295</TotalTime>
  <Words>1393</Words>
  <Application>Microsoft Office PowerPoint</Application>
  <PresentationFormat>Widescreen</PresentationFormat>
  <Paragraphs>137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Consolas</vt:lpstr>
      <vt:lpstr>Gilroy Light</vt:lpstr>
      <vt:lpstr>Poppins</vt:lpstr>
      <vt:lpstr>Office Theme</vt:lpstr>
      <vt:lpstr>HOISTING, DATA TYPES AND SCOPE</vt:lpstr>
      <vt:lpstr>Redirection</vt:lpstr>
      <vt:lpstr>Hoisting</vt:lpstr>
      <vt:lpstr>Date &amp; Time</vt:lpstr>
      <vt:lpstr>Time Functions</vt:lpstr>
      <vt:lpstr>Data Types</vt:lpstr>
      <vt:lpstr>Data Types</vt:lpstr>
      <vt:lpstr>Data Types</vt:lpstr>
      <vt:lpstr>Scope</vt:lpstr>
      <vt:lpstr>Scope</vt:lpstr>
      <vt:lpstr>Closures</vt:lpstr>
      <vt:lpstr>Numbers</vt:lpstr>
      <vt:lpstr>Math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MEDIA QUERIES</dc:title>
  <dc:creator>Umair Syed</dc:creator>
  <cp:lastModifiedBy>Farrukh Adeel</cp:lastModifiedBy>
  <cp:revision>54</cp:revision>
  <dcterms:created xsi:type="dcterms:W3CDTF">2022-02-25T07:08:08Z</dcterms:created>
  <dcterms:modified xsi:type="dcterms:W3CDTF">2023-10-22T09:09:31Z</dcterms:modified>
</cp:coreProperties>
</file>