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20" r:id="rId1"/>
  </p:sldMasterIdLst>
  <p:sldIdLst>
    <p:sldId id="256" r:id="rId2"/>
    <p:sldId id="257" r:id="rId3"/>
    <p:sldId id="259" r:id="rId4"/>
    <p:sldId id="260" r:id="rId5"/>
    <p:sldId id="261" r:id="rId6"/>
    <p:sldId id="281" r:id="rId7"/>
    <p:sldId id="262" r:id="rId8"/>
    <p:sldId id="282" r:id="rId9"/>
    <p:sldId id="263" r:id="rId10"/>
    <p:sldId id="283" r:id="rId11"/>
    <p:sldId id="264" r:id="rId12"/>
    <p:sldId id="265" r:id="rId13"/>
    <p:sldId id="266" r:id="rId14"/>
    <p:sldId id="269" r:id="rId15"/>
    <p:sldId id="270" r:id="rId16"/>
    <p:sldId id="271" r:id="rId17"/>
    <p:sldId id="272" r:id="rId18"/>
    <p:sldId id="273" r:id="rId19"/>
    <p:sldId id="275" r:id="rId20"/>
    <p:sldId id="276" r:id="rId21"/>
    <p:sldId id="277" r:id="rId22"/>
    <p:sldId id="278" r:id="rId23"/>
    <p:sldId id="279" r:id="rId24"/>
    <p:sldId id="280" r:id="rId25"/>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66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45662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80661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901910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310898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036636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t>9/30/2025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946763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t>9/30/2025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74653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t>9/30/2025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470551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13945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739690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791521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9/30/2025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3036066092"/>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www.google.com.au/imgres?imgurl=http://dreanotes.files.wordpress.com/2008/07/graphic_jail.jpg&amp;imgrefurl=http://dreanotes.wordpress.com/2008/07/18/help-notes-email-jail/&amp;usg=__s_pNn4OxoiTdkm5mtVs2MlsXVgI=&amp;h=720&amp;w=606&amp;sz=43&amp;hl=en&amp;start=8&amp;um=1&amp;itbs=1&amp;tbnid=Txcyp1khLdgISM:&amp;tbnh=140&amp;tbnw=118&amp;prev=/images?q=jail&amp;um=1&amp;hl=en&amp;safe=active&amp;rls=com.microsoft:en-au&amp;rlz=1I7RNTN_en&amp;tbs=isch:1" TargetMode="External"/><Relationship Id="rId3" Type="http://schemas.openxmlformats.org/officeDocument/2006/relationships/image" Target="../media/image20.jpg"/><Relationship Id="rId7" Type="http://schemas.openxmlformats.org/officeDocument/2006/relationships/image" Target="../media/image22.jpg"/><Relationship Id="rId2" Type="http://schemas.openxmlformats.org/officeDocument/2006/relationships/hyperlink" Target="http://www.google.com.au/imgres?imgurl=http://whatthehealthmag.files.wordpress.com/2009/02/prescription-drugs.jpg&amp;imgrefurl=http://whatthehealthmag.wordpress.com/2009/02/17/healthy-affairs-3/&amp;usg=__TpnD0AmYQOd8KpN_mnq7qWues5Q=&amp;h=573&amp;w=837&amp;sz=297&amp;hl=en&amp;start=7&amp;um=1&amp;itbs=1&amp;tbnid=mKsVCA7LJRqncM:&amp;tbnh=99&amp;tbnw=144&amp;prev=/images?q=drugs&amp;um=1&amp;hl=en&amp;safe=active&amp;rls=com.microsoft:en-au&amp;rlz=1I7RNTN_en&amp;tbs=isch:1" TargetMode="External"/><Relationship Id="rId1" Type="http://schemas.openxmlformats.org/officeDocument/2006/relationships/slideLayout" Target="../slideLayouts/slideLayout2.xml"/><Relationship Id="rId6" Type="http://schemas.openxmlformats.org/officeDocument/2006/relationships/hyperlink" Target="http://www.google.com.au/imgres?imgurl=http://sps.k12.mo.us/pittman/kmartin/Images/Syllabus%20Graphics/555_sick_woman_getting_her_temperature_checked%5b1%5d.png&amp;imgrefurl=http://sps.k12.mo.us/pittman/kmartin/class%20syllabus%20new%20page.html&amp;usg=__kqJMCkxRcBMUhaQ_9DKY8P8xGTI=&amp;h=350&amp;w=308&amp;sz=76&amp;hl=en&amp;start=1&amp;um=1&amp;itbs=1&amp;tbnid=WimTQr4QwMi2sM:&amp;tbnh=120&amp;tbnw=106&amp;prev=/images?q=sick+woman&amp;um=1&amp;hl=en&amp;safe=active&amp;rls=com.microsoft:en-au&amp;rlz=1I7RNTN_en&amp;tbs=isch:1" TargetMode="External"/><Relationship Id="rId5" Type="http://schemas.openxmlformats.org/officeDocument/2006/relationships/image" Target="../media/image21.jpg"/><Relationship Id="rId4" Type="http://schemas.openxmlformats.org/officeDocument/2006/relationships/hyperlink" Target="http://www.google.com.au/imgres?imgurl=http://blogs.houstonpress.com/hairballs/monopoly-jail042710.jpg&amp;imgrefurl=http://blogs.houstonpress.com/hairballs/2010/04/harris_county_jail_inspection.php&amp;usg=__nuLqPM3GB2rj5HxSMsBxf2i42_c=&amp;h=480&amp;w=490&amp;sz=90&amp;hl=en&amp;start=7&amp;um=1&amp;itbs=1&amp;tbnid=Glo-aO-Z5q0sBM:&amp;tbnh=127&amp;tbnw=130&amp;prev=/images?q=jail&amp;um=1&amp;hl=en&amp;safe=active&amp;rls=com.microsoft:en-au&amp;rlz=1I7RNTN_en&amp;tbs=isch:1" TargetMode="External"/><Relationship Id="rId9" Type="http://schemas.openxmlformats.org/officeDocument/2006/relationships/image" Target="../media/image23.jp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66800" y="838200"/>
            <a:ext cx="7595870" cy="2364105"/>
            <a:chOff x="891539" y="478536"/>
            <a:chExt cx="7595870" cy="2364105"/>
          </a:xfrm>
        </p:grpSpPr>
        <p:pic>
          <p:nvPicPr>
            <p:cNvPr id="3" name="object 3"/>
            <p:cNvPicPr/>
            <p:nvPr/>
          </p:nvPicPr>
          <p:blipFill>
            <a:blip r:embed="rId2" cstate="print"/>
            <a:stretch>
              <a:fillRect/>
            </a:stretch>
          </p:blipFill>
          <p:spPr>
            <a:xfrm>
              <a:off x="891539" y="518160"/>
              <a:ext cx="3633216" cy="1507236"/>
            </a:xfrm>
            <a:prstGeom prst="rect">
              <a:avLst/>
            </a:prstGeom>
          </p:spPr>
        </p:pic>
        <p:pic>
          <p:nvPicPr>
            <p:cNvPr id="4" name="object 4"/>
            <p:cNvPicPr/>
            <p:nvPr/>
          </p:nvPicPr>
          <p:blipFill>
            <a:blip r:embed="rId3" cstate="print"/>
            <a:stretch>
              <a:fillRect/>
            </a:stretch>
          </p:blipFill>
          <p:spPr>
            <a:xfrm>
              <a:off x="3634739" y="478536"/>
              <a:ext cx="1232915" cy="1507236"/>
            </a:xfrm>
            <a:prstGeom prst="rect">
              <a:avLst/>
            </a:prstGeom>
          </p:spPr>
        </p:pic>
        <p:pic>
          <p:nvPicPr>
            <p:cNvPr id="5" name="object 5"/>
            <p:cNvPicPr/>
            <p:nvPr/>
          </p:nvPicPr>
          <p:blipFill>
            <a:blip r:embed="rId4" cstate="print"/>
            <a:stretch>
              <a:fillRect/>
            </a:stretch>
          </p:blipFill>
          <p:spPr>
            <a:xfrm>
              <a:off x="3977639" y="518160"/>
              <a:ext cx="4509516" cy="1507236"/>
            </a:xfrm>
            <a:prstGeom prst="rect">
              <a:avLst/>
            </a:prstGeom>
          </p:spPr>
        </p:pic>
        <p:pic>
          <p:nvPicPr>
            <p:cNvPr id="6" name="object 6"/>
            <p:cNvPicPr/>
            <p:nvPr/>
          </p:nvPicPr>
          <p:blipFill>
            <a:blip r:embed="rId5" cstate="print"/>
            <a:stretch>
              <a:fillRect/>
            </a:stretch>
          </p:blipFill>
          <p:spPr>
            <a:xfrm>
              <a:off x="1176527" y="1335024"/>
              <a:ext cx="6833616" cy="1507236"/>
            </a:xfrm>
            <a:prstGeom prst="rect">
              <a:avLst/>
            </a:prstGeom>
          </p:spPr>
        </p:pic>
      </p:grpSp>
      <p:pic>
        <p:nvPicPr>
          <p:cNvPr id="8" name="object 8"/>
          <p:cNvPicPr/>
          <p:nvPr/>
        </p:nvPicPr>
        <p:blipFill>
          <a:blip r:embed="rId6" cstate="print"/>
          <a:stretch>
            <a:fillRect/>
          </a:stretch>
        </p:blipFill>
        <p:spPr>
          <a:xfrm>
            <a:off x="3634740" y="3048000"/>
            <a:ext cx="1839467" cy="1905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2995" y="237489"/>
            <a:ext cx="7836534" cy="513715"/>
          </a:xfrm>
          <a:prstGeom prst="rect">
            <a:avLst/>
          </a:prstGeom>
        </p:spPr>
        <p:txBody>
          <a:bodyPr vert="horz" wrap="square" lIns="0" tIns="12700" rIns="0" bIns="0" rtlCol="0">
            <a:spAutoFit/>
          </a:bodyPr>
          <a:lstStyle/>
          <a:p>
            <a:pPr marL="12700">
              <a:lnSpc>
                <a:spcPct val="100000"/>
              </a:lnSpc>
              <a:spcBef>
                <a:spcPts val="100"/>
              </a:spcBef>
            </a:pPr>
            <a:endParaRPr sz="3200" dirty="0"/>
          </a:p>
        </p:txBody>
      </p:sp>
      <p:sp>
        <p:nvSpPr>
          <p:cNvPr id="20" name="object 20"/>
          <p:cNvSpPr txBox="1"/>
          <p:nvPr/>
        </p:nvSpPr>
        <p:spPr>
          <a:xfrm>
            <a:off x="381000" y="1524000"/>
            <a:ext cx="8609330" cy="4065215"/>
          </a:xfrm>
          <a:prstGeom prst="rect">
            <a:avLst/>
          </a:prstGeom>
        </p:spPr>
        <p:txBody>
          <a:bodyPr vert="horz" wrap="square" lIns="0" tIns="12700" rIns="0" bIns="0" rtlCol="0">
            <a:spAutoFit/>
          </a:bodyPr>
          <a:lstStyle/>
          <a:p>
            <a:pPr>
              <a:lnSpc>
                <a:spcPct val="100000"/>
              </a:lnSpc>
              <a:spcBef>
                <a:spcPts val="960"/>
              </a:spcBef>
            </a:pPr>
            <a:endParaRPr sz="1600" dirty="0">
              <a:solidFill>
                <a:schemeClr val="tx1"/>
              </a:solidFill>
              <a:latin typeface="Arial MT"/>
              <a:cs typeface="Arial MT"/>
            </a:endParaRPr>
          </a:p>
          <a:p>
            <a:pPr marL="12700">
              <a:lnSpc>
                <a:spcPct val="150000"/>
              </a:lnSpc>
            </a:pPr>
            <a:r>
              <a:rPr sz="1800" b="1" dirty="0">
                <a:solidFill>
                  <a:schemeClr val="tx1"/>
                </a:solidFill>
                <a:latin typeface="Arial"/>
                <a:cs typeface="Arial"/>
              </a:rPr>
              <a:t>Stage</a:t>
            </a:r>
            <a:r>
              <a:rPr sz="1800" b="1" spc="-35" dirty="0">
                <a:solidFill>
                  <a:schemeClr val="tx1"/>
                </a:solidFill>
                <a:latin typeface="Arial"/>
                <a:cs typeface="Arial"/>
              </a:rPr>
              <a:t> </a:t>
            </a:r>
            <a:r>
              <a:rPr sz="1800" b="1" dirty="0">
                <a:solidFill>
                  <a:schemeClr val="tx1"/>
                </a:solidFill>
                <a:latin typeface="Arial"/>
                <a:cs typeface="Arial"/>
              </a:rPr>
              <a:t>6</a:t>
            </a:r>
            <a:r>
              <a:rPr sz="1800" b="1" spc="-30" dirty="0">
                <a:solidFill>
                  <a:schemeClr val="tx1"/>
                </a:solidFill>
                <a:latin typeface="Arial"/>
                <a:cs typeface="Arial"/>
              </a:rPr>
              <a:t> </a:t>
            </a:r>
            <a:r>
              <a:rPr sz="1800" b="1" dirty="0">
                <a:solidFill>
                  <a:schemeClr val="tx1"/>
                </a:solidFill>
                <a:latin typeface="Arial"/>
                <a:cs typeface="Arial"/>
              </a:rPr>
              <a:t>–</a:t>
            </a:r>
            <a:r>
              <a:rPr sz="1800" b="1" spc="-35" dirty="0">
                <a:solidFill>
                  <a:schemeClr val="tx1"/>
                </a:solidFill>
                <a:latin typeface="Arial"/>
                <a:cs typeface="Arial"/>
              </a:rPr>
              <a:t> </a:t>
            </a:r>
            <a:r>
              <a:rPr sz="1800" b="1" dirty="0">
                <a:solidFill>
                  <a:schemeClr val="tx1"/>
                </a:solidFill>
                <a:latin typeface="Arial"/>
                <a:cs typeface="Arial"/>
              </a:rPr>
              <a:t>Universal</a:t>
            </a:r>
            <a:r>
              <a:rPr sz="1800" b="1" spc="20" dirty="0">
                <a:solidFill>
                  <a:schemeClr val="tx1"/>
                </a:solidFill>
                <a:latin typeface="Arial"/>
                <a:cs typeface="Arial"/>
              </a:rPr>
              <a:t> </a:t>
            </a:r>
            <a:r>
              <a:rPr sz="1800" b="1" dirty="0">
                <a:solidFill>
                  <a:schemeClr val="tx1"/>
                </a:solidFill>
                <a:latin typeface="Arial"/>
                <a:cs typeface="Arial"/>
              </a:rPr>
              <a:t>ethical</a:t>
            </a:r>
            <a:r>
              <a:rPr sz="1800" b="1" spc="-35" dirty="0">
                <a:solidFill>
                  <a:schemeClr val="tx1"/>
                </a:solidFill>
                <a:latin typeface="Arial"/>
                <a:cs typeface="Arial"/>
              </a:rPr>
              <a:t> </a:t>
            </a:r>
            <a:r>
              <a:rPr sz="1800" b="1" spc="-10" dirty="0">
                <a:solidFill>
                  <a:schemeClr val="tx1"/>
                </a:solidFill>
                <a:latin typeface="Arial"/>
                <a:cs typeface="Arial"/>
              </a:rPr>
              <a:t>Principles</a:t>
            </a:r>
            <a:endParaRPr sz="1800" dirty="0">
              <a:solidFill>
                <a:schemeClr val="tx1"/>
              </a:solidFill>
              <a:latin typeface="Arial"/>
              <a:cs typeface="Arial"/>
            </a:endParaRPr>
          </a:p>
          <a:p>
            <a:pPr marL="12700" marR="283845" algn="just">
              <a:lnSpc>
                <a:spcPct val="150000"/>
              </a:lnSpc>
            </a:pPr>
            <a:r>
              <a:rPr sz="1800" dirty="0">
                <a:solidFill>
                  <a:schemeClr val="tx1"/>
                </a:solidFill>
                <a:latin typeface="Arial MT"/>
                <a:cs typeface="Arial MT"/>
              </a:rPr>
              <a:t>Kolhberg’s</a:t>
            </a:r>
            <a:r>
              <a:rPr sz="1800" spc="-10" dirty="0">
                <a:solidFill>
                  <a:schemeClr val="tx1"/>
                </a:solidFill>
                <a:latin typeface="Arial MT"/>
                <a:cs typeface="Arial MT"/>
              </a:rPr>
              <a:t> </a:t>
            </a:r>
            <a:r>
              <a:rPr sz="1800" dirty="0">
                <a:solidFill>
                  <a:schemeClr val="tx1"/>
                </a:solidFill>
                <a:latin typeface="Arial MT"/>
                <a:cs typeface="Arial MT"/>
              </a:rPr>
              <a:t>final</a:t>
            </a:r>
            <a:r>
              <a:rPr sz="1800" spc="-20" dirty="0">
                <a:solidFill>
                  <a:schemeClr val="tx1"/>
                </a:solidFill>
                <a:latin typeface="Arial MT"/>
                <a:cs typeface="Arial MT"/>
              </a:rPr>
              <a:t> </a:t>
            </a:r>
            <a:r>
              <a:rPr sz="1800" dirty="0">
                <a:solidFill>
                  <a:schemeClr val="tx1"/>
                </a:solidFill>
                <a:latin typeface="Arial MT"/>
                <a:cs typeface="Arial MT"/>
              </a:rPr>
              <a:t>level</a:t>
            </a:r>
            <a:r>
              <a:rPr sz="1800" spc="-25" dirty="0">
                <a:solidFill>
                  <a:schemeClr val="tx1"/>
                </a:solidFill>
                <a:latin typeface="Arial MT"/>
                <a:cs typeface="Arial MT"/>
              </a:rPr>
              <a:t> </a:t>
            </a:r>
            <a:r>
              <a:rPr sz="1800" dirty="0">
                <a:solidFill>
                  <a:schemeClr val="tx1"/>
                </a:solidFill>
                <a:latin typeface="Arial MT"/>
                <a:cs typeface="Arial MT"/>
              </a:rPr>
              <a:t>of</a:t>
            </a:r>
            <a:r>
              <a:rPr sz="1800" spc="-40" dirty="0">
                <a:solidFill>
                  <a:schemeClr val="tx1"/>
                </a:solidFill>
                <a:latin typeface="Arial MT"/>
                <a:cs typeface="Arial MT"/>
              </a:rPr>
              <a:t> </a:t>
            </a:r>
            <a:r>
              <a:rPr sz="1800" dirty="0">
                <a:solidFill>
                  <a:schemeClr val="tx1"/>
                </a:solidFill>
                <a:latin typeface="Arial MT"/>
                <a:cs typeface="Arial MT"/>
              </a:rPr>
              <a:t>moral</a:t>
            </a:r>
            <a:r>
              <a:rPr sz="1800" spc="-25" dirty="0">
                <a:solidFill>
                  <a:schemeClr val="tx1"/>
                </a:solidFill>
                <a:latin typeface="Arial MT"/>
                <a:cs typeface="Arial MT"/>
              </a:rPr>
              <a:t> </a:t>
            </a:r>
            <a:r>
              <a:rPr sz="1800" dirty="0">
                <a:solidFill>
                  <a:schemeClr val="tx1"/>
                </a:solidFill>
                <a:latin typeface="Arial MT"/>
                <a:cs typeface="Arial MT"/>
              </a:rPr>
              <a:t>reasoning</a:t>
            </a:r>
            <a:r>
              <a:rPr sz="1800" spc="-10" dirty="0">
                <a:solidFill>
                  <a:schemeClr val="tx1"/>
                </a:solidFill>
                <a:latin typeface="Arial MT"/>
                <a:cs typeface="Arial MT"/>
              </a:rPr>
              <a:t> </a:t>
            </a:r>
            <a:r>
              <a:rPr sz="1800" dirty="0">
                <a:solidFill>
                  <a:schemeClr val="tx1"/>
                </a:solidFill>
                <a:latin typeface="Arial MT"/>
                <a:cs typeface="Arial MT"/>
              </a:rPr>
              <a:t>is</a:t>
            </a:r>
            <a:r>
              <a:rPr sz="1800" spc="-30" dirty="0">
                <a:solidFill>
                  <a:schemeClr val="tx1"/>
                </a:solidFill>
                <a:latin typeface="Arial MT"/>
                <a:cs typeface="Arial MT"/>
              </a:rPr>
              <a:t> </a:t>
            </a:r>
            <a:r>
              <a:rPr sz="1800" dirty="0">
                <a:solidFill>
                  <a:schemeClr val="tx1"/>
                </a:solidFill>
                <a:latin typeface="Arial MT"/>
                <a:cs typeface="Arial MT"/>
              </a:rPr>
              <a:t>based</a:t>
            </a:r>
            <a:r>
              <a:rPr sz="1800" spc="-25" dirty="0">
                <a:solidFill>
                  <a:schemeClr val="tx1"/>
                </a:solidFill>
                <a:latin typeface="Arial MT"/>
                <a:cs typeface="Arial MT"/>
              </a:rPr>
              <a:t> </a:t>
            </a:r>
            <a:r>
              <a:rPr sz="1800" dirty="0">
                <a:solidFill>
                  <a:schemeClr val="tx1"/>
                </a:solidFill>
                <a:latin typeface="Arial MT"/>
                <a:cs typeface="Arial MT"/>
              </a:rPr>
              <a:t>upon</a:t>
            </a:r>
            <a:r>
              <a:rPr sz="1800" spc="-25" dirty="0">
                <a:solidFill>
                  <a:schemeClr val="tx1"/>
                </a:solidFill>
                <a:latin typeface="Arial MT"/>
                <a:cs typeface="Arial MT"/>
              </a:rPr>
              <a:t> </a:t>
            </a:r>
            <a:r>
              <a:rPr sz="1800" dirty="0">
                <a:solidFill>
                  <a:schemeClr val="tx1"/>
                </a:solidFill>
                <a:latin typeface="Arial MT"/>
                <a:cs typeface="Arial MT"/>
              </a:rPr>
              <a:t>universal</a:t>
            </a:r>
            <a:r>
              <a:rPr sz="1800" spc="-20" dirty="0">
                <a:solidFill>
                  <a:schemeClr val="tx1"/>
                </a:solidFill>
                <a:latin typeface="Arial MT"/>
                <a:cs typeface="Arial MT"/>
              </a:rPr>
              <a:t> </a:t>
            </a:r>
            <a:r>
              <a:rPr sz="1800" dirty="0">
                <a:solidFill>
                  <a:schemeClr val="tx1"/>
                </a:solidFill>
                <a:latin typeface="Arial MT"/>
                <a:cs typeface="Arial MT"/>
              </a:rPr>
              <a:t>ethical</a:t>
            </a:r>
            <a:r>
              <a:rPr sz="1800" spc="-20" dirty="0">
                <a:solidFill>
                  <a:schemeClr val="tx1"/>
                </a:solidFill>
                <a:latin typeface="Arial MT"/>
                <a:cs typeface="Arial MT"/>
              </a:rPr>
              <a:t> </a:t>
            </a:r>
            <a:r>
              <a:rPr sz="1800" spc="-10" dirty="0">
                <a:solidFill>
                  <a:schemeClr val="tx1"/>
                </a:solidFill>
                <a:latin typeface="Arial MT"/>
                <a:cs typeface="Arial MT"/>
              </a:rPr>
              <a:t>principles </a:t>
            </a:r>
            <a:r>
              <a:rPr sz="1800" dirty="0">
                <a:solidFill>
                  <a:schemeClr val="tx1"/>
                </a:solidFill>
                <a:latin typeface="Arial MT"/>
                <a:cs typeface="Arial MT"/>
              </a:rPr>
              <a:t>and</a:t>
            </a:r>
            <a:r>
              <a:rPr sz="1800" spc="-35" dirty="0">
                <a:solidFill>
                  <a:schemeClr val="tx1"/>
                </a:solidFill>
                <a:latin typeface="Arial MT"/>
                <a:cs typeface="Arial MT"/>
              </a:rPr>
              <a:t> </a:t>
            </a:r>
            <a:r>
              <a:rPr sz="1800" dirty="0">
                <a:solidFill>
                  <a:schemeClr val="tx1"/>
                </a:solidFill>
                <a:latin typeface="Arial MT"/>
                <a:cs typeface="Arial MT"/>
              </a:rPr>
              <a:t>abstract</a:t>
            </a:r>
            <a:r>
              <a:rPr sz="1800" spc="-25" dirty="0">
                <a:solidFill>
                  <a:schemeClr val="tx1"/>
                </a:solidFill>
                <a:latin typeface="Arial MT"/>
                <a:cs typeface="Arial MT"/>
              </a:rPr>
              <a:t> </a:t>
            </a:r>
            <a:r>
              <a:rPr sz="1800" dirty="0">
                <a:solidFill>
                  <a:schemeClr val="tx1"/>
                </a:solidFill>
                <a:latin typeface="Arial MT"/>
                <a:cs typeface="Arial MT"/>
              </a:rPr>
              <a:t>reasoning.</a:t>
            </a:r>
            <a:r>
              <a:rPr sz="1800" spc="-20" dirty="0">
                <a:solidFill>
                  <a:schemeClr val="tx1"/>
                </a:solidFill>
                <a:latin typeface="Arial MT"/>
                <a:cs typeface="Arial MT"/>
              </a:rPr>
              <a:t> </a:t>
            </a:r>
            <a:r>
              <a:rPr sz="1800" dirty="0">
                <a:solidFill>
                  <a:schemeClr val="tx1"/>
                </a:solidFill>
                <a:latin typeface="Arial MT"/>
                <a:cs typeface="Arial MT"/>
              </a:rPr>
              <a:t>At</a:t>
            </a:r>
            <a:r>
              <a:rPr sz="1800" spc="-25" dirty="0">
                <a:solidFill>
                  <a:schemeClr val="tx1"/>
                </a:solidFill>
                <a:latin typeface="Arial MT"/>
                <a:cs typeface="Arial MT"/>
              </a:rPr>
              <a:t> </a:t>
            </a:r>
            <a:r>
              <a:rPr sz="1800" dirty="0">
                <a:solidFill>
                  <a:schemeClr val="tx1"/>
                </a:solidFill>
                <a:latin typeface="Arial MT"/>
                <a:cs typeface="Arial MT"/>
              </a:rPr>
              <a:t>this</a:t>
            </a:r>
            <a:r>
              <a:rPr sz="1800" spc="-30" dirty="0">
                <a:solidFill>
                  <a:schemeClr val="tx1"/>
                </a:solidFill>
                <a:latin typeface="Arial MT"/>
                <a:cs typeface="Arial MT"/>
              </a:rPr>
              <a:t> </a:t>
            </a:r>
            <a:r>
              <a:rPr sz="1800" dirty="0">
                <a:solidFill>
                  <a:schemeClr val="tx1"/>
                </a:solidFill>
                <a:latin typeface="Arial MT"/>
                <a:cs typeface="Arial MT"/>
              </a:rPr>
              <a:t>stage,</a:t>
            </a:r>
            <a:r>
              <a:rPr sz="1800" spc="-30" dirty="0">
                <a:solidFill>
                  <a:schemeClr val="tx1"/>
                </a:solidFill>
                <a:latin typeface="Arial MT"/>
                <a:cs typeface="Arial MT"/>
              </a:rPr>
              <a:t> </a:t>
            </a:r>
            <a:r>
              <a:rPr sz="1800" dirty="0">
                <a:solidFill>
                  <a:schemeClr val="tx1"/>
                </a:solidFill>
                <a:latin typeface="Arial MT"/>
                <a:cs typeface="Arial MT"/>
              </a:rPr>
              <a:t>people</a:t>
            </a:r>
            <a:r>
              <a:rPr sz="1800" spc="-25" dirty="0">
                <a:solidFill>
                  <a:schemeClr val="tx1"/>
                </a:solidFill>
                <a:latin typeface="Arial MT"/>
                <a:cs typeface="Arial MT"/>
              </a:rPr>
              <a:t> </a:t>
            </a:r>
            <a:r>
              <a:rPr sz="1800" dirty="0">
                <a:solidFill>
                  <a:schemeClr val="tx1"/>
                </a:solidFill>
                <a:latin typeface="Arial MT"/>
                <a:cs typeface="Arial MT"/>
              </a:rPr>
              <a:t>follow</a:t>
            </a:r>
            <a:r>
              <a:rPr sz="1800" spc="-25" dirty="0">
                <a:solidFill>
                  <a:schemeClr val="tx1"/>
                </a:solidFill>
                <a:latin typeface="Arial MT"/>
                <a:cs typeface="Arial MT"/>
              </a:rPr>
              <a:t> </a:t>
            </a:r>
            <a:r>
              <a:rPr sz="1800" dirty="0">
                <a:solidFill>
                  <a:schemeClr val="tx1"/>
                </a:solidFill>
                <a:latin typeface="Arial MT"/>
                <a:cs typeface="Arial MT"/>
              </a:rPr>
              <a:t>these</a:t>
            </a:r>
            <a:r>
              <a:rPr sz="1800" spc="-25" dirty="0">
                <a:solidFill>
                  <a:schemeClr val="tx1"/>
                </a:solidFill>
                <a:latin typeface="Arial MT"/>
                <a:cs typeface="Arial MT"/>
              </a:rPr>
              <a:t> </a:t>
            </a:r>
            <a:r>
              <a:rPr sz="1800" dirty="0">
                <a:solidFill>
                  <a:schemeClr val="tx1"/>
                </a:solidFill>
                <a:latin typeface="Arial MT"/>
                <a:cs typeface="Arial MT"/>
              </a:rPr>
              <a:t>internalized</a:t>
            </a:r>
            <a:r>
              <a:rPr sz="1800" spc="-10" dirty="0">
                <a:solidFill>
                  <a:schemeClr val="tx1"/>
                </a:solidFill>
                <a:latin typeface="Arial MT"/>
                <a:cs typeface="Arial MT"/>
              </a:rPr>
              <a:t> </a:t>
            </a:r>
            <a:r>
              <a:rPr sz="1800" dirty="0">
                <a:solidFill>
                  <a:schemeClr val="tx1"/>
                </a:solidFill>
                <a:latin typeface="Arial MT"/>
                <a:cs typeface="Arial MT"/>
              </a:rPr>
              <a:t>principles</a:t>
            </a:r>
            <a:r>
              <a:rPr sz="1800" spc="-10" dirty="0">
                <a:solidFill>
                  <a:schemeClr val="tx1"/>
                </a:solidFill>
                <a:latin typeface="Arial MT"/>
                <a:cs typeface="Arial MT"/>
              </a:rPr>
              <a:t> </a:t>
            </a:r>
            <a:r>
              <a:rPr sz="1800" spc="-25" dirty="0">
                <a:solidFill>
                  <a:schemeClr val="tx1"/>
                </a:solidFill>
                <a:latin typeface="Arial MT"/>
                <a:cs typeface="Arial MT"/>
              </a:rPr>
              <a:t>of </a:t>
            </a:r>
            <a:r>
              <a:rPr sz="1800" dirty="0">
                <a:solidFill>
                  <a:schemeClr val="tx1"/>
                </a:solidFill>
                <a:latin typeface="Arial MT"/>
                <a:cs typeface="Arial MT"/>
              </a:rPr>
              <a:t>justice,</a:t>
            </a:r>
            <a:r>
              <a:rPr sz="1800" spc="-30" dirty="0">
                <a:solidFill>
                  <a:schemeClr val="tx1"/>
                </a:solidFill>
                <a:latin typeface="Arial MT"/>
                <a:cs typeface="Arial MT"/>
              </a:rPr>
              <a:t> </a:t>
            </a:r>
            <a:r>
              <a:rPr sz="1800" dirty="0">
                <a:solidFill>
                  <a:schemeClr val="tx1"/>
                </a:solidFill>
                <a:latin typeface="Arial MT"/>
                <a:cs typeface="Arial MT"/>
              </a:rPr>
              <a:t>even</a:t>
            </a:r>
            <a:r>
              <a:rPr sz="1800" spc="-20" dirty="0">
                <a:solidFill>
                  <a:schemeClr val="tx1"/>
                </a:solidFill>
                <a:latin typeface="Arial MT"/>
                <a:cs typeface="Arial MT"/>
              </a:rPr>
              <a:t> </a:t>
            </a:r>
            <a:r>
              <a:rPr sz="1800" dirty="0">
                <a:solidFill>
                  <a:schemeClr val="tx1"/>
                </a:solidFill>
                <a:latin typeface="Arial MT"/>
                <a:cs typeface="Arial MT"/>
              </a:rPr>
              <a:t>if</a:t>
            </a:r>
            <a:r>
              <a:rPr sz="1800" spc="-25" dirty="0">
                <a:solidFill>
                  <a:schemeClr val="tx1"/>
                </a:solidFill>
                <a:latin typeface="Arial MT"/>
                <a:cs typeface="Arial MT"/>
              </a:rPr>
              <a:t> </a:t>
            </a:r>
            <a:r>
              <a:rPr sz="1800" dirty="0">
                <a:solidFill>
                  <a:schemeClr val="tx1"/>
                </a:solidFill>
                <a:latin typeface="Arial MT"/>
                <a:cs typeface="Arial MT"/>
              </a:rPr>
              <a:t>they</a:t>
            </a:r>
            <a:r>
              <a:rPr sz="1800" spc="-25" dirty="0">
                <a:solidFill>
                  <a:schemeClr val="tx1"/>
                </a:solidFill>
                <a:latin typeface="Arial MT"/>
                <a:cs typeface="Arial MT"/>
              </a:rPr>
              <a:t> </a:t>
            </a:r>
            <a:r>
              <a:rPr sz="1800" dirty="0">
                <a:solidFill>
                  <a:schemeClr val="tx1"/>
                </a:solidFill>
                <a:latin typeface="Arial MT"/>
                <a:cs typeface="Arial MT"/>
              </a:rPr>
              <a:t>conflict</a:t>
            </a:r>
            <a:r>
              <a:rPr sz="1800" spc="-25" dirty="0">
                <a:solidFill>
                  <a:schemeClr val="tx1"/>
                </a:solidFill>
                <a:latin typeface="Arial MT"/>
                <a:cs typeface="Arial MT"/>
              </a:rPr>
              <a:t> </a:t>
            </a:r>
            <a:r>
              <a:rPr sz="1800" dirty="0">
                <a:solidFill>
                  <a:schemeClr val="tx1"/>
                </a:solidFill>
                <a:latin typeface="Arial MT"/>
                <a:cs typeface="Arial MT"/>
              </a:rPr>
              <a:t>with</a:t>
            </a:r>
            <a:r>
              <a:rPr sz="1800" spc="5" dirty="0">
                <a:solidFill>
                  <a:schemeClr val="tx1"/>
                </a:solidFill>
                <a:latin typeface="Arial MT"/>
                <a:cs typeface="Arial MT"/>
              </a:rPr>
              <a:t> </a:t>
            </a:r>
            <a:r>
              <a:rPr sz="1800" dirty="0">
                <a:solidFill>
                  <a:schemeClr val="tx1"/>
                </a:solidFill>
                <a:latin typeface="Arial MT"/>
                <a:cs typeface="Arial MT"/>
              </a:rPr>
              <a:t>laws</a:t>
            </a:r>
            <a:r>
              <a:rPr sz="1800" spc="15" dirty="0">
                <a:solidFill>
                  <a:schemeClr val="tx1"/>
                </a:solidFill>
                <a:latin typeface="Arial MT"/>
                <a:cs typeface="Arial MT"/>
              </a:rPr>
              <a:t> </a:t>
            </a:r>
            <a:r>
              <a:rPr sz="1800" dirty="0">
                <a:solidFill>
                  <a:schemeClr val="tx1"/>
                </a:solidFill>
                <a:latin typeface="Arial MT"/>
                <a:cs typeface="Arial MT"/>
              </a:rPr>
              <a:t>and</a:t>
            </a:r>
            <a:r>
              <a:rPr sz="1800" spc="-20" dirty="0">
                <a:solidFill>
                  <a:schemeClr val="tx1"/>
                </a:solidFill>
                <a:latin typeface="Arial MT"/>
                <a:cs typeface="Arial MT"/>
              </a:rPr>
              <a:t> </a:t>
            </a:r>
            <a:r>
              <a:rPr sz="1800" spc="-10" dirty="0">
                <a:solidFill>
                  <a:schemeClr val="tx1"/>
                </a:solidFill>
                <a:latin typeface="Arial MT"/>
                <a:cs typeface="Arial MT"/>
              </a:rPr>
              <a:t>rules</a:t>
            </a:r>
            <a:r>
              <a:rPr sz="2000" spc="-10" dirty="0">
                <a:solidFill>
                  <a:schemeClr val="tx1"/>
                </a:solidFill>
                <a:latin typeface="Arial MT"/>
                <a:cs typeface="Arial MT"/>
              </a:rPr>
              <a:t>.</a:t>
            </a:r>
            <a:endParaRPr sz="2000" dirty="0">
              <a:solidFill>
                <a:schemeClr val="tx1"/>
              </a:solidFill>
              <a:latin typeface="Arial MT"/>
              <a:cs typeface="Arial MT"/>
            </a:endParaRPr>
          </a:p>
          <a:p>
            <a:pPr>
              <a:lnSpc>
                <a:spcPct val="150000"/>
              </a:lnSpc>
              <a:spcBef>
                <a:spcPts val="1230"/>
              </a:spcBef>
            </a:pPr>
            <a:endParaRPr sz="1800" dirty="0">
              <a:solidFill>
                <a:schemeClr val="tx1"/>
              </a:solidFill>
              <a:latin typeface="Arial MT"/>
              <a:cs typeface="Arial MT"/>
            </a:endParaRPr>
          </a:p>
          <a:p>
            <a:pPr marL="298450" marR="669925" indent="-285750">
              <a:lnSpc>
                <a:spcPct val="150000"/>
              </a:lnSpc>
              <a:buFont typeface="Arial" panose="020B0604020202020204" pitchFamily="34" charset="0"/>
              <a:buChar char="•"/>
            </a:pPr>
            <a:r>
              <a:rPr sz="1250" spc="-10" dirty="0" smtClean="0">
                <a:solidFill>
                  <a:schemeClr val="tx1"/>
                </a:solidFill>
                <a:latin typeface="Microsoft Sans Serif"/>
                <a:cs typeface="Microsoft Sans Serif"/>
              </a:rPr>
              <a:t>​</a:t>
            </a:r>
            <a:r>
              <a:rPr sz="1600" dirty="0" smtClean="0">
                <a:solidFill>
                  <a:schemeClr val="tx1"/>
                </a:solidFill>
                <a:latin typeface="Arial MT"/>
                <a:cs typeface="Arial MT"/>
              </a:rPr>
              <a:t>B</a:t>
            </a:r>
            <a:r>
              <a:rPr lang="en-US" sz="1600" dirty="0" smtClean="0">
                <a:solidFill>
                  <a:schemeClr val="tx1"/>
                </a:solidFill>
                <a:latin typeface="Arial MT"/>
                <a:cs typeface="Arial MT"/>
              </a:rPr>
              <a:t>e</a:t>
            </a:r>
            <a:r>
              <a:rPr sz="1600" dirty="0" smtClean="0">
                <a:solidFill>
                  <a:schemeClr val="tx1"/>
                </a:solidFill>
                <a:latin typeface="Arial MT"/>
                <a:cs typeface="Arial MT"/>
              </a:rPr>
              <a:t>lieves</a:t>
            </a:r>
            <a:r>
              <a:rPr sz="1600" spc="-60" dirty="0" smtClean="0">
                <a:solidFill>
                  <a:schemeClr val="tx1"/>
                </a:solidFill>
                <a:latin typeface="Arial MT"/>
                <a:cs typeface="Arial MT"/>
              </a:rPr>
              <a:t> </a:t>
            </a:r>
            <a:r>
              <a:rPr sz="1600" dirty="0">
                <a:solidFill>
                  <a:schemeClr val="tx1"/>
                </a:solidFill>
                <a:latin typeface="Arial MT"/>
                <a:cs typeface="Arial MT"/>
              </a:rPr>
              <a:t>that</a:t>
            </a:r>
            <a:r>
              <a:rPr sz="1600" spc="-35" dirty="0">
                <a:solidFill>
                  <a:schemeClr val="tx1"/>
                </a:solidFill>
                <a:latin typeface="Arial MT"/>
                <a:cs typeface="Arial MT"/>
              </a:rPr>
              <a:t> </a:t>
            </a:r>
            <a:r>
              <a:rPr sz="1600" dirty="0">
                <a:solidFill>
                  <a:schemeClr val="tx1"/>
                </a:solidFill>
                <a:latin typeface="Arial MT"/>
                <a:cs typeface="Arial MT"/>
              </a:rPr>
              <a:t>there</a:t>
            </a:r>
            <a:r>
              <a:rPr sz="1600" spc="-25" dirty="0">
                <a:solidFill>
                  <a:schemeClr val="tx1"/>
                </a:solidFill>
                <a:latin typeface="Arial MT"/>
                <a:cs typeface="Arial MT"/>
              </a:rPr>
              <a:t> </a:t>
            </a:r>
            <a:r>
              <a:rPr sz="1600" dirty="0">
                <a:solidFill>
                  <a:schemeClr val="tx1"/>
                </a:solidFill>
                <a:latin typeface="Arial MT"/>
                <a:cs typeface="Arial MT"/>
              </a:rPr>
              <a:t>are</a:t>
            </a:r>
            <a:r>
              <a:rPr sz="1600" spc="-35" dirty="0">
                <a:solidFill>
                  <a:schemeClr val="tx1"/>
                </a:solidFill>
                <a:latin typeface="Arial MT"/>
                <a:cs typeface="Arial MT"/>
              </a:rPr>
              <a:t> </a:t>
            </a:r>
            <a:r>
              <a:rPr sz="1600" dirty="0">
                <a:solidFill>
                  <a:schemeClr val="tx1"/>
                </a:solidFill>
                <a:latin typeface="Arial MT"/>
                <a:cs typeface="Arial MT"/>
              </a:rPr>
              <a:t>high</a:t>
            </a:r>
            <a:r>
              <a:rPr sz="1600" spc="-55" dirty="0">
                <a:solidFill>
                  <a:schemeClr val="tx1"/>
                </a:solidFill>
                <a:latin typeface="Arial MT"/>
                <a:cs typeface="Arial MT"/>
              </a:rPr>
              <a:t> </a:t>
            </a:r>
            <a:r>
              <a:rPr sz="1600" dirty="0">
                <a:solidFill>
                  <a:schemeClr val="tx1"/>
                </a:solidFill>
                <a:latin typeface="Arial MT"/>
                <a:cs typeface="Arial MT"/>
              </a:rPr>
              <a:t>moral</a:t>
            </a:r>
            <a:r>
              <a:rPr sz="1600" spc="-35" dirty="0">
                <a:solidFill>
                  <a:schemeClr val="tx1"/>
                </a:solidFill>
                <a:latin typeface="Arial MT"/>
                <a:cs typeface="Arial MT"/>
              </a:rPr>
              <a:t> </a:t>
            </a:r>
            <a:r>
              <a:rPr sz="1600" dirty="0">
                <a:solidFill>
                  <a:schemeClr val="tx1"/>
                </a:solidFill>
                <a:latin typeface="Arial MT"/>
                <a:cs typeface="Arial MT"/>
              </a:rPr>
              <a:t>principles</a:t>
            </a:r>
            <a:r>
              <a:rPr sz="1600" spc="-55" dirty="0">
                <a:solidFill>
                  <a:schemeClr val="tx1"/>
                </a:solidFill>
                <a:latin typeface="Arial MT"/>
                <a:cs typeface="Arial MT"/>
              </a:rPr>
              <a:t> </a:t>
            </a:r>
            <a:r>
              <a:rPr sz="1600" dirty="0">
                <a:solidFill>
                  <a:schemeClr val="tx1"/>
                </a:solidFill>
                <a:latin typeface="Arial MT"/>
                <a:cs typeface="Arial MT"/>
              </a:rPr>
              <a:t>than</a:t>
            </a:r>
            <a:r>
              <a:rPr sz="1600" spc="-35" dirty="0">
                <a:solidFill>
                  <a:schemeClr val="tx1"/>
                </a:solidFill>
                <a:latin typeface="Arial MT"/>
                <a:cs typeface="Arial MT"/>
              </a:rPr>
              <a:t> </a:t>
            </a:r>
            <a:r>
              <a:rPr sz="1600" dirty="0">
                <a:solidFill>
                  <a:schemeClr val="tx1"/>
                </a:solidFill>
                <a:latin typeface="Arial MT"/>
                <a:cs typeface="Arial MT"/>
              </a:rPr>
              <a:t>those</a:t>
            </a:r>
            <a:r>
              <a:rPr sz="1600" spc="-30" dirty="0">
                <a:solidFill>
                  <a:schemeClr val="tx1"/>
                </a:solidFill>
                <a:latin typeface="Arial MT"/>
                <a:cs typeface="Arial MT"/>
              </a:rPr>
              <a:t> </a:t>
            </a:r>
            <a:r>
              <a:rPr sz="1600" dirty="0">
                <a:solidFill>
                  <a:schemeClr val="tx1"/>
                </a:solidFill>
                <a:latin typeface="Arial MT"/>
                <a:cs typeface="Arial MT"/>
              </a:rPr>
              <a:t>represented</a:t>
            </a:r>
            <a:r>
              <a:rPr sz="1600" spc="-25" dirty="0">
                <a:solidFill>
                  <a:schemeClr val="tx1"/>
                </a:solidFill>
                <a:latin typeface="Arial MT"/>
                <a:cs typeface="Arial MT"/>
              </a:rPr>
              <a:t> </a:t>
            </a:r>
            <a:r>
              <a:rPr sz="1600" dirty="0">
                <a:solidFill>
                  <a:schemeClr val="tx1"/>
                </a:solidFill>
                <a:latin typeface="Arial MT"/>
                <a:cs typeface="Arial MT"/>
              </a:rPr>
              <a:t>by</a:t>
            </a:r>
            <a:r>
              <a:rPr sz="1600" spc="-40" dirty="0">
                <a:solidFill>
                  <a:schemeClr val="tx1"/>
                </a:solidFill>
                <a:latin typeface="Arial MT"/>
                <a:cs typeface="Arial MT"/>
              </a:rPr>
              <a:t> </a:t>
            </a:r>
            <a:r>
              <a:rPr sz="1600" dirty="0">
                <a:solidFill>
                  <a:schemeClr val="tx1"/>
                </a:solidFill>
                <a:latin typeface="Arial MT"/>
                <a:cs typeface="Arial MT"/>
              </a:rPr>
              <a:t>social</a:t>
            </a:r>
            <a:r>
              <a:rPr sz="1600" spc="-65" dirty="0">
                <a:solidFill>
                  <a:schemeClr val="tx1"/>
                </a:solidFill>
                <a:latin typeface="Arial MT"/>
                <a:cs typeface="Arial MT"/>
              </a:rPr>
              <a:t> </a:t>
            </a:r>
            <a:r>
              <a:rPr sz="1600" dirty="0">
                <a:solidFill>
                  <a:schemeClr val="tx1"/>
                </a:solidFill>
                <a:latin typeface="Arial MT"/>
                <a:cs typeface="Arial MT"/>
              </a:rPr>
              <a:t>rules</a:t>
            </a:r>
            <a:r>
              <a:rPr sz="1600" spc="-35" dirty="0">
                <a:solidFill>
                  <a:schemeClr val="tx1"/>
                </a:solidFill>
                <a:latin typeface="Arial MT"/>
                <a:cs typeface="Arial MT"/>
              </a:rPr>
              <a:t> </a:t>
            </a:r>
            <a:r>
              <a:rPr sz="1600" spc="-555" dirty="0">
                <a:solidFill>
                  <a:schemeClr val="tx1"/>
                </a:solidFill>
                <a:latin typeface="Arial MT"/>
                <a:cs typeface="Arial MT"/>
              </a:rPr>
              <a:t>and</a:t>
            </a:r>
            <a:r>
              <a:rPr sz="1600" spc="-10" dirty="0">
                <a:solidFill>
                  <a:schemeClr val="tx1"/>
                </a:solidFill>
                <a:latin typeface="Arial MT"/>
                <a:cs typeface="Arial MT"/>
              </a:rPr>
              <a:t> customs</a:t>
            </a:r>
            <a:endParaRPr sz="1600" dirty="0">
              <a:solidFill>
                <a:schemeClr val="tx1"/>
              </a:solidFill>
              <a:latin typeface="Arial MT"/>
              <a:cs typeface="Arial MT"/>
            </a:endParaRPr>
          </a:p>
          <a:p>
            <a:pPr marL="298450" indent="-285750">
              <a:lnSpc>
                <a:spcPct val="150000"/>
              </a:lnSpc>
              <a:spcBef>
                <a:spcPts val="165"/>
              </a:spcBef>
              <a:buFont typeface="Arial" panose="020B0604020202020204" pitchFamily="34" charset="0"/>
              <a:buChar char="•"/>
            </a:pPr>
            <a:r>
              <a:rPr sz="1600" dirty="0" smtClean="0">
                <a:solidFill>
                  <a:schemeClr val="tx1"/>
                </a:solidFill>
                <a:latin typeface="Arial MT"/>
                <a:cs typeface="Arial MT"/>
              </a:rPr>
              <a:t>Is</a:t>
            </a:r>
            <a:r>
              <a:rPr sz="1600" spc="-20" dirty="0" smtClean="0">
                <a:solidFill>
                  <a:schemeClr val="tx1"/>
                </a:solidFill>
                <a:latin typeface="Arial MT"/>
                <a:cs typeface="Arial MT"/>
              </a:rPr>
              <a:t> </a:t>
            </a:r>
            <a:r>
              <a:rPr sz="1600" dirty="0">
                <a:solidFill>
                  <a:schemeClr val="tx1"/>
                </a:solidFill>
                <a:latin typeface="Arial MT"/>
                <a:cs typeface="Arial MT"/>
              </a:rPr>
              <a:t>willing</a:t>
            </a:r>
            <a:r>
              <a:rPr sz="1600" spc="-55" dirty="0">
                <a:solidFill>
                  <a:schemeClr val="tx1"/>
                </a:solidFill>
                <a:latin typeface="Arial MT"/>
                <a:cs typeface="Arial MT"/>
              </a:rPr>
              <a:t> </a:t>
            </a:r>
            <a:r>
              <a:rPr sz="1600" dirty="0">
                <a:solidFill>
                  <a:schemeClr val="tx1"/>
                </a:solidFill>
                <a:latin typeface="Arial MT"/>
                <a:cs typeface="Arial MT"/>
              </a:rPr>
              <a:t>to</a:t>
            </a:r>
            <a:r>
              <a:rPr sz="1600" spc="-20" dirty="0">
                <a:solidFill>
                  <a:schemeClr val="tx1"/>
                </a:solidFill>
                <a:latin typeface="Arial MT"/>
                <a:cs typeface="Arial MT"/>
              </a:rPr>
              <a:t> </a:t>
            </a:r>
            <a:r>
              <a:rPr sz="1600" dirty="0">
                <a:solidFill>
                  <a:schemeClr val="tx1"/>
                </a:solidFill>
                <a:latin typeface="Arial MT"/>
                <a:cs typeface="Arial MT"/>
              </a:rPr>
              <a:t>accept</a:t>
            </a:r>
            <a:r>
              <a:rPr sz="1600" spc="-35" dirty="0">
                <a:solidFill>
                  <a:schemeClr val="tx1"/>
                </a:solidFill>
                <a:latin typeface="Arial MT"/>
                <a:cs typeface="Arial MT"/>
              </a:rPr>
              <a:t> </a:t>
            </a:r>
            <a:r>
              <a:rPr sz="1600" dirty="0">
                <a:solidFill>
                  <a:schemeClr val="tx1"/>
                </a:solidFill>
                <a:latin typeface="Arial MT"/>
                <a:cs typeface="Arial MT"/>
              </a:rPr>
              <a:t>the</a:t>
            </a:r>
            <a:r>
              <a:rPr sz="1600" spc="-25" dirty="0">
                <a:solidFill>
                  <a:schemeClr val="tx1"/>
                </a:solidFill>
                <a:latin typeface="Arial MT"/>
                <a:cs typeface="Arial MT"/>
              </a:rPr>
              <a:t> </a:t>
            </a:r>
            <a:r>
              <a:rPr sz="1600" dirty="0">
                <a:solidFill>
                  <a:schemeClr val="tx1"/>
                </a:solidFill>
                <a:latin typeface="Arial MT"/>
                <a:cs typeface="Arial MT"/>
              </a:rPr>
              <a:t>consequences</a:t>
            </a:r>
            <a:r>
              <a:rPr sz="1600" spc="-40" dirty="0">
                <a:solidFill>
                  <a:schemeClr val="tx1"/>
                </a:solidFill>
                <a:latin typeface="Arial MT"/>
                <a:cs typeface="Arial MT"/>
              </a:rPr>
              <a:t> </a:t>
            </a:r>
            <a:r>
              <a:rPr sz="1600" dirty="0">
                <a:solidFill>
                  <a:schemeClr val="tx1"/>
                </a:solidFill>
                <a:latin typeface="Arial MT"/>
                <a:cs typeface="Arial MT"/>
              </a:rPr>
              <a:t>for</a:t>
            </a:r>
            <a:r>
              <a:rPr sz="1600" spc="-25" dirty="0">
                <a:solidFill>
                  <a:schemeClr val="tx1"/>
                </a:solidFill>
                <a:latin typeface="Arial MT"/>
                <a:cs typeface="Arial MT"/>
              </a:rPr>
              <a:t> </a:t>
            </a:r>
            <a:r>
              <a:rPr sz="1600" dirty="0">
                <a:solidFill>
                  <a:schemeClr val="tx1"/>
                </a:solidFill>
                <a:latin typeface="Arial MT"/>
                <a:cs typeface="Arial MT"/>
              </a:rPr>
              <a:t>disobedience</a:t>
            </a:r>
            <a:r>
              <a:rPr sz="1600" spc="-55" dirty="0">
                <a:solidFill>
                  <a:schemeClr val="tx1"/>
                </a:solidFill>
                <a:latin typeface="Arial MT"/>
                <a:cs typeface="Arial MT"/>
              </a:rPr>
              <a:t> </a:t>
            </a:r>
            <a:r>
              <a:rPr sz="1600" dirty="0">
                <a:solidFill>
                  <a:schemeClr val="tx1"/>
                </a:solidFill>
                <a:latin typeface="Arial MT"/>
                <a:cs typeface="Arial MT"/>
              </a:rPr>
              <a:t>of</a:t>
            </a:r>
            <a:r>
              <a:rPr sz="1600" spc="-25" dirty="0">
                <a:solidFill>
                  <a:schemeClr val="tx1"/>
                </a:solidFill>
                <a:latin typeface="Arial MT"/>
                <a:cs typeface="Arial MT"/>
              </a:rPr>
              <a:t> </a:t>
            </a:r>
            <a:r>
              <a:rPr sz="1600" dirty="0">
                <a:solidFill>
                  <a:schemeClr val="tx1"/>
                </a:solidFill>
                <a:latin typeface="Arial MT"/>
                <a:cs typeface="Arial MT"/>
              </a:rPr>
              <a:t>the</a:t>
            </a:r>
            <a:r>
              <a:rPr sz="1600" spc="-20" dirty="0">
                <a:solidFill>
                  <a:schemeClr val="tx1"/>
                </a:solidFill>
                <a:latin typeface="Arial MT"/>
                <a:cs typeface="Arial MT"/>
              </a:rPr>
              <a:t> </a:t>
            </a:r>
            <a:r>
              <a:rPr sz="1600" dirty="0">
                <a:solidFill>
                  <a:schemeClr val="tx1"/>
                </a:solidFill>
                <a:latin typeface="Arial MT"/>
                <a:cs typeface="Arial MT"/>
              </a:rPr>
              <a:t>social</a:t>
            </a:r>
            <a:r>
              <a:rPr sz="1600" spc="-55" dirty="0">
                <a:solidFill>
                  <a:schemeClr val="tx1"/>
                </a:solidFill>
                <a:latin typeface="Arial MT"/>
                <a:cs typeface="Arial MT"/>
              </a:rPr>
              <a:t> </a:t>
            </a:r>
            <a:r>
              <a:rPr sz="1600" dirty="0">
                <a:solidFill>
                  <a:schemeClr val="tx1"/>
                </a:solidFill>
                <a:latin typeface="Arial MT"/>
                <a:cs typeface="Arial MT"/>
              </a:rPr>
              <a:t>rule</a:t>
            </a:r>
            <a:r>
              <a:rPr sz="1600" spc="-35" dirty="0">
                <a:solidFill>
                  <a:schemeClr val="tx1"/>
                </a:solidFill>
                <a:latin typeface="Arial MT"/>
                <a:cs typeface="Arial MT"/>
              </a:rPr>
              <a:t> </a:t>
            </a:r>
            <a:r>
              <a:rPr sz="1600" dirty="0">
                <a:solidFill>
                  <a:schemeClr val="tx1"/>
                </a:solidFill>
                <a:latin typeface="Arial MT"/>
                <a:cs typeface="Arial MT"/>
              </a:rPr>
              <a:t>he/she</a:t>
            </a:r>
            <a:r>
              <a:rPr sz="1600" spc="-20" dirty="0">
                <a:solidFill>
                  <a:schemeClr val="tx1"/>
                </a:solidFill>
                <a:latin typeface="Arial MT"/>
                <a:cs typeface="Arial MT"/>
              </a:rPr>
              <a:t> </a:t>
            </a:r>
            <a:r>
              <a:rPr sz="1600" dirty="0">
                <a:solidFill>
                  <a:schemeClr val="tx1"/>
                </a:solidFill>
                <a:latin typeface="Arial MT"/>
                <a:cs typeface="Arial MT"/>
              </a:rPr>
              <a:t>has</a:t>
            </a:r>
            <a:r>
              <a:rPr sz="1600" spc="-30" dirty="0">
                <a:solidFill>
                  <a:schemeClr val="tx1"/>
                </a:solidFill>
                <a:latin typeface="Arial MT"/>
                <a:cs typeface="Arial MT"/>
              </a:rPr>
              <a:t> </a:t>
            </a:r>
            <a:r>
              <a:rPr sz="1600" spc="-10" dirty="0">
                <a:solidFill>
                  <a:schemeClr val="tx1"/>
                </a:solidFill>
                <a:latin typeface="Arial MT"/>
                <a:cs typeface="Arial MT"/>
              </a:rPr>
              <a:t>rejected</a:t>
            </a:r>
            <a:endParaRPr sz="1600" dirty="0">
              <a:solidFill>
                <a:schemeClr val="tx1"/>
              </a:solidFill>
              <a:latin typeface="Arial MT"/>
              <a:cs typeface="Arial MT"/>
            </a:endParaRPr>
          </a:p>
          <a:p>
            <a:pPr marL="298450" indent="-285750">
              <a:lnSpc>
                <a:spcPct val="150000"/>
              </a:lnSpc>
              <a:spcBef>
                <a:spcPts val="190"/>
              </a:spcBef>
              <a:buFont typeface="Arial" panose="020B0604020202020204" pitchFamily="34" charset="0"/>
              <a:buChar char="•"/>
            </a:pPr>
            <a:r>
              <a:rPr sz="1250" spc="-10" dirty="0" smtClean="0">
                <a:solidFill>
                  <a:schemeClr val="tx1"/>
                </a:solidFill>
                <a:latin typeface="Microsoft Sans Serif"/>
                <a:cs typeface="Microsoft Sans Serif"/>
              </a:rPr>
              <a:t>​</a:t>
            </a:r>
            <a:r>
              <a:rPr sz="1600" dirty="0">
                <a:solidFill>
                  <a:schemeClr val="tx1"/>
                </a:solidFill>
                <a:latin typeface="Arial MT"/>
                <a:cs typeface="Arial MT"/>
              </a:rPr>
              <a:t>Believes</a:t>
            </a:r>
            <a:r>
              <a:rPr sz="1600" spc="-55" dirty="0">
                <a:solidFill>
                  <a:schemeClr val="tx1"/>
                </a:solidFill>
                <a:latin typeface="Arial MT"/>
                <a:cs typeface="Arial MT"/>
              </a:rPr>
              <a:t> </a:t>
            </a:r>
            <a:r>
              <a:rPr sz="1600" dirty="0">
                <a:solidFill>
                  <a:schemeClr val="tx1"/>
                </a:solidFill>
                <a:latin typeface="Arial MT"/>
                <a:cs typeface="Arial MT"/>
              </a:rPr>
              <a:t>that</a:t>
            </a:r>
            <a:r>
              <a:rPr sz="1600" spc="-20" dirty="0">
                <a:solidFill>
                  <a:schemeClr val="tx1"/>
                </a:solidFill>
                <a:latin typeface="Arial MT"/>
                <a:cs typeface="Arial MT"/>
              </a:rPr>
              <a:t> </a:t>
            </a:r>
            <a:r>
              <a:rPr sz="1600" dirty="0">
                <a:solidFill>
                  <a:schemeClr val="tx1"/>
                </a:solidFill>
                <a:latin typeface="Arial MT"/>
                <a:cs typeface="Arial MT"/>
              </a:rPr>
              <a:t>the</a:t>
            </a:r>
            <a:r>
              <a:rPr sz="1600" spc="-20" dirty="0">
                <a:solidFill>
                  <a:schemeClr val="tx1"/>
                </a:solidFill>
                <a:latin typeface="Arial MT"/>
                <a:cs typeface="Arial MT"/>
              </a:rPr>
              <a:t> </a:t>
            </a:r>
            <a:r>
              <a:rPr sz="1600" dirty="0">
                <a:solidFill>
                  <a:schemeClr val="tx1"/>
                </a:solidFill>
                <a:latin typeface="Arial MT"/>
                <a:cs typeface="Arial MT"/>
              </a:rPr>
              <a:t>dignity</a:t>
            </a:r>
            <a:r>
              <a:rPr sz="1600" spc="-45" dirty="0">
                <a:solidFill>
                  <a:schemeClr val="tx1"/>
                </a:solidFill>
                <a:latin typeface="Arial MT"/>
                <a:cs typeface="Arial MT"/>
              </a:rPr>
              <a:t> </a:t>
            </a:r>
            <a:r>
              <a:rPr sz="1600" dirty="0">
                <a:solidFill>
                  <a:schemeClr val="tx1"/>
                </a:solidFill>
                <a:latin typeface="Arial MT"/>
                <a:cs typeface="Arial MT"/>
              </a:rPr>
              <a:t>of</a:t>
            </a:r>
            <a:r>
              <a:rPr sz="1600" spc="-20" dirty="0">
                <a:solidFill>
                  <a:schemeClr val="tx1"/>
                </a:solidFill>
                <a:latin typeface="Arial MT"/>
                <a:cs typeface="Arial MT"/>
              </a:rPr>
              <a:t> </a:t>
            </a:r>
            <a:r>
              <a:rPr sz="1600" dirty="0">
                <a:solidFill>
                  <a:schemeClr val="tx1"/>
                </a:solidFill>
                <a:latin typeface="Arial MT"/>
                <a:cs typeface="Arial MT"/>
              </a:rPr>
              <a:t>humanity</a:t>
            </a:r>
            <a:r>
              <a:rPr sz="1600" spc="-30" dirty="0">
                <a:solidFill>
                  <a:schemeClr val="tx1"/>
                </a:solidFill>
                <a:latin typeface="Arial MT"/>
                <a:cs typeface="Arial MT"/>
              </a:rPr>
              <a:t> </a:t>
            </a:r>
            <a:r>
              <a:rPr sz="1600" dirty="0">
                <a:solidFill>
                  <a:schemeClr val="tx1"/>
                </a:solidFill>
                <a:latin typeface="Arial MT"/>
                <a:cs typeface="Arial MT"/>
              </a:rPr>
              <a:t>is</a:t>
            </a:r>
            <a:r>
              <a:rPr sz="1600" spc="-40" dirty="0">
                <a:solidFill>
                  <a:schemeClr val="tx1"/>
                </a:solidFill>
                <a:latin typeface="Arial MT"/>
                <a:cs typeface="Arial MT"/>
              </a:rPr>
              <a:t> </a:t>
            </a:r>
            <a:r>
              <a:rPr sz="1600" dirty="0">
                <a:solidFill>
                  <a:schemeClr val="tx1"/>
                </a:solidFill>
                <a:latin typeface="Arial MT"/>
                <a:cs typeface="Arial MT"/>
              </a:rPr>
              <a:t>sacred</a:t>
            </a:r>
            <a:r>
              <a:rPr sz="1600" spc="-30" dirty="0">
                <a:solidFill>
                  <a:schemeClr val="tx1"/>
                </a:solidFill>
                <a:latin typeface="Arial MT"/>
                <a:cs typeface="Arial MT"/>
              </a:rPr>
              <a:t> </a:t>
            </a:r>
            <a:r>
              <a:rPr sz="1600" dirty="0">
                <a:solidFill>
                  <a:schemeClr val="tx1"/>
                </a:solidFill>
                <a:latin typeface="Arial MT"/>
                <a:cs typeface="Arial MT"/>
              </a:rPr>
              <a:t>and</a:t>
            </a:r>
            <a:r>
              <a:rPr sz="1600" spc="-35" dirty="0">
                <a:solidFill>
                  <a:schemeClr val="tx1"/>
                </a:solidFill>
                <a:latin typeface="Arial MT"/>
                <a:cs typeface="Arial MT"/>
              </a:rPr>
              <a:t> </a:t>
            </a:r>
            <a:r>
              <a:rPr sz="1600" dirty="0">
                <a:solidFill>
                  <a:schemeClr val="tx1"/>
                </a:solidFill>
                <a:latin typeface="Arial MT"/>
                <a:cs typeface="Arial MT"/>
              </a:rPr>
              <a:t>that</a:t>
            </a:r>
            <a:r>
              <a:rPr sz="1600" spc="-10" dirty="0">
                <a:solidFill>
                  <a:schemeClr val="tx1"/>
                </a:solidFill>
                <a:latin typeface="Arial MT"/>
                <a:cs typeface="Arial MT"/>
              </a:rPr>
              <a:t> </a:t>
            </a:r>
            <a:r>
              <a:rPr sz="1600" dirty="0">
                <a:solidFill>
                  <a:schemeClr val="tx1"/>
                </a:solidFill>
                <a:latin typeface="Arial MT"/>
                <a:cs typeface="Arial MT"/>
              </a:rPr>
              <a:t>all</a:t>
            </a:r>
            <a:r>
              <a:rPr sz="1600" spc="-55" dirty="0">
                <a:solidFill>
                  <a:schemeClr val="tx1"/>
                </a:solidFill>
                <a:latin typeface="Arial MT"/>
                <a:cs typeface="Arial MT"/>
              </a:rPr>
              <a:t> </a:t>
            </a:r>
            <a:r>
              <a:rPr sz="1600" dirty="0">
                <a:solidFill>
                  <a:schemeClr val="tx1"/>
                </a:solidFill>
                <a:latin typeface="Arial MT"/>
                <a:cs typeface="Arial MT"/>
              </a:rPr>
              <a:t>humans</a:t>
            </a:r>
            <a:r>
              <a:rPr sz="1600" spc="-15" dirty="0">
                <a:solidFill>
                  <a:schemeClr val="tx1"/>
                </a:solidFill>
                <a:latin typeface="Arial MT"/>
                <a:cs typeface="Arial MT"/>
              </a:rPr>
              <a:t> </a:t>
            </a:r>
            <a:r>
              <a:rPr sz="1600" dirty="0">
                <a:solidFill>
                  <a:schemeClr val="tx1"/>
                </a:solidFill>
                <a:latin typeface="Arial MT"/>
                <a:cs typeface="Arial MT"/>
              </a:rPr>
              <a:t>have</a:t>
            </a:r>
            <a:r>
              <a:rPr sz="1600" spc="-35" dirty="0">
                <a:solidFill>
                  <a:schemeClr val="tx1"/>
                </a:solidFill>
                <a:latin typeface="Arial MT"/>
                <a:cs typeface="Arial MT"/>
              </a:rPr>
              <a:t> </a:t>
            </a:r>
            <a:r>
              <a:rPr sz="1600" spc="-10" dirty="0">
                <a:solidFill>
                  <a:schemeClr val="tx1"/>
                </a:solidFill>
                <a:latin typeface="Arial MT"/>
                <a:cs typeface="Arial MT"/>
              </a:rPr>
              <a:t>value</a:t>
            </a:r>
            <a:endParaRPr sz="1600" dirty="0">
              <a:solidFill>
                <a:schemeClr val="tx1"/>
              </a:solidFill>
              <a:latin typeface="Arial MT"/>
              <a:cs typeface="Arial MT"/>
            </a:endParaRPr>
          </a:p>
        </p:txBody>
      </p:sp>
    </p:spTree>
    <p:extLst>
      <p:ext uri="{BB962C8B-B14F-4D97-AF65-F5344CB8AC3E}">
        <p14:creationId xmlns:p14="http://schemas.microsoft.com/office/powerpoint/2010/main" val="4184261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0491" y="3033775"/>
            <a:ext cx="8382634" cy="3705502"/>
          </a:xfrm>
          <a:prstGeom prst="rect">
            <a:avLst/>
          </a:prstGeom>
        </p:spPr>
        <p:txBody>
          <a:bodyPr vert="horz" wrap="square" lIns="0" tIns="12065" rIns="0" bIns="0" rtlCol="0">
            <a:spAutoFit/>
          </a:bodyPr>
          <a:lstStyle/>
          <a:p>
            <a:pPr marL="12700" marR="5080" algn="just">
              <a:lnSpc>
                <a:spcPct val="100000"/>
              </a:lnSpc>
              <a:spcBef>
                <a:spcPts val="95"/>
              </a:spcBef>
            </a:pPr>
            <a:r>
              <a:rPr sz="2000" dirty="0">
                <a:solidFill>
                  <a:schemeClr val="tx1"/>
                </a:solidFill>
                <a:latin typeface="Arial MT"/>
                <a:cs typeface="Arial MT"/>
              </a:rPr>
              <a:t>A</a:t>
            </a:r>
            <a:r>
              <a:rPr sz="2000" spc="-15" dirty="0">
                <a:solidFill>
                  <a:schemeClr val="tx1"/>
                </a:solidFill>
                <a:latin typeface="Arial MT"/>
                <a:cs typeface="Arial MT"/>
              </a:rPr>
              <a:t> </a:t>
            </a:r>
            <a:r>
              <a:rPr sz="2000" dirty="0">
                <a:solidFill>
                  <a:schemeClr val="tx1"/>
                </a:solidFill>
                <a:latin typeface="Arial MT"/>
                <a:cs typeface="Arial MT"/>
              </a:rPr>
              <a:t>woman</a:t>
            </a:r>
            <a:r>
              <a:rPr sz="2000" spc="5" dirty="0">
                <a:solidFill>
                  <a:schemeClr val="tx1"/>
                </a:solidFill>
                <a:latin typeface="Arial MT"/>
                <a:cs typeface="Arial MT"/>
              </a:rPr>
              <a:t> </a:t>
            </a:r>
            <a:r>
              <a:rPr sz="2000" dirty="0">
                <a:solidFill>
                  <a:schemeClr val="tx1"/>
                </a:solidFill>
                <a:latin typeface="Arial MT"/>
                <a:cs typeface="Arial MT"/>
              </a:rPr>
              <a:t>was</a:t>
            </a:r>
            <a:r>
              <a:rPr sz="2000" spc="5" dirty="0">
                <a:solidFill>
                  <a:schemeClr val="tx1"/>
                </a:solidFill>
                <a:latin typeface="Arial MT"/>
                <a:cs typeface="Arial MT"/>
              </a:rPr>
              <a:t> </a:t>
            </a:r>
            <a:r>
              <a:rPr sz="2000" dirty="0">
                <a:solidFill>
                  <a:schemeClr val="tx1"/>
                </a:solidFill>
                <a:latin typeface="Arial MT"/>
                <a:cs typeface="Arial MT"/>
              </a:rPr>
              <a:t>near death</a:t>
            </a:r>
            <a:r>
              <a:rPr sz="2000" spc="-5" dirty="0">
                <a:solidFill>
                  <a:schemeClr val="tx1"/>
                </a:solidFill>
                <a:latin typeface="Arial MT"/>
                <a:cs typeface="Arial MT"/>
              </a:rPr>
              <a:t> </a:t>
            </a:r>
            <a:r>
              <a:rPr sz="2000" dirty="0">
                <a:solidFill>
                  <a:schemeClr val="tx1"/>
                </a:solidFill>
                <a:latin typeface="Arial MT"/>
                <a:cs typeface="Arial MT"/>
              </a:rPr>
              <a:t>from</a:t>
            </a:r>
            <a:r>
              <a:rPr sz="2000" spc="5" dirty="0">
                <a:solidFill>
                  <a:schemeClr val="tx1"/>
                </a:solidFill>
                <a:latin typeface="Arial MT"/>
                <a:cs typeface="Arial MT"/>
              </a:rPr>
              <a:t> </a:t>
            </a:r>
            <a:r>
              <a:rPr sz="2000" dirty="0">
                <a:solidFill>
                  <a:schemeClr val="tx1"/>
                </a:solidFill>
                <a:latin typeface="Arial MT"/>
                <a:cs typeface="Arial MT"/>
              </a:rPr>
              <a:t>a</a:t>
            </a:r>
            <a:r>
              <a:rPr sz="2000" spc="-5" dirty="0">
                <a:solidFill>
                  <a:schemeClr val="tx1"/>
                </a:solidFill>
                <a:latin typeface="Arial MT"/>
                <a:cs typeface="Arial MT"/>
              </a:rPr>
              <a:t> </a:t>
            </a:r>
            <a:r>
              <a:rPr sz="2000" dirty="0">
                <a:solidFill>
                  <a:schemeClr val="tx1"/>
                </a:solidFill>
                <a:latin typeface="Arial MT"/>
                <a:cs typeface="Arial MT"/>
              </a:rPr>
              <a:t>special kind</a:t>
            </a:r>
            <a:r>
              <a:rPr sz="2000" spc="-15" dirty="0">
                <a:solidFill>
                  <a:schemeClr val="tx1"/>
                </a:solidFill>
                <a:latin typeface="Arial MT"/>
                <a:cs typeface="Arial MT"/>
              </a:rPr>
              <a:t> </a:t>
            </a:r>
            <a:r>
              <a:rPr sz="2000" dirty="0">
                <a:solidFill>
                  <a:schemeClr val="tx1"/>
                </a:solidFill>
                <a:latin typeface="Arial MT"/>
                <a:cs typeface="Arial MT"/>
              </a:rPr>
              <a:t>of</a:t>
            </a:r>
            <a:r>
              <a:rPr sz="2000" spc="-10" dirty="0">
                <a:solidFill>
                  <a:schemeClr val="tx1"/>
                </a:solidFill>
                <a:latin typeface="Arial MT"/>
                <a:cs typeface="Arial MT"/>
              </a:rPr>
              <a:t> </a:t>
            </a:r>
            <a:r>
              <a:rPr sz="2000" dirty="0">
                <a:solidFill>
                  <a:schemeClr val="tx1"/>
                </a:solidFill>
                <a:latin typeface="Arial MT"/>
                <a:cs typeface="Arial MT"/>
              </a:rPr>
              <a:t>cancer. There</a:t>
            </a:r>
            <a:r>
              <a:rPr sz="2000" spc="10" dirty="0">
                <a:solidFill>
                  <a:schemeClr val="tx1"/>
                </a:solidFill>
                <a:latin typeface="Arial MT"/>
                <a:cs typeface="Arial MT"/>
              </a:rPr>
              <a:t> </a:t>
            </a:r>
            <a:r>
              <a:rPr sz="2000" dirty="0">
                <a:solidFill>
                  <a:schemeClr val="tx1"/>
                </a:solidFill>
                <a:latin typeface="Arial MT"/>
                <a:cs typeface="Arial MT"/>
              </a:rPr>
              <a:t>was</a:t>
            </a:r>
            <a:r>
              <a:rPr sz="2000" spc="5" dirty="0">
                <a:solidFill>
                  <a:schemeClr val="tx1"/>
                </a:solidFill>
                <a:latin typeface="Arial MT"/>
                <a:cs typeface="Arial MT"/>
              </a:rPr>
              <a:t> </a:t>
            </a:r>
            <a:r>
              <a:rPr sz="2000" dirty="0">
                <a:solidFill>
                  <a:schemeClr val="tx1"/>
                </a:solidFill>
                <a:latin typeface="Arial MT"/>
                <a:cs typeface="Arial MT"/>
              </a:rPr>
              <a:t>one</a:t>
            </a:r>
            <a:r>
              <a:rPr sz="2000" spc="-10" dirty="0">
                <a:solidFill>
                  <a:schemeClr val="tx1"/>
                </a:solidFill>
                <a:latin typeface="Arial MT"/>
                <a:cs typeface="Arial MT"/>
              </a:rPr>
              <a:t> </a:t>
            </a:r>
            <a:r>
              <a:rPr sz="2000" dirty="0">
                <a:solidFill>
                  <a:schemeClr val="tx1"/>
                </a:solidFill>
                <a:latin typeface="Arial MT"/>
                <a:cs typeface="Arial MT"/>
              </a:rPr>
              <a:t>drug that</a:t>
            </a:r>
            <a:r>
              <a:rPr sz="2000" spc="10" dirty="0">
                <a:solidFill>
                  <a:schemeClr val="tx1"/>
                </a:solidFill>
                <a:latin typeface="Arial MT"/>
                <a:cs typeface="Arial MT"/>
              </a:rPr>
              <a:t> </a:t>
            </a:r>
            <a:r>
              <a:rPr sz="2000" dirty="0">
                <a:solidFill>
                  <a:schemeClr val="tx1"/>
                </a:solidFill>
                <a:latin typeface="Arial MT"/>
                <a:cs typeface="Arial MT"/>
              </a:rPr>
              <a:t>the </a:t>
            </a:r>
            <a:r>
              <a:rPr sz="2000" spc="-10" dirty="0">
                <a:solidFill>
                  <a:schemeClr val="tx1"/>
                </a:solidFill>
                <a:latin typeface="Arial MT"/>
                <a:cs typeface="Arial MT"/>
              </a:rPr>
              <a:t>doctors </a:t>
            </a:r>
            <a:r>
              <a:rPr sz="2000" dirty="0">
                <a:solidFill>
                  <a:schemeClr val="tx1"/>
                </a:solidFill>
                <a:latin typeface="Arial MT"/>
                <a:cs typeface="Arial MT"/>
              </a:rPr>
              <a:t>thought</a:t>
            </a:r>
            <a:r>
              <a:rPr sz="2000" spc="330" dirty="0">
                <a:solidFill>
                  <a:schemeClr val="tx1"/>
                </a:solidFill>
                <a:latin typeface="Arial MT"/>
                <a:cs typeface="Arial MT"/>
              </a:rPr>
              <a:t> </a:t>
            </a:r>
            <a:r>
              <a:rPr sz="2000" dirty="0">
                <a:solidFill>
                  <a:schemeClr val="tx1"/>
                </a:solidFill>
                <a:latin typeface="Arial MT"/>
                <a:cs typeface="Arial MT"/>
              </a:rPr>
              <a:t>might</a:t>
            </a:r>
            <a:r>
              <a:rPr sz="2000" spc="335" dirty="0">
                <a:solidFill>
                  <a:schemeClr val="tx1"/>
                </a:solidFill>
                <a:latin typeface="Arial MT"/>
                <a:cs typeface="Arial MT"/>
              </a:rPr>
              <a:t> </a:t>
            </a:r>
            <a:r>
              <a:rPr sz="2000" dirty="0">
                <a:solidFill>
                  <a:schemeClr val="tx1"/>
                </a:solidFill>
                <a:latin typeface="Arial MT"/>
                <a:cs typeface="Arial MT"/>
              </a:rPr>
              <a:t>save</a:t>
            </a:r>
            <a:r>
              <a:rPr sz="2000" spc="340" dirty="0">
                <a:solidFill>
                  <a:schemeClr val="tx1"/>
                </a:solidFill>
                <a:latin typeface="Arial MT"/>
                <a:cs typeface="Arial MT"/>
              </a:rPr>
              <a:t> </a:t>
            </a:r>
            <a:r>
              <a:rPr sz="2000" dirty="0">
                <a:solidFill>
                  <a:schemeClr val="tx1"/>
                </a:solidFill>
                <a:latin typeface="Arial MT"/>
                <a:cs typeface="Arial MT"/>
              </a:rPr>
              <a:t>her.</a:t>
            </a:r>
            <a:r>
              <a:rPr sz="2000" spc="345" dirty="0">
                <a:solidFill>
                  <a:schemeClr val="tx1"/>
                </a:solidFill>
                <a:latin typeface="Arial MT"/>
                <a:cs typeface="Arial MT"/>
              </a:rPr>
              <a:t> </a:t>
            </a:r>
            <a:r>
              <a:rPr sz="2000" dirty="0">
                <a:solidFill>
                  <a:schemeClr val="tx1"/>
                </a:solidFill>
                <a:latin typeface="Arial MT"/>
                <a:cs typeface="Arial MT"/>
              </a:rPr>
              <a:t>It</a:t>
            </a:r>
            <a:r>
              <a:rPr sz="2000" spc="345" dirty="0">
                <a:solidFill>
                  <a:schemeClr val="tx1"/>
                </a:solidFill>
                <a:latin typeface="Arial MT"/>
                <a:cs typeface="Arial MT"/>
              </a:rPr>
              <a:t> </a:t>
            </a:r>
            <a:r>
              <a:rPr sz="2000" dirty="0">
                <a:solidFill>
                  <a:schemeClr val="tx1"/>
                </a:solidFill>
                <a:latin typeface="Arial MT"/>
                <a:cs typeface="Arial MT"/>
              </a:rPr>
              <a:t>was</a:t>
            </a:r>
            <a:r>
              <a:rPr sz="2000" spc="355" dirty="0">
                <a:solidFill>
                  <a:schemeClr val="tx1"/>
                </a:solidFill>
                <a:latin typeface="Arial MT"/>
                <a:cs typeface="Arial MT"/>
              </a:rPr>
              <a:t> </a:t>
            </a:r>
            <a:r>
              <a:rPr sz="2000" dirty="0">
                <a:solidFill>
                  <a:schemeClr val="tx1"/>
                </a:solidFill>
                <a:latin typeface="Arial MT"/>
                <a:cs typeface="Arial MT"/>
              </a:rPr>
              <a:t>a</a:t>
            </a:r>
            <a:r>
              <a:rPr sz="2000" spc="335" dirty="0">
                <a:solidFill>
                  <a:schemeClr val="tx1"/>
                </a:solidFill>
                <a:latin typeface="Arial MT"/>
                <a:cs typeface="Arial MT"/>
              </a:rPr>
              <a:t> </a:t>
            </a:r>
            <a:r>
              <a:rPr sz="2000" dirty="0">
                <a:solidFill>
                  <a:schemeClr val="tx1"/>
                </a:solidFill>
                <a:latin typeface="Arial MT"/>
                <a:cs typeface="Arial MT"/>
              </a:rPr>
              <a:t>form</a:t>
            </a:r>
            <a:r>
              <a:rPr sz="2000" spc="340" dirty="0">
                <a:solidFill>
                  <a:schemeClr val="tx1"/>
                </a:solidFill>
                <a:latin typeface="Arial MT"/>
                <a:cs typeface="Arial MT"/>
              </a:rPr>
              <a:t> </a:t>
            </a:r>
            <a:r>
              <a:rPr sz="2000" dirty="0">
                <a:solidFill>
                  <a:schemeClr val="tx1"/>
                </a:solidFill>
                <a:latin typeface="Arial MT"/>
                <a:cs typeface="Arial MT"/>
              </a:rPr>
              <a:t>of</a:t>
            </a:r>
            <a:r>
              <a:rPr sz="2000" spc="350" dirty="0">
                <a:solidFill>
                  <a:schemeClr val="tx1"/>
                </a:solidFill>
                <a:latin typeface="Arial MT"/>
                <a:cs typeface="Arial MT"/>
              </a:rPr>
              <a:t> </a:t>
            </a:r>
            <a:r>
              <a:rPr sz="2000" dirty="0">
                <a:solidFill>
                  <a:schemeClr val="tx1"/>
                </a:solidFill>
                <a:latin typeface="Arial MT"/>
                <a:cs typeface="Arial MT"/>
              </a:rPr>
              <a:t>radium</a:t>
            </a:r>
            <a:r>
              <a:rPr sz="2000" spc="340" dirty="0">
                <a:solidFill>
                  <a:schemeClr val="tx1"/>
                </a:solidFill>
                <a:latin typeface="Arial MT"/>
                <a:cs typeface="Arial MT"/>
              </a:rPr>
              <a:t> </a:t>
            </a:r>
            <a:r>
              <a:rPr sz="2000" dirty="0">
                <a:solidFill>
                  <a:schemeClr val="tx1"/>
                </a:solidFill>
                <a:latin typeface="Arial MT"/>
                <a:cs typeface="Arial MT"/>
              </a:rPr>
              <a:t>that</a:t>
            </a:r>
            <a:r>
              <a:rPr sz="2000" spc="350" dirty="0">
                <a:solidFill>
                  <a:schemeClr val="tx1"/>
                </a:solidFill>
                <a:latin typeface="Arial MT"/>
                <a:cs typeface="Arial MT"/>
              </a:rPr>
              <a:t> </a:t>
            </a:r>
            <a:r>
              <a:rPr sz="2000" dirty="0">
                <a:solidFill>
                  <a:schemeClr val="tx1"/>
                </a:solidFill>
                <a:latin typeface="Arial MT"/>
                <a:cs typeface="Arial MT"/>
              </a:rPr>
              <a:t>a</a:t>
            </a:r>
            <a:r>
              <a:rPr sz="2000" spc="335" dirty="0">
                <a:solidFill>
                  <a:schemeClr val="tx1"/>
                </a:solidFill>
                <a:latin typeface="Arial MT"/>
                <a:cs typeface="Arial MT"/>
              </a:rPr>
              <a:t> </a:t>
            </a:r>
            <a:r>
              <a:rPr sz="2000" dirty="0">
                <a:solidFill>
                  <a:schemeClr val="tx1"/>
                </a:solidFill>
                <a:latin typeface="Arial MT"/>
                <a:cs typeface="Arial MT"/>
              </a:rPr>
              <a:t>druggist</a:t>
            </a:r>
            <a:r>
              <a:rPr sz="2000" spc="335" dirty="0">
                <a:solidFill>
                  <a:schemeClr val="tx1"/>
                </a:solidFill>
                <a:latin typeface="Arial MT"/>
                <a:cs typeface="Arial MT"/>
              </a:rPr>
              <a:t> </a:t>
            </a:r>
            <a:r>
              <a:rPr sz="2000" dirty="0">
                <a:solidFill>
                  <a:schemeClr val="tx1"/>
                </a:solidFill>
                <a:latin typeface="Arial MT"/>
                <a:cs typeface="Arial MT"/>
              </a:rPr>
              <a:t>in</a:t>
            </a:r>
            <a:r>
              <a:rPr sz="2000" spc="340" dirty="0">
                <a:solidFill>
                  <a:schemeClr val="tx1"/>
                </a:solidFill>
                <a:latin typeface="Arial MT"/>
                <a:cs typeface="Arial MT"/>
              </a:rPr>
              <a:t> </a:t>
            </a:r>
            <a:r>
              <a:rPr sz="2000" dirty="0">
                <a:solidFill>
                  <a:schemeClr val="tx1"/>
                </a:solidFill>
                <a:latin typeface="Arial MT"/>
                <a:cs typeface="Arial MT"/>
              </a:rPr>
              <a:t>the</a:t>
            </a:r>
            <a:r>
              <a:rPr sz="2000" spc="335" dirty="0">
                <a:solidFill>
                  <a:schemeClr val="tx1"/>
                </a:solidFill>
                <a:latin typeface="Arial MT"/>
                <a:cs typeface="Arial MT"/>
              </a:rPr>
              <a:t> </a:t>
            </a:r>
            <a:r>
              <a:rPr sz="2000" dirty="0">
                <a:solidFill>
                  <a:schemeClr val="tx1"/>
                </a:solidFill>
                <a:latin typeface="Arial MT"/>
                <a:cs typeface="Arial MT"/>
              </a:rPr>
              <a:t>same</a:t>
            </a:r>
            <a:r>
              <a:rPr sz="2000" spc="340" dirty="0">
                <a:solidFill>
                  <a:schemeClr val="tx1"/>
                </a:solidFill>
                <a:latin typeface="Arial MT"/>
                <a:cs typeface="Arial MT"/>
              </a:rPr>
              <a:t> </a:t>
            </a:r>
            <a:r>
              <a:rPr sz="2000" dirty="0">
                <a:solidFill>
                  <a:schemeClr val="tx1"/>
                </a:solidFill>
                <a:latin typeface="Arial MT"/>
                <a:cs typeface="Arial MT"/>
              </a:rPr>
              <a:t>town</a:t>
            </a:r>
            <a:r>
              <a:rPr sz="2000" spc="340" dirty="0">
                <a:solidFill>
                  <a:schemeClr val="tx1"/>
                </a:solidFill>
                <a:latin typeface="Arial MT"/>
                <a:cs typeface="Arial MT"/>
              </a:rPr>
              <a:t> </a:t>
            </a:r>
            <a:r>
              <a:rPr sz="2000" spc="-25" dirty="0">
                <a:solidFill>
                  <a:schemeClr val="tx1"/>
                </a:solidFill>
                <a:latin typeface="Arial MT"/>
                <a:cs typeface="Arial MT"/>
              </a:rPr>
              <a:t>had </a:t>
            </a:r>
            <a:r>
              <a:rPr sz="2000" dirty="0">
                <a:solidFill>
                  <a:schemeClr val="tx1"/>
                </a:solidFill>
                <a:latin typeface="Arial MT"/>
                <a:cs typeface="Arial MT"/>
              </a:rPr>
              <a:t>recently</a:t>
            </a:r>
            <a:r>
              <a:rPr sz="2000" spc="185" dirty="0">
                <a:solidFill>
                  <a:schemeClr val="tx1"/>
                </a:solidFill>
                <a:latin typeface="Arial MT"/>
                <a:cs typeface="Arial MT"/>
              </a:rPr>
              <a:t> </a:t>
            </a:r>
            <a:r>
              <a:rPr sz="2000" dirty="0">
                <a:solidFill>
                  <a:schemeClr val="tx1"/>
                </a:solidFill>
                <a:latin typeface="Arial MT"/>
                <a:cs typeface="Arial MT"/>
              </a:rPr>
              <a:t>discovered.</a:t>
            </a:r>
            <a:r>
              <a:rPr sz="2000" spc="210" dirty="0">
                <a:solidFill>
                  <a:schemeClr val="tx1"/>
                </a:solidFill>
                <a:latin typeface="Arial MT"/>
                <a:cs typeface="Arial MT"/>
              </a:rPr>
              <a:t> </a:t>
            </a:r>
            <a:r>
              <a:rPr sz="2000" dirty="0">
                <a:solidFill>
                  <a:schemeClr val="tx1"/>
                </a:solidFill>
                <a:latin typeface="Arial MT"/>
                <a:cs typeface="Arial MT"/>
              </a:rPr>
              <a:t>The</a:t>
            </a:r>
            <a:r>
              <a:rPr sz="2000" spc="215" dirty="0">
                <a:solidFill>
                  <a:schemeClr val="tx1"/>
                </a:solidFill>
                <a:latin typeface="Arial MT"/>
                <a:cs typeface="Arial MT"/>
              </a:rPr>
              <a:t> </a:t>
            </a:r>
            <a:r>
              <a:rPr sz="2000" dirty="0">
                <a:solidFill>
                  <a:schemeClr val="tx1"/>
                </a:solidFill>
                <a:latin typeface="Arial MT"/>
                <a:cs typeface="Arial MT"/>
              </a:rPr>
              <a:t>drug</a:t>
            </a:r>
            <a:r>
              <a:rPr sz="2000" spc="229" dirty="0">
                <a:solidFill>
                  <a:schemeClr val="tx1"/>
                </a:solidFill>
                <a:latin typeface="Arial MT"/>
                <a:cs typeface="Arial MT"/>
              </a:rPr>
              <a:t> </a:t>
            </a:r>
            <a:r>
              <a:rPr sz="2000" dirty="0">
                <a:solidFill>
                  <a:schemeClr val="tx1"/>
                </a:solidFill>
                <a:latin typeface="Arial MT"/>
                <a:cs typeface="Arial MT"/>
              </a:rPr>
              <a:t>was</a:t>
            </a:r>
            <a:r>
              <a:rPr sz="2000" spc="210" dirty="0">
                <a:solidFill>
                  <a:schemeClr val="tx1"/>
                </a:solidFill>
                <a:latin typeface="Arial MT"/>
                <a:cs typeface="Arial MT"/>
              </a:rPr>
              <a:t> </a:t>
            </a:r>
            <a:r>
              <a:rPr sz="2000" dirty="0">
                <a:solidFill>
                  <a:schemeClr val="tx1"/>
                </a:solidFill>
                <a:latin typeface="Arial MT"/>
                <a:cs typeface="Arial MT"/>
              </a:rPr>
              <a:t>expensive</a:t>
            </a:r>
            <a:r>
              <a:rPr sz="2000" spc="210" dirty="0">
                <a:solidFill>
                  <a:schemeClr val="tx1"/>
                </a:solidFill>
                <a:latin typeface="Arial MT"/>
                <a:cs typeface="Arial MT"/>
              </a:rPr>
              <a:t> </a:t>
            </a:r>
            <a:r>
              <a:rPr sz="2000" dirty="0">
                <a:solidFill>
                  <a:schemeClr val="tx1"/>
                </a:solidFill>
                <a:latin typeface="Arial MT"/>
                <a:cs typeface="Arial MT"/>
              </a:rPr>
              <a:t>to</a:t>
            </a:r>
            <a:r>
              <a:rPr sz="2000" spc="215" dirty="0">
                <a:solidFill>
                  <a:schemeClr val="tx1"/>
                </a:solidFill>
                <a:latin typeface="Arial MT"/>
                <a:cs typeface="Arial MT"/>
              </a:rPr>
              <a:t> </a:t>
            </a:r>
            <a:r>
              <a:rPr sz="2000" dirty="0">
                <a:solidFill>
                  <a:schemeClr val="tx1"/>
                </a:solidFill>
                <a:latin typeface="Arial MT"/>
                <a:cs typeface="Arial MT"/>
              </a:rPr>
              <a:t>make,</a:t>
            </a:r>
            <a:r>
              <a:rPr sz="2000" spc="220" dirty="0">
                <a:solidFill>
                  <a:schemeClr val="tx1"/>
                </a:solidFill>
                <a:latin typeface="Arial MT"/>
                <a:cs typeface="Arial MT"/>
              </a:rPr>
              <a:t> </a:t>
            </a:r>
            <a:r>
              <a:rPr sz="2000" dirty="0">
                <a:solidFill>
                  <a:schemeClr val="tx1"/>
                </a:solidFill>
                <a:latin typeface="Arial MT"/>
                <a:cs typeface="Arial MT"/>
              </a:rPr>
              <a:t>but</a:t>
            </a:r>
            <a:r>
              <a:rPr sz="2000" spc="220" dirty="0">
                <a:solidFill>
                  <a:schemeClr val="tx1"/>
                </a:solidFill>
                <a:latin typeface="Arial MT"/>
                <a:cs typeface="Arial MT"/>
              </a:rPr>
              <a:t> </a:t>
            </a:r>
            <a:r>
              <a:rPr sz="2000" dirty="0">
                <a:solidFill>
                  <a:schemeClr val="tx1"/>
                </a:solidFill>
                <a:latin typeface="Arial MT"/>
                <a:cs typeface="Arial MT"/>
              </a:rPr>
              <a:t>the</a:t>
            </a:r>
            <a:r>
              <a:rPr sz="2000" spc="229" dirty="0">
                <a:solidFill>
                  <a:schemeClr val="tx1"/>
                </a:solidFill>
                <a:latin typeface="Arial MT"/>
                <a:cs typeface="Arial MT"/>
              </a:rPr>
              <a:t> </a:t>
            </a:r>
            <a:r>
              <a:rPr sz="2000" dirty="0">
                <a:solidFill>
                  <a:schemeClr val="tx1"/>
                </a:solidFill>
                <a:latin typeface="Arial MT"/>
                <a:cs typeface="Arial MT"/>
              </a:rPr>
              <a:t>druggist</a:t>
            </a:r>
            <a:r>
              <a:rPr sz="2000" spc="220" dirty="0">
                <a:solidFill>
                  <a:schemeClr val="tx1"/>
                </a:solidFill>
                <a:latin typeface="Arial MT"/>
                <a:cs typeface="Arial MT"/>
              </a:rPr>
              <a:t> </a:t>
            </a:r>
            <a:r>
              <a:rPr sz="2000" dirty="0">
                <a:solidFill>
                  <a:schemeClr val="tx1"/>
                </a:solidFill>
                <a:latin typeface="Arial MT"/>
                <a:cs typeface="Arial MT"/>
              </a:rPr>
              <a:t>was</a:t>
            </a:r>
            <a:r>
              <a:rPr sz="2000" spc="210" dirty="0">
                <a:solidFill>
                  <a:schemeClr val="tx1"/>
                </a:solidFill>
                <a:latin typeface="Arial MT"/>
                <a:cs typeface="Arial MT"/>
              </a:rPr>
              <a:t> </a:t>
            </a:r>
            <a:r>
              <a:rPr sz="2000" dirty="0">
                <a:solidFill>
                  <a:schemeClr val="tx1"/>
                </a:solidFill>
                <a:latin typeface="Arial MT"/>
                <a:cs typeface="Arial MT"/>
              </a:rPr>
              <a:t>charging</a:t>
            </a:r>
            <a:r>
              <a:rPr sz="2000" spc="220" dirty="0">
                <a:solidFill>
                  <a:schemeClr val="tx1"/>
                </a:solidFill>
                <a:latin typeface="Arial MT"/>
                <a:cs typeface="Arial MT"/>
              </a:rPr>
              <a:t> </a:t>
            </a:r>
            <a:r>
              <a:rPr sz="2000" spc="-25" dirty="0">
                <a:solidFill>
                  <a:schemeClr val="tx1"/>
                </a:solidFill>
                <a:latin typeface="Arial MT"/>
                <a:cs typeface="Arial MT"/>
              </a:rPr>
              <a:t>ten </a:t>
            </a:r>
            <a:r>
              <a:rPr sz="2000" dirty="0">
                <a:solidFill>
                  <a:schemeClr val="tx1"/>
                </a:solidFill>
                <a:latin typeface="Arial MT"/>
                <a:cs typeface="Arial MT"/>
              </a:rPr>
              <a:t>times</a:t>
            </a:r>
            <a:r>
              <a:rPr sz="2000" spc="100" dirty="0">
                <a:solidFill>
                  <a:schemeClr val="tx1"/>
                </a:solidFill>
                <a:latin typeface="Arial MT"/>
                <a:cs typeface="Arial MT"/>
              </a:rPr>
              <a:t> </a:t>
            </a:r>
            <a:r>
              <a:rPr sz="2000" dirty="0">
                <a:solidFill>
                  <a:schemeClr val="tx1"/>
                </a:solidFill>
                <a:latin typeface="Arial MT"/>
                <a:cs typeface="Arial MT"/>
              </a:rPr>
              <a:t>what</a:t>
            </a:r>
            <a:r>
              <a:rPr sz="2000" spc="105" dirty="0">
                <a:solidFill>
                  <a:schemeClr val="tx1"/>
                </a:solidFill>
                <a:latin typeface="Arial MT"/>
                <a:cs typeface="Arial MT"/>
              </a:rPr>
              <a:t> </a:t>
            </a:r>
            <a:r>
              <a:rPr sz="2000" dirty="0">
                <a:solidFill>
                  <a:schemeClr val="tx1"/>
                </a:solidFill>
                <a:latin typeface="Arial MT"/>
                <a:cs typeface="Arial MT"/>
              </a:rPr>
              <a:t>the</a:t>
            </a:r>
            <a:r>
              <a:rPr sz="2000" spc="105" dirty="0">
                <a:solidFill>
                  <a:schemeClr val="tx1"/>
                </a:solidFill>
                <a:latin typeface="Arial MT"/>
                <a:cs typeface="Arial MT"/>
              </a:rPr>
              <a:t> </a:t>
            </a:r>
            <a:r>
              <a:rPr sz="2000" dirty="0">
                <a:solidFill>
                  <a:schemeClr val="tx1"/>
                </a:solidFill>
                <a:latin typeface="Arial MT"/>
                <a:cs typeface="Arial MT"/>
              </a:rPr>
              <a:t>drug</a:t>
            </a:r>
            <a:r>
              <a:rPr sz="2000" spc="105" dirty="0">
                <a:solidFill>
                  <a:schemeClr val="tx1"/>
                </a:solidFill>
                <a:latin typeface="Arial MT"/>
                <a:cs typeface="Arial MT"/>
              </a:rPr>
              <a:t> </a:t>
            </a:r>
            <a:r>
              <a:rPr sz="2000" dirty="0">
                <a:solidFill>
                  <a:schemeClr val="tx1"/>
                </a:solidFill>
                <a:latin typeface="Arial MT"/>
                <a:cs typeface="Arial MT"/>
              </a:rPr>
              <a:t>cost</a:t>
            </a:r>
            <a:r>
              <a:rPr sz="2000" spc="95" dirty="0">
                <a:solidFill>
                  <a:schemeClr val="tx1"/>
                </a:solidFill>
                <a:latin typeface="Arial MT"/>
                <a:cs typeface="Arial MT"/>
              </a:rPr>
              <a:t> </a:t>
            </a:r>
            <a:r>
              <a:rPr sz="2000" dirty="0">
                <a:solidFill>
                  <a:schemeClr val="tx1"/>
                </a:solidFill>
                <a:latin typeface="Arial MT"/>
                <a:cs typeface="Arial MT"/>
              </a:rPr>
              <a:t>him</a:t>
            </a:r>
            <a:r>
              <a:rPr sz="2000" spc="105" dirty="0">
                <a:solidFill>
                  <a:schemeClr val="tx1"/>
                </a:solidFill>
                <a:latin typeface="Arial MT"/>
                <a:cs typeface="Arial MT"/>
              </a:rPr>
              <a:t> </a:t>
            </a:r>
            <a:r>
              <a:rPr sz="2000" dirty="0">
                <a:solidFill>
                  <a:schemeClr val="tx1"/>
                </a:solidFill>
                <a:latin typeface="Arial MT"/>
                <a:cs typeface="Arial MT"/>
              </a:rPr>
              <a:t>to</a:t>
            </a:r>
            <a:r>
              <a:rPr sz="2000" spc="114" dirty="0">
                <a:solidFill>
                  <a:schemeClr val="tx1"/>
                </a:solidFill>
                <a:latin typeface="Arial MT"/>
                <a:cs typeface="Arial MT"/>
              </a:rPr>
              <a:t> </a:t>
            </a:r>
            <a:r>
              <a:rPr sz="2000" dirty="0">
                <a:solidFill>
                  <a:schemeClr val="tx1"/>
                </a:solidFill>
                <a:latin typeface="Arial MT"/>
                <a:cs typeface="Arial MT"/>
              </a:rPr>
              <a:t>produce.</a:t>
            </a:r>
            <a:r>
              <a:rPr sz="2000" spc="105" dirty="0">
                <a:solidFill>
                  <a:schemeClr val="tx1"/>
                </a:solidFill>
                <a:latin typeface="Arial MT"/>
                <a:cs typeface="Arial MT"/>
              </a:rPr>
              <a:t> </a:t>
            </a:r>
            <a:r>
              <a:rPr sz="2000" dirty="0">
                <a:solidFill>
                  <a:schemeClr val="tx1"/>
                </a:solidFill>
                <a:latin typeface="Arial MT"/>
                <a:cs typeface="Arial MT"/>
              </a:rPr>
              <a:t>He</a:t>
            </a:r>
            <a:r>
              <a:rPr sz="2000" spc="95" dirty="0">
                <a:solidFill>
                  <a:schemeClr val="tx1"/>
                </a:solidFill>
                <a:latin typeface="Arial MT"/>
                <a:cs typeface="Arial MT"/>
              </a:rPr>
              <a:t> </a:t>
            </a:r>
            <a:r>
              <a:rPr sz="2000" dirty="0">
                <a:solidFill>
                  <a:schemeClr val="tx1"/>
                </a:solidFill>
                <a:latin typeface="Arial MT"/>
                <a:cs typeface="Arial MT"/>
              </a:rPr>
              <a:t>paid</a:t>
            </a:r>
            <a:r>
              <a:rPr sz="2000" spc="95" dirty="0">
                <a:solidFill>
                  <a:schemeClr val="tx1"/>
                </a:solidFill>
                <a:latin typeface="Arial MT"/>
                <a:cs typeface="Arial MT"/>
              </a:rPr>
              <a:t> </a:t>
            </a:r>
            <a:r>
              <a:rPr sz="2000" dirty="0">
                <a:solidFill>
                  <a:schemeClr val="tx1"/>
                </a:solidFill>
                <a:latin typeface="Arial MT"/>
                <a:cs typeface="Arial MT"/>
              </a:rPr>
              <a:t>$200</a:t>
            </a:r>
            <a:r>
              <a:rPr sz="2000" spc="100" dirty="0">
                <a:solidFill>
                  <a:schemeClr val="tx1"/>
                </a:solidFill>
                <a:latin typeface="Arial MT"/>
                <a:cs typeface="Arial MT"/>
              </a:rPr>
              <a:t> </a:t>
            </a:r>
            <a:r>
              <a:rPr sz="2000" dirty="0">
                <a:solidFill>
                  <a:schemeClr val="tx1"/>
                </a:solidFill>
                <a:latin typeface="Arial MT"/>
                <a:cs typeface="Arial MT"/>
              </a:rPr>
              <a:t>for</a:t>
            </a:r>
            <a:r>
              <a:rPr sz="2000" spc="105" dirty="0">
                <a:solidFill>
                  <a:schemeClr val="tx1"/>
                </a:solidFill>
                <a:latin typeface="Arial MT"/>
                <a:cs typeface="Arial MT"/>
              </a:rPr>
              <a:t> </a:t>
            </a:r>
            <a:r>
              <a:rPr sz="2000" dirty="0">
                <a:solidFill>
                  <a:schemeClr val="tx1"/>
                </a:solidFill>
                <a:latin typeface="Arial MT"/>
                <a:cs typeface="Arial MT"/>
              </a:rPr>
              <a:t>the</a:t>
            </a:r>
            <a:r>
              <a:rPr sz="2000" spc="114" dirty="0">
                <a:solidFill>
                  <a:schemeClr val="tx1"/>
                </a:solidFill>
                <a:latin typeface="Arial MT"/>
                <a:cs typeface="Arial MT"/>
              </a:rPr>
              <a:t> </a:t>
            </a:r>
            <a:r>
              <a:rPr sz="2000" dirty="0">
                <a:solidFill>
                  <a:schemeClr val="tx1"/>
                </a:solidFill>
                <a:latin typeface="Arial MT"/>
                <a:cs typeface="Arial MT"/>
              </a:rPr>
              <a:t>radium</a:t>
            </a:r>
            <a:r>
              <a:rPr sz="2000" spc="100" dirty="0">
                <a:solidFill>
                  <a:schemeClr val="tx1"/>
                </a:solidFill>
                <a:latin typeface="Arial MT"/>
                <a:cs typeface="Arial MT"/>
              </a:rPr>
              <a:t> </a:t>
            </a:r>
            <a:r>
              <a:rPr sz="2000" dirty="0">
                <a:solidFill>
                  <a:schemeClr val="tx1"/>
                </a:solidFill>
                <a:latin typeface="Arial MT"/>
                <a:cs typeface="Arial MT"/>
              </a:rPr>
              <a:t>and</a:t>
            </a:r>
            <a:r>
              <a:rPr sz="2000" spc="90" dirty="0">
                <a:solidFill>
                  <a:schemeClr val="tx1"/>
                </a:solidFill>
                <a:latin typeface="Arial MT"/>
                <a:cs typeface="Arial MT"/>
              </a:rPr>
              <a:t> </a:t>
            </a:r>
            <a:r>
              <a:rPr sz="2000" dirty="0">
                <a:solidFill>
                  <a:schemeClr val="tx1"/>
                </a:solidFill>
                <a:latin typeface="Arial MT"/>
                <a:cs typeface="Arial MT"/>
              </a:rPr>
              <a:t>charged</a:t>
            </a:r>
            <a:r>
              <a:rPr sz="2000" spc="95" dirty="0">
                <a:solidFill>
                  <a:schemeClr val="tx1"/>
                </a:solidFill>
                <a:latin typeface="Arial MT"/>
                <a:cs typeface="Arial MT"/>
              </a:rPr>
              <a:t> </a:t>
            </a:r>
            <a:r>
              <a:rPr sz="2000" spc="-10" dirty="0">
                <a:solidFill>
                  <a:schemeClr val="tx1"/>
                </a:solidFill>
                <a:latin typeface="Arial MT"/>
                <a:cs typeface="Arial MT"/>
              </a:rPr>
              <a:t>$2,000 </a:t>
            </a:r>
            <a:r>
              <a:rPr sz="2000" dirty="0">
                <a:solidFill>
                  <a:schemeClr val="tx1"/>
                </a:solidFill>
                <a:latin typeface="Arial MT"/>
                <a:cs typeface="Arial MT"/>
              </a:rPr>
              <a:t>for</a:t>
            </a:r>
            <a:r>
              <a:rPr sz="2000" spc="-25" dirty="0">
                <a:solidFill>
                  <a:schemeClr val="tx1"/>
                </a:solidFill>
                <a:latin typeface="Arial MT"/>
                <a:cs typeface="Arial MT"/>
              </a:rPr>
              <a:t> </a:t>
            </a:r>
            <a:r>
              <a:rPr sz="2000" dirty="0">
                <a:solidFill>
                  <a:schemeClr val="tx1"/>
                </a:solidFill>
                <a:latin typeface="Arial MT"/>
                <a:cs typeface="Arial MT"/>
              </a:rPr>
              <a:t>a</a:t>
            </a:r>
            <a:r>
              <a:rPr sz="2000" spc="-25" dirty="0">
                <a:solidFill>
                  <a:schemeClr val="tx1"/>
                </a:solidFill>
                <a:latin typeface="Arial MT"/>
                <a:cs typeface="Arial MT"/>
              </a:rPr>
              <a:t> </a:t>
            </a:r>
            <a:r>
              <a:rPr sz="2000" dirty="0">
                <a:solidFill>
                  <a:schemeClr val="tx1"/>
                </a:solidFill>
                <a:latin typeface="Arial MT"/>
                <a:cs typeface="Arial MT"/>
              </a:rPr>
              <a:t>small</a:t>
            </a:r>
            <a:r>
              <a:rPr sz="2000" spc="-20" dirty="0">
                <a:solidFill>
                  <a:schemeClr val="tx1"/>
                </a:solidFill>
                <a:latin typeface="Arial MT"/>
                <a:cs typeface="Arial MT"/>
              </a:rPr>
              <a:t> </a:t>
            </a:r>
            <a:r>
              <a:rPr sz="2000" dirty="0">
                <a:solidFill>
                  <a:schemeClr val="tx1"/>
                </a:solidFill>
                <a:latin typeface="Arial MT"/>
                <a:cs typeface="Arial MT"/>
              </a:rPr>
              <a:t>dose</a:t>
            </a:r>
            <a:r>
              <a:rPr sz="2000" spc="-25" dirty="0">
                <a:solidFill>
                  <a:schemeClr val="tx1"/>
                </a:solidFill>
                <a:latin typeface="Arial MT"/>
                <a:cs typeface="Arial MT"/>
              </a:rPr>
              <a:t> </a:t>
            </a:r>
            <a:r>
              <a:rPr sz="2000" dirty="0">
                <a:solidFill>
                  <a:schemeClr val="tx1"/>
                </a:solidFill>
                <a:latin typeface="Arial MT"/>
                <a:cs typeface="Arial MT"/>
              </a:rPr>
              <a:t>of</a:t>
            </a:r>
            <a:r>
              <a:rPr sz="2000" spc="-30" dirty="0">
                <a:solidFill>
                  <a:schemeClr val="tx1"/>
                </a:solidFill>
                <a:latin typeface="Arial MT"/>
                <a:cs typeface="Arial MT"/>
              </a:rPr>
              <a:t> </a:t>
            </a:r>
            <a:r>
              <a:rPr sz="2000" dirty="0">
                <a:solidFill>
                  <a:schemeClr val="tx1"/>
                </a:solidFill>
                <a:latin typeface="Arial MT"/>
                <a:cs typeface="Arial MT"/>
              </a:rPr>
              <a:t>the</a:t>
            </a:r>
            <a:r>
              <a:rPr sz="2000" spc="-20" dirty="0">
                <a:solidFill>
                  <a:schemeClr val="tx1"/>
                </a:solidFill>
                <a:latin typeface="Arial MT"/>
                <a:cs typeface="Arial MT"/>
              </a:rPr>
              <a:t> </a:t>
            </a:r>
            <a:r>
              <a:rPr sz="2000" dirty="0">
                <a:solidFill>
                  <a:schemeClr val="tx1"/>
                </a:solidFill>
                <a:latin typeface="Arial MT"/>
                <a:cs typeface="Arial MT"/>
              </a:rPr>
              <a:t>drug.</a:t>
            </a:r>
            <a:r>
              <a:rPr sz="2000" spc="-15" dirty="0">
                <a:solidFill>
                  <a:schemeClr val="tx1"/>
                </a:solidFill>
                <a:latin typeface="Arial MT"/>
                <a:cs typeface="Arial MT"/>
              </a:rPr>
              <a:t> </a:t>
            </a:r>
            <a:r>
              <a:rPr sz="2000" dirty="0">
                <a:solidFill>
                  <a:schemeClr val="tx1"/>
                </a:solidFill>
                <a:latin typeface="Arial MT"/>
                <a:cs typeface="Arial MT"/>
              </a:rPr>
              <a:t>The</a:t>
            </a:r>
            <a:r>
              <a:rPr sz="2000" spc="-20" dirty="0">
                <a:solidFill>
                  <a:schemeClr val="tx1"/>
                </a:solidFill>
                <a:latin typeface="Arial MT"/>
                <a:cs typeface="Arial MT"/>
              </a:rPr>
              <a:t> </a:t>
            </a:r>
            <a:r>
              <a:rPr sz="2000" dirty="0">
                <a:solidFill>
                  <a:schemeClr val="tx1"/>
                </a:solidFill>
                <a:latin typeface="Arial MT"/>
                <a:cs typeface="Arial MT"/>
              </a:rPr>
              <a:t>sick</a:t>
            </a:r>
            <a:r>
              <a:rPr sz="2000" spc="-15" dirty="0">
                <a:solidFill>
                  <a:schemeClr val="tx1"/>
                </a:solidFill>
                <a:latin typeface="Arial MT"/>
                <a:cs typeface="Arial MT"/>
              </a:rPr>
              <a:t> </a:t>
            </a:r>
            <a:r>
              <a:rPr sz="2000" dirty="0">
                <a:solidFill>
                  <a:schemeClr val="tx1"/>
                </a:solidFill>
                <a:latin typeface="Arial MT"/>
                <a:cs typeface="Arial MT"/>
              </a:rPr>
              <a:t>woman's</a:t>
            </a:r>
            <a:r>
              <a:rPr sz="2000" spc="-25" dirty="0">
                <a:solidFill>
                  <a:schemeClr val="tx1"/>
                </a:solidFill>
                <a:latin typeface="Arial MT"/>
                <a:cs typeface="Arial MT"/>
              </a:rPr>
              <a:t> </a:t>
            </a:r>
            <a:r>
              <a:rPr sz="2000" dirty="0">
                <a:solidFill>
                  <a:schemeClr val="tx1"/>
                </a:solidFill>
                <a:latin typeface="Arial MT"/>
                <a:cs typeface="Arial MT"/>
              </a:rPr>
              <a:t>husband,</a:t>
            </a:r>
            <a:r>
              <a:rPr sz="2000" spc="-25" dirty="0">
                <a:solidFill>
                  <a:schemeClr val="tx1"/>
                </a:solidFill>
                <a:latin typeface="Arial MT"/>
                <a:cs typeface="Arial MT"/>
              </a:rPr>
              <a:t> </a:t>
            </a:r>
            <a:r>
              <a:rPr sz="2000" dirty="0">
                <a:solidFill>
                  <a:schemeClr val="tx1"/>
                </a:solidFill>
                <a:latin typeface="Arial MT"/>
                <a:cs typeface="Arial MT"/>
              </a:rPr>
              <a:t>Heinz,</a:t>
            </a:r>
            <a:r>
              <a:rPr sz="2000" spc="-25" dirty="0">
                <a:solidFill>
                  <a:schemeClr val="tx1"/>
                </a:solidFill>
                <a:latin typeface="Arial MT"/>
                <a:cs typeface="Arial MT"/>
              </a:rPr>
              <a:t> </a:t>
            </a:r>
            <a:r>
              <a:rPr sz="2000" dirty="0">
                <a:solidFill>
                  <a:schemeClr val="tx1"/>
                </a:solidFill>
                <a:latin typeface="Arial MT"/>
                <a:cs typeface="Arial MT"/>
              </a:rPr>
              <a:t>went</a:t>
            </a:r>
            <a:r>
              <a:rPr sz="2000" spc="-15" dirty="0">
                <a:solidFill>
                  <a:schemeClr val="tx1"/>
                </a:solidFill>
                <a:latin typeface="Arial MT"/>
                <a:cs typeface="Arial MT"/>
              </a:rPr>
              <a:t> </a:t>
            </a:r>
            <a:r>
              <a:rPr sz="2000" dirty="0">
                <a:solidFill>
                  <a:schemeClr val="tx1"/>
                </a:solidFill>
                <a:latin typeface="Arial MT"/>
                <a:cs typeface="Arial MT"/>
              </a:rPr>
              <a:t>to</a:t>
            </a:r>
            <a:r>
              <a:rPr sz="2000" spc="-25" dirty="0">
                <a:solidFill>
                  <a:schemeClr val="tx1"/>
                </a:solidFill>
                <a:latin typeface="Arial MT"/>
                <a:cs typeface="Arial MT"/>
              </a:rPr>
              <a:t> </a:t>
            </a:r>
            <a:r>
              <a:rPr sz="2000" dirty="0">
                <a:solidFill>
                  <a:schemeClr val="tx1"/>
                </a:solidFill>
                <a:latin typeface="Arial MT"/>
                <a:cs typeface="Arial MT"/>
              </a:rPr>
              <a:t>everyone</a:t>
            </a:r>
            <a:r>
              <a:rPr sz="2000" spc="-10" dirty="0">
                <a:solidFill>
                  <a:schemeClr val="tx1"/>
                </a:solidFill>
                <a:latin typeface="Arial MT"/>
                <a:cs typeface="Arial MT"/>
              </a:rPr>
              <a:t> </a:t>
            </a:r>
            <a:r>
              <a:rPr sz="2000" dirty="0">
                <a:solidFill>
                  <a:schemeClr val="tx1"/>
                </a:solidFill>
                <a:latin typeface="Arial MT"/>
                <a:cs typeface="Arial MT"/>
              </a:rPr>
              <a:t>he</a:t>
            </a:r>
            <a:r>
              <a:rPr sz="2000" spc="-30" dirty="0">
                <a:solidFill>
                  <a:schemeClr val="tx1"/>
                </a:solidFill>
                <a:latin typeface="Arial MT"/>
                <a:cs typeface="Arial MT"/>
              </a:rPr>
              <a:t> </a:t>
            </a:r>
            <a:r>
              <a:rPr sz="2000" dirty="0">
                <a:solidFill>
                  <a:schemeClr val="tx1"/>
                </a:solidFill>
                <a:latin typeface="Arial MT"/>
                <a:cs typeface="Arial MT"/>
              </a:rPr>
              <a:t>knew</a:t>
            </a:r>
            <a:r>
              <a:rPr sz="2000" spc="-25" dirty="0">
                <a:solidFill>
                  <a:schemeClr val="tx1"/>
                </a:solidFill>
                <a:latin typeface="Arial MT"/>
                <a:cs typeface="Arial MT"/>
              </a:rPr>
              <a:t> to </a:t>
            </a:r>
            <a:r>
              <a:rPr sz="2000" dirty="0">
                <a:solidFill>
                  <a:schemeClr val="tx1"/>
                </a:solidFill>
                <a:latin typeface="Arial MT"/>
                <a:cs typeface="Arial MT"/>
              </a:rPr>
              <a:t>borrow</a:t>
            </a:r>
            <a:r>
              <a:rPr sz="2000" spc="55" dirty="0">
                <a:solidFill>
                  <a:schemeClr val="tx1"/>
                </a:solidFill>
                <a:latin typeface="Arial MT"/>
                <a:cs typeface="Arial MT"/>
              </a:rPr>
              <a:t> </a:t>
            </a:r>
            <a:r>
              <a:rPr sz="2000" dirty="0">
                <a:solidFill>
                  <a:schemeClr val="tx1"/>
                </a:solidFill>
                <a:latin typeface="Arial MT"/>
                <a:cs typeface="Arial MT"/>
              </a:rPr>
              <a:t>the</a:t>
            </a:r>
            <a:r>
              <a:rPr sz="2000" spc="55" dirty="0">
                <a:solidFill>
                  <a:schemeClr val="tx1"/>
                </a:solidFill>
                <a:latin typeface="Arial MT"/>
                <a:cs typeface="Arial MT"/>
              </a:rPr>
              <a:t> </a:t>
            </a:r>
            <a:r>
              <a:rPr sz="2000" dirty="0">
                <a:solidFill>
                  <a:schemeClr val="tx1"/>
                </a:solidFill>
                <a:latin typeface="Arial MT"/>
                <a:cs typeface="Arial MT"/>
              </a:rPr>
              <a:t>money,</a:t>
            </a:r>
            <a:r>
              <a:rPr sz="2000" spc="55" dirty="0">
                <a:solidFill>
                  <a:schemeClr val="tx1"/>
                </a:solidFill>
                <a:latin typeface="Arial MT"/>
                <a:cs typeface="Arial MT"/>
              </a:rPr>
              <a:t> </a:t>
            </a:r>
            <a:r>
              <a:rPr sz="2000" dirty="0">
                <a:solidFill>
                  <a:schemeClr val="tx1"/>
                </a:solidFill>
                <a:latin typeface="Arial MT"/>
                <a:cs typeface="Arial MT"/>
              </a:rPr>
              <a:t>but</a:t>
            </a:r>
            <a:r>
              <a:rPr sz="2000" spc="60" dirty="0">
                <a:solidFill>
                  <a:schemeClr val="tx1"/>
                </a:solidFill>
                <a:latin typeface="Arial MT"/>
                <a:cs typeface="Arial MT"/>
              </a:rPr>
              <a:t> </a:t>
            </a:r>
            <a:r>
              <a:rPr sz="2000" dirty="0">
                <a:solidFill>
                  <a:schemeClr val="tx1"/>
                </a:solidFill>
                <a:latin typeface="Arial MT"/>
                <a:cs typeface="Arial MT"/>
              </a:rPr>
              <a:t>he</a:t>
            </a:r>
            <a:r>
              <a:rPr sz="2000" spc="55" dirty="0">
                <a:solidFill>
                  <a:schemeClr val="tx1"/>
                </a:solidFill>
                <a:latin typeface="Arial MT"/>
                <a:cs typeface="Arial MT"/>
              </a:rPr>
              <a:t> </a:t>
            </a:r>
            <a:r>
              <a:rPr sz="2000" dirty="0">
                <a:solidFill>
                  <a:schemeClr val="tx1"/>
                </a:solidFill>
                <a:latin typeface="Arial MT"/>
                <a:cs typeface="Arial MT"/>
              </a:rPr>
              <a:t>could</a:t>
            </a:r>
            <a:r>
              <a:rPr sz="2000" spc="60" dirty="0">
                <a:solidFill>
                  <a:schemeClr val="tx1"/>
                </a:solidFill>
                <a:latin typeface="Arial MT"/>
                <a:cs typeface="Arial MT"/>
              </a:rPr>
              <a:t> </a:t>
            </a:r>
            <a:r>
              <a:rPr sz="2000" dirty="0">
                <a:solidFill>
                  <a:schemeClr val="tx1"/>
                </a:solidFill>
                <a:latin typeface="Arial MT"/>
                <a:cs typeface="Arial MT"/>
              </a:rPr>
              <a:t>only</a:t>
            </a:r>
            <a:r>
              <a:rPr sz="2000" spc="45" dirty="0">
                <a:solidFill>
                  <a:schemeClr val="tx1"/>
                </a:solidFill>
                <a:latin typeface="Arial MT"/>
                <a:cs typeface="Arial MT"/>
              </a:rPr>
              <a:t> </a:t>
            </a:r>
            <a:r>
              <a:rPr sz="2000" dirty="0">
                <a:solidFill>
                  <a:schemeClr val="tx1"/>
                </a:solidFill>
                <a:latin typeface="Arial MT"/>
                <a:cs typeface="Arial MT"/>
              </a:rPr>
              <a:t>get</a:t>
            </a:r>
            <a:r>
              <a:rPr sz="2000" spc="70" dirty="0">
                <a:solidFill>
                  <a:schemeClr val="tx1"/>
                </a:solidFill>
                <a:latin typeface="Arial MT"/>
                <a:cs typeface="Arial MT"/>
              </a:rPr>
              <a:t> </a:t>
            </a:r>
            <a:r>
              <a:rPr sz="2000" dirty="0">
                <a:solidFill>
                  <a:schemeClr val="tx1"/>
                </a:solidFill>
                <a:latin typeface="Arial MT"/>
                <a:cs typeface="Arial MT"/>
              </a:rPr>
              <a:t>together</a:t>
            </a:r>
            <a:r>
              <a:rPr sz="2000" spc="65" dirty="0">
                <a:solidFill>
                  <a:schemeClr val="tx1"/>
                </a:solidFill>
                <a:latin typeface="Arial MT"/>
                <a:cs typeface="Arial MT"/>
              </a:rPr>
              <a:t> </a:t>
            </a:r>
            <a:r>
              <a:rPr sz="2000" dirty="0">
                <a:solidFill>
                  <a:schemeClr val="tx1"/>
                </a:solidFill>
                <a:latin typeface="Arial MT"/>
                <a:cs typeface="Arial MT"/>
              </a:rPr>
              <a:t>about</a:t>
            </a:r>
            <a:r>
              <a:rPr sz="2000" spc="55" dirty="0">
                <a:solidFill>
                  <a:schemeClr val="tx1"/>
                </a:solidFill>
                <a:latin typeface="Arial MT"/>
                <a:cs typeface="Arial MT"/>
              </a:rPr>
              <a:t> </a:t>
            </a:r>
            <a:r>
              <a:rPr sz="2000" dirty="0">
                <a:solidFill>
                  <a:schemeClr val="tx1"/>
                </a:solidFill>
                <a:latin typeface="Arial MT"/>
                <a:cs typeface="Arial MT"/>
              </a:rPr>
              <a:t>$1,000</a:t>
            </a:r>
            <a:r>
              <a:rPr sz="2000" spc="70" dirty="0">
                <a:solidFill>
                  <a:schemeClr val="tx1"/>
                </a:solidFill>
                <a:latin typeface="Arial MT"/>
                <a:cs typeface="Arial MT"/>
              </a:rPr>
              <a:t> </a:t>
            </a:r>
            <a:r>
              <a:rPr sz="2000" dirty="0">
                <a:solidFill>
                  <a:schemeClr val="tx1"/>
                </a:solidFill>
                <a:latin typeface="Arial MT"/>
                <a:cs typeface="Arial MT"/>
              </a:rPr>
              <a:t>which</a:t>
            </a:r>
            <a:r>
              <a:rPr sz="2000" spc="50" dirty="0">
                <a:solidFill>
                  <a:schemeClr val="tx1"/>
                </a:solidFill>
                <a:latin typeface="Arial MT"/>
                <a:cs typeface="Arial MT"/>
              </a:rPr>
              <a:t> </a:t>
            </a:r>
            <a:r>
              <a:rPr sz="2000" dirty="0">
                <a:solidFill>
                  <a:schemeClr val="tx1"/>
                </a:solidFill>
                <a:latin typeface="Arial MT"/>
                <a:cs typeface="Arial MT"/>
              </a:rPr>
              <a:t>is</a:t>
            </a:r>
            <a:r>
              <a:rPr sz="2000" spc="60" dirty="0">
                <a:solidFill>
                  <a:schemeClr val="tx1"/>
                </a:solidFill>
                <a:latin typeface="Arial MT"/>
                <a:cs typeface="Arial MT"/>
              </a:rPr>
              <a:t> </a:t>
            </a:r>
            <a:r>
              <a:rPr sz="2000" dirty="0">
                <a:solidFill>
                  <a:schemeClr val="tx1"/>
                </a:solidFill>
                <a:latin typeface="Arial MT"/>
                <a:cs typeface="Arial MT"/>
              </a:rPr>
              <a:t>half</a:t>
            </a:r>
            <a:r>
              <a:rPr sz="2000" spc="60" dirty="0">
                <a:solidFill>
                  <a:schemeClr val="tx1"/>
                </a:solidFill>
                <a:latin typeface="Arial MT"/>
                <a:cs typeface="Arial MT"/>
              </a:rPr>
              <a:t> </a:t>
            </a:r>
            <a:r>
              <a:rPr sz="2000" dirty="0">
                <a:solidFill>
                  <a:schemeClr val="tx1"/>
                </a:solidFill>
                <a:latin typeface="Arial MT"/>
                <a:cs typeface="Arial MT"/>
              </a:rPr>
              <a:t>of</a:t>
            </a:r>
            <a:r>
              <a:rPr sz="2000" spc="60" dirty="0">
                <a:solidFill>
                  <a:schemeClr val="tx1"/>
                </a:solidFill>
                <a:latin typeface="Arial MT"/>
                <a:cs typeface="Arial MT"/>
              </a:rPr>
              <a:t> </a:t>
            </a:r>
            <a:r>
              <a:rPr sz="2000" dirty="0">
                <a:solidFill>
                  <a:schemeClr val="tx1"/>
                </a:solidFill>
                <a:latin typeface="Arial MT"/>
                <a:cs typeface="Arial MT"/>
              </a:rPr>
              <a:t>what</a:t>
            </a:r>
            <a:r>
              <a:rPr sz="2000" spc="60" dirty="0">
                <a:solidFill>
                  <a:schemeClr val="tx1"/>
                </a:solidFill>
                <a:latin typeface="Arial MT"/>
                <a:cs typeface="Arial MT"/>
              </a:rPr>
              <a:t> </a:t>
            </a:r>
            <a:r>
              <a:rPr sz="2000" dirty="0">
                <a:solidFill>
                  <a:schemeClr val="tx1"/>
                </a:solidFill>
                <a:latin typeface="Arial MT"/>
                <a:cs typeface="Arial MT"/>
              </a:rPr>
              <a:t>it</a:t>
            </a:r>
            <a:r>
              <a:rPr sz="2000" spc="55" dirty="0">
                <a:solidFill>
                  <a:schemeClr val="tx1"/>
                </a:solidFill>
                <a:latin typeface="Arial MT"/>
                <a:cs typeface="Arial MT"/>
              </a:rPr>
              <a:t> </a:t>
            </a:r>
            <a:r>
              <a:rPr sz="2000" spc="-10" dirty="0">
                <a:solidFill>
                  <a:schemeClr val="tx1"/>
                </a:solidFill>
                <a:latin typeface="Arial MT"/>
                <a:cs typeface="Arial MT"/>
              </a:rPr>
              <a:t>cost. </a:t>
            </a:r>
            <a:r>
              <a:rPr sz="2000" dirty="0">
                <a:solidFill>
                  <a:schemeClr val="tx1"/>
                </a:solidFill>
                <a:latin typeface="Arial MT"/>
                <a:cs typeface="Arial MT"/>
              </a:rPr>
              <a:t>He</a:t>
            </a:r>
            <a:r>
              <a:rPr sz="2000" spc="105" dirty="0">
                <a:solidFill>
                  <a:schemeClr val="tx1"/>
                </a:solidFill>
                <a:latin typeface="Arial MT"/>
                <a:cs typeface="Arial MT"/>
              </a:rPr>
              <a:t> </a:t>
            </a:r>
            <a:r>
              <a:rPr sz="2000" dirty="0">
                <a:solidFill>
                  <a:schemeClr val="tx1"/>
                </a:solidFill>
                <a:latin typeface="Arial MT"/>
                <a:cs typeface="Arial MT"/>
              </a:rPr>
              <a:t>told</a:t>
            </a:r>
            <a:r>
              <a:rPr sz="2000" spc="110" dirty="0">
                <a:solidFill>
                  <a:schemeClr val="tx1"/>
                </a:solidFill>
                <a:latin typeface="Arial MT"/>
                <a:cs typeface="Arial MT"/>
              </a:rPr>
              <a:t> </a:t>
            </a:r>
            <a:r>
              <a:rPr sz="2000" dirty="0">
                <a:solidFill>
                  <a:schemeClr val="tx1"/>
                </a:solidFill>
                <a:latin typeface="Arial MT"/>
                <a:cs typeface="Arial MT"/>
              </a:rPr>
              <a:t>the</a:t>
            </a:r>
            <a:r>
              <a:rPr sz="2000" spc="105" dirty="0">
                <a:solidFill>
                  <a:schemeClr val="tx1"/>
                </a:solidFill>
                <a:latin typeface="Arial MT"/>
                <a:cs typeface="Arial MT"/>
              </a:rPr>
              <a:t> </a:t>
            </a:r>
            <a:r>
              <a:rPr sz="2000" dirty="0">
                <a:solidFill>
                  <a:schemeClr val="tx1"/>
                </a:solidFill>
                <a:latin typeface="Arial MT"/>
                <a:cs typeface="Arial MT"/>
              </a:rPr>
              <a:t>druggist</a:t>
            </a:r>
            <a:r>
              <a:rPr sz="2000" spc="114" dirty="0">
                <a:solidFill>
                  <a:schemeClr val="tx1"/>
                </a:solidFill>
                <a:latin typeface="Arial MT"/>
                <a:cs typeface="Arial MT"/>
              </a:rPr>
              <a:t> </a:t>
            </a:r>
            <a:r>
              <a:rPr sz="2000" dirty="0">
                <a:solidFill>
                  <a:schemeClr val="tx1"/>
                </a:solidFill>
                <a:latin typeface="Arial MT"/>
                <a:cs typeface="Arial MT"/>
              </a:rPr>
              <a:t>that</a:t>
            </a:r>
            <a:r>
              <a:rPr sz="2000" spc="105" dirty="0">
                <a:solidFill>
                  <a:schemeClr val="tx1"/>
                </a:solidFill>
                <a:latin typeface="Arial MT"/>
                <a:cs typeface="Arial MT"/>
              </a:rPr>
              <a:t> </a:t>
            </a:r>
            <a:r>
              <a:rPr sz="2000" dirty="0">
                <a:solidFill>
                  <a:schemeClr val="tx1"/>
                </a:solidFill>
                <a:latin typeface="Arial MT"/>
                <a:cs typeface="Arial MT"/>
              </a:rPr>
              <a:t>his</a:t>
            </a:r>
            <a:r>
              <a:rPr sz="2000" spc="114" dirty="0">
                <a:solidFill>
                  <a:schemeClr val="tx1"/>
                </a:solidFill>
                <a:latin typeface="Arial MT"/>
                <a:cs typeface="Arial MT"/>
              </a:rPr>
              <a:t> </a:t>
            </a:r>
            <a:r>
              <a:rPr sz="2000" dirty="0">
                <a:solidFill>
                  <a:schemeClr val="tx1"/>
                </a:solidFill>
                <a:latin typeface="Arial MT"/>
                <a:cs typeface="Arial MT"/>
              </a:rPr>
              <a:t>wife</a:t>
            </a:r>
            <a:r>
              <a:rPr sz="2000" spc="105" dirty="0">
                <a:solidFill>
                  <a:schemeClr val="tx1"/>
                </a:solidFill>
                <a:latin typeface="Arial MT"/>
                <a:cs typeface="Arial MT"/>
              </a:rPr>
              <a:t> </a:t>
            </a:r>
            <a:r>
              <a:rPr sz="2000" dirty="0">
                <a:solidFill>
                  <a:schemeClr val="tx1"/>
                </a:solidFill>
                <a:latin typeface="Arial MT"/>
                <a:cs typeface="Arial MT"/>
              </a:rPr>
              <a:t>was</a:t>
            </a:r>
            <a:r>
              <a:rPr sz="2000" spc="120" dirty="0">
                <a:solidFill>
                  <a:schemeClr val="tx1"/>
                </a:solidFill>
                <a:latin typeface="Arial MT"/>
                <a:cs typeface="Arial MT"/>
              </a:rPr>
              <a:t> </a:t>
            </a:r>
            <a:r>
              <a:rPr sz="2000" dirty="0">
                <a:solidFill>
                  <a:schemeClr val="tx1"/>
                </a:solidFill>
                <a:latin typeface="Arial MT"/>
                <a:cs typeface="Arial MT"/>
              </a:rPr>
              <a:t>dying</a:t>
            </a:r>
            <a:r>
              <a:rPr sz="2000" spc="105" dirty="0">
                <a:solidFill>
                  <a:schemeClr val="tx1"/>
                </a:solidFill>
                <a:latin typeface="Arial MT"/>
                <a:cs typeface="Arial MT"/>
              </a:rPr>
              <a:t> </a:t>
            </a:r>
            <a:r>
              <a:rPr sz="2000" dirty="0">
                <a:solidFill>
                  <a:schemeClr val="tx1"/>
                </a:solidFill>
                <a:latin typeface="Arial MT"/>
                <a:cs typeface="Arial MT"/>
              </a:rPr>
              <a:t>and</a:t>
            </a:r>
            <a:r>
              <a:rPr sz="2000" spc="120" dirty="0">
                <a:solidFill>
                  <a:schemeClr val="tx1"/>
                </a:solidFill>
                <a:latin typeface="Arial MT"/>
                <a:cs typeface="Arial MT"/>
              </a:rPr>
              <a:t> </a:t>
            </a:r>
            <a:r>
              <a:rPr sz="2000" dirty="0">
                <a:solidFill>
                  <a:schemeClr val="tx1"/>
                </a:solidFill>
                <a:latin typeface="Arial MT"/>
                <a:cs typeface="Arial MT"/>
              </a:rPr>
              <a:t>asked</a:t>
            </a:r>
            <a:r>
              <a:rPr sz="2000" spc="110" dirty="0">
                <a:solidFill>
                  <a:schemeClr val="tx1"/>
                </a:solidFill>
                <a:latin typeface="Arial MT"/>
                <a:cs typeface="Arial MT"/>
              </a:rPr>
              <a:t> </a:t>
            </a:r>
            <a:r>
              <a:rPr sz="2000" dirty="0">
                <a:solidFill>
                  <a:schemeClr val="tx1"/>
                </a:solidFill>
                <a:latin typeface="Arial MT"/>
                <a:cs typeface="Arial MT"/>
              </a:rPr>
              <a:t>him</a:t>
            </a:r>
            <a:r>
              <a:rPr sz="2000" spc="114" dirty="0">
                <a:solidFill>
                  <a:schemeClr val="tx1"/>
                </a:solidFill>
                <a:latin typeface="Arial MT"/>
                <a:cs typeface="Arial MT"/>
              </a:rPr>
              <a:t> </a:t>
            </a:r>
            <a:r>
              <a:rPr sz="2000" dirty="0">
                <a:solidFill>
                  <a:schemeClr val="tx1"/>
                </a:solidFill>
                <a:latin typeface="Arial MT"/>
                <a:cs typeface="Arial MT"/>
              </a:rPr>
              <a:t>to</a:t>
            </a:r>
            <a:r>
              <a:rPr sz="2000" spc="110" dirty="0">
                <a:solidFill>
                  <a:schemeClr val="tx1"/>
                </a:solidFill>
                <a:latin typeface="Arial MT"/>
                <a:cs typeface="Arial MT"/>
              </a:rPr>
              <a:t> </a:t>
            </a:r>
            <a:r>
              <a:rPr sz="2000" dirty="0">
                <a:solidFill>
                  <a:schemeClr val="tx1"/>
                </a:solidFill>
                <a:latin typeface="Arial MT"/>
                <a:cs typeface="Arial MT"/>
              </a:rPr>
              <a:t>sell</a:t>
            </a:r>
            <a:r>
              <a:rPr sz="2000" spc="110" dirty="0">
                <a:solidFill>
                  <a:schemeClr val="tx1"/>
                </a:solidFill>
                <a:latin typeface="Arial MT"/>
                <a:cs typeface="Arial MT"/>
              </a:rPr>
              <a:t> </a:t>
            </a:r>
            <a:r>
              <a:rPr sz="2000" dirty="0">
                <a:solidFill>
                  <a:schemeClr val="tx1"/>
                </a:solidFill>
                <a:latin typeface="Arial MT"/>
                <a:cs typeface="Arial MT"/>
              </a:rPr>
              <a:t>it</a:t>
            </a:r>
            <a:r>
              <a:rPr sz="2000" spc="110" dirty="0">
                <a:solidFill>
                  <a:schemeClr val="tx1"/>
                </a:solidFill>
                <a:latin typeface="Arial MT"/>
                <a:cs typeface="Arial MT"/>
              </a:rPr>
              <a:t> </a:t>
            </a:r>
            <a:r>
              <a:rPr sz="2000" dirty="0">
                <a:solidFill>
                  <a:schemeClr val="tx1"/>
                </a:solidFill>
                <a:latin typeface="Arial MT"/>
                <a:cs typeface="Arial MT"/>
              </a:rPr>
              <a:t>cheaper</a:t>
            </a:r>
            <a:r>
              <a:rPr sz="2000" spc="105" dirty="0">
                <a:solidFill>
                  <a:schemeClr val="tx1"/>
                </a:solidFill>
                <a:latin typeface="Arial MT"/>
                <a:cs typeface="Arial MT"/>
              </a:rPr>
              <a:t> </a:t>
            </a:r>
            <a:r>
              <a:rPr sz="2000" dirty="0">
                <a:solidFill>
                  <a:schemeClr val="tx1"/>
                </a:solidFill>
                <a:latin typeface="Arial MT"/>
                <a:cs typeface="Arial MT"/>
              </a:rPr>
              <a:t>or</a:t>
            </a:r>
            <a:r>
              <a:rPr sz="2000" spc="110" dirty="0">
                <a:solidFill>
                  <a:schemeClr val="tx1"/>
                </a:solidFill>
                <a:latin typeface="Arial MT"/>
                <a:cs typeface="Arial MT"/>
              </a:rPr>
              <a:t> </a:t>
            </a:r>
            <a:r>
              <a:rPr sz="2000" dirty="0">
                <a:solidFill>
                  <a:schemeClr val="tx1"/>
                </a:solidFill>
                <a:latin typeface="Arial MT"/>
                <a:cs typeface="Arial MT"/>
              </a:rPr>
              <a:t>let</a:t>
            </a:r>
            <a:r>
              <a:rPr sz="2000" spc="105" dirty="0">
                <a:solidFill>
                  <a:schemeClr val="tx1"/>
                </a:solidFill>
                <a:latin typeface="Arial MT"/>
                <a:cs typeface="Arial MT"/>
              </a:rPr>
              <a:t> </a:t>
            </a:r>
            <a:r>
              <a:rPr sz="2000" dirty="0">
                <a:solidFill>
                  <a:schemeClr val="tx1"/>
                </a:solidFill>
                <a:latin typeface="Arial MT"/>
                <a:cs typeface="Arial MT"/>
              </a:rPr>
              <a:t>him</a:t>
            </a:r>
            <a:r>
              <a:rPr sz="2000" spc="114" dirty="0">
                <a:solidFill>
                  <a:schemeClr val="tx1"/>
                </a:solidFill>
                <a:latin typeface="Arial MT"/>
                <a:cs typeface="Arial MT"/>
              </a:rPr>
              <a:t> </a:t>
            </a:r>
            <a:r>
              <a:rPr sz="2000" spc="-25" dirty="0">
                <a:solidFill>
                  <a:schemeClr val="tx1"/>
                </a:solidFill>
                <a:latin typeface="Arial MT"/>
                <a:cs typeface="Arial MT"/>
              </a:rPr>
              <a:t>pay </a:t>
            </a:r>
            <a:r>
              <a:rPr sz="2000" dirty="0">
                <a:solidFill>
                  <a:schemeClr val="tx1"/>
                </a:solidFill>
                <a:latin typeface="Arial MT"/>
                <a:cs typeface="Arial MT"/>
              </a:rPr>
              <a:t>later.</a:t>
            </a:r>
            <a:r>
              <a:rPr sz="2000" spc="5" dirty="0">
                <a:solidFill>
                  <a:schemeClr val="tx1"/>
                </a:solidFill>
                <a:latin typeface="Arial MT"/>
                <a:cs typeface="Arial MT"/>
              </a:rPr>
              <a:t> </a:t>
            </a:r>
            <a:r>
              <a:rPr sz="2000" dirty="0">
                <a:solidFill>
                  <a:schemeClr val="tx1"/>
                </a:solidFill>
                <a:latin typeface="Arial MT"/>
                <a:cs typeface="Arial MT"/>
              </a:rPr>
              <a:t>But</a:t>
            </a:r>
            <a:r>
              <a:rPr sz="2000" spc="10" dirty="0">
                <a:solidFill>
                  <a:schemeClr val="tx1"/>
                </a:solidFill>
                <a:latin typeface="Arial MT"/>
                <a:cs typeface="Arial MT"/>
              </a:rPr>
              <a:t> </a:t>
            </a:r>
            <a:r>
              <a:rPr sz="2000" dirty="0">
                <a:solidFill>
                  <a:schemeClr val="tx1"/>
                </a:solidFill>
                <a:latin typeface="Arial MT"/>
                <a:cs typeface="Arial MT"/>
              </a:rPr>
              <a:t>the</a:t>
            </a:r>
            <a:r>
              <a:rPr sz="2000" spc="5" dirty="0">
                <a:solidFill>
                  <a:schemeClr val="tx1"/>
                </a:solidFill>
                <a:latin typeface="Arial MT"/>
                <a:cs typeface="Arial MT"/>
              </a:rPr>
              <a:t> </a:t>
            </a:r>
            <a:r>
              <a:rPr sz="2000" dirty="0">
                <a:solidFill>
                  <a:schemeClr val="tx1"/>
                </a:solidFill>
                <a:latin typeface="Arial MT"/>
                <a:cs typeface="Arial MT"/>
              </a:rPr>
              <a:t>druggist</a:t>
            </a:r>
            <a:r>
              <a:rPr sz="2000" spc="15" dirty="0">
                <a:solidFill>
                  <a:schemeClr val="tx1"/>
                </a:solidFill>
                <a:latin typeface="Arial MT"/>
                <a:cs typeface="Arial MT"/>
              </a:rPr>
              <a:t> </a:t>
            </a:r>
            <a:r>
              <a:rPr sz="2000" dirty="0">
                <a:solidFill>
                  <a:schemeClr val="tx1"/>
                </a:solidFill>
                <a:latin typeface="Arial MT"/>
                <a:cs typeface="Arial MT"/>
              </a:rPr>
              <a:t>said:</a:t>
            </a:r>
            <a:r>
              <a:rPr sz="2000" spc="5" dirty="0">
                <a:solidFill>
                  <a:schemeClr val="tx1"/>
                </a:solidFill>
                <a:latin typeface="Arial MT"/>
                <a:cs typeface="Arial MT"/>
              </a:rPr>
              <a:t> </a:t>
            </a:r>
            <a:r>
              <a:rPr sz="2000" dirty="0">
                <a:solidFill>
                  <a:schemeClr val="tx1"/>
                </a:solidFill>
                <a:latin typeface="Arial MT"/>
                <a:cs typeface="Arial MT"/>
              </a:rPr>
              <a:t>"No,</a:t>
            </a:r>
            <a:r>
              <a:rPr sz="2000" spc="5" dirty="0">
                <a:solidFill>
                  <a:schemeClr val="tx1"/>
                </a:solidFill>
                <a:latin typeface="Arial MT"/>
                <a:cs typeface="Arial MT"/>
              </a:rPr>
              <a:t> </a:t>
            </a:r>
            <a:r>
              <a:rPr sz="2000" dirty="0">
                <a:solidFill>
                  <a:schemeClr val="tx1"/>
                </a:solidFill>
                <a:latin typeface="Arial MT"/>
                <a:cs typeface="Arial MT"/>
              </a:rPr>
              <a:t>I</a:t>
            </a:r>
            <a:r>
              <a:rPr sz="2000" spc="5" dirty="0">
                <a:solidFill>
                  <a:schemeClr val="tx1"/>
                </a:solidFill>
                <a:latin typeface="Arial MT"/>
                <a:cs typeface="Arial MT"/>
              </a:rPr>
              <a:t> </a:t>
            </a:r>
            <a:r>
              <a:rPr sz="2000" dirty="0">
                <a:solidFill>
                  <a:schemeClr val="tx1"/>
                </a:solidFill>
                <a:latin typeface="Arial MT"/>
                <a:cs typeface="Arial MT"/>
              </a:rPr>
              <a:t>discovered</a:t>
            </a:r>
            <a:r>
              <a:rPr sz="2000" spc="15" dirty="0">
                <a:solidFill>
                  <a:schemeClr val="tx1"/>
                </a:solidFill>
                <a:latin typeface="Arial MT"/>
                <a:cs typeface="Arial MT"/>
              </a:rPr>
              <a:t> </a:t>
            </a:r>
            <a:r>
              <a:rPr sz="2000" dirty="0">
                <a:solidFill>
                  <a:schemeClr val="tx1"/>
                </a:solidFill>
                <a:latin typeface="Arial MT"/>
                <a:cs typeface="Arial MT"/>
              </a:rPr>
              <a:t>the</a:t>
            </a:r>
            <a:r>
              <a:rPr sz="2000" spc="5" dirty="0">
                <a:solidFill>
                  <a:schemeClr val="tx1"/>
                </a:solidFill>
                <a:latin typeface="Arial MT"/>
                <a:cs typeface="Arial MT"/>
              </a:rPr>
              <a:t> </a:t>
            </a:r>
            <a:r>
              <a:rPr sz="2000" dirty="0">
                <a:solidFill>
                  <a:schemeClr val="tx1"/>
                </a:solidFill>
                <a:latin typeface="Arial MT"/>
                <a:cs typeface="Arial MT"/>
              </a:rPr>
              <a:t>drug</a:t>
            </a:r>
            <a:r>
              <a:rPr sz="2000" spc="5" dirty="0">
                <a:solidFill>
                  <a:schemeClr val="tx1"/>
                </a:solidFill>
                <a:latin typeface="Arial MT"/>
                <a:cs typeface="Arial MT"/>
              </a:rPr>
              <a:t> </a:t>
            </a:r>
            <a:r>
              <a:rPr sz="2000" dirty="0">
                <a:solidFill>
                  <a:schemeClr val="tx1"/>
                </a:solidFill>
                <a:latin typeface="Arial MT"/>
                <a:cs typeface="Arial MT"/>
              </a:rPr>
              <a:t>and</a:t>
            </a:r>
            <a:r>
              <a:rPr sz="2000" spc="5" dirty="0">
                <a:solidFill>
                  <a:schemeClr val="tx1"/>
                </a:solidFill>
                <a:latin typeface="Arial MT"/>
                <a:cs typeface="Arial MT"/>
              </a:rPr>
              <a:t> </a:t>
            </a:r>
            <a:r>
              <a:rPr sz="2000" dirty="0">
                <a:solidFill>
                  <a:schemeClr val="tx1"/>
                </a:solidFill>
                <a:latin typeface="Arial MT"/>
                <a:cs typeface="Arial MT"/>
              </a:rPr>
              <a:t>I'm</a:t>
            </a:r>
            <a:r>
              <a:rPr sz="2000" spc="10" dirty="0">
                <a:solidFill>
                  <a:schemeClr val="tx1"/>
                </a:solidFill>
                <a:latin typeface="Arial MT"/>
                <a:cs typeface="Arial MT"/>
              </a:rPr>
              <a:t> </a:t>
            </a:r>
            <a:r>
              <a:rPr sz="2000" dirty="0">
                <a:solidFill>
                  <a:schemeClr val="tx1"/>
                </a:solidFill>
                <a:latin typeface="Arial MT"/>
                <a:cs typeface="Arial MT"/>
              </a:rPr>
              <a:t>going</a:t>
            </a:r>
            <a:r>
              <a:rPr sz="2000" spc="5" dirty="0">
                <a:solidFill>
                  <a:schemeClr val="tx1"/>
                </a:solidFill>
                <a:latin typeface="Arial MT"/>
                <a:cs typeface="Arial MT"/>
              </a:rPr>
              <a:t> </a:t>
            </a:r>
            <a:r>
              <a:rPr sz="2000" dirty="0">
                <a:solidFill>
                  <a:schemeClr val="tx1"/>
                </a:solidFill>
                <a:latin typeface="Arial MT"/>
                <a:cs typeface="Arial MT"/>
              </a:rPr>
              <a:t>to</a:t>
            </a:r>
            <a:r>
              <a:rPr sz="2000" spc="10" dirty="0">
                <a:solidFill>
                  <a:schemeClr val="tx1"/>
                </a:solidFill>
                <a:latin typeface="Arial MT"/>
                <a:cs typeface="Arial MT"/>
              </a:rPr>
              <a:t> </a:t>
            </a:r>
            <a:r>
              <a:rPr sz="2000" dirty="0">
                <a:solidFill>
                  <a:schemeClr val="tx1"/>
                </a:solidFill>
                <a:latin typeface="Arial MT"/>
                <a:cs typeface="Arial MT"/>
              </a:rPr>
              <a:t>make</a:t>
            </a:r>
            <a:r>
              <a:rPr sz="2000" spc="5" dirty="0">
                <a:solidFill>
                  <a:schemeClr val="tx1"/>
                </a:solidFill>
                <a:latin typeface="Arial MT"/>
                <a:cs typeface="Arial MT"/>
              </a:rPr>
              <a:t> </a:t>
            </a:r>
            <a:r>
              <a:rPr sz="2000" dirty="0">
                <a:solidFill>
                  <a:schemeClr val="tx1"/>
                </a:solidFill>
                <a:latin typeface="Arial MT"/>
                <a:cs typeface="Arial MT"/>
              </a:rPr>
              <a:t>money</a:t>
            </a:r>
            <a:r>
              <a:rPr sz="2000" spc="5" dirty="0">
                <a:solidFill>
                  <a:schemeClr val="tx1"/>
                </a:solidFill>
                <a:latin typeface="Arial MT"/>
                <a:cs typeface="Arial MT"/>
              </a:rPr>
              <a:t> </a:t>
            </a:r>
            <a:r>
              <a:rPr sz="2000" dirty="0">
                <a:solidFill>
                  <a:schemeClr val="tx1"/>
                </a:solidFill>
                <a:latin typeface="Arial MT"/>
                <a:cs typeface="Arial MT"/>
              </a:rPr>
              <a:t>from</a:t>
            </a:r>
            <a:r>
              <a:rPr sz="2000" spc="15" dirty="0">
                <a:solidFill>
                  <a:schemeClr val="tx1"/>
                </a:solidFill>
                <a:latin typeface="Arial MT"/>
                <a:cs typeface="Arial MT"/>
              </a:rPr>
              <a:t> </a:t>
            </a:r>
            <a:r>
              <a:rPr sz="2000" spc="-20" dirty="0">
                <a:solidFill>
                  <a:schemeClr val="tx1"/>
                </a:solidFill>
                <a:latin typeface="Arial MT"/>
                <a:cs typeface="Arial MT"/>
              </a:rPr>
              <a:t>it." </a:t>
            </a:r>
            <a:r>
              <a:rPr sz="2000" dirty="0">
                <a:solidFill>
                  <a:schemeClr val="tx1"/>
                </a:solidFill>
                <a:latin typeface="Arial MT"/>
                <a:cs typeface="Arial MT"/>
              </a:rPr>
              <a:t>So</a:t>
            </a:r>
            <a:r>
              <a:rPr sz="2000" spc="-35" dirty="0">
                <a:solidFill>
                  <a:schemeClr val="tx1"/>
                </a:solidFill>
                <a:latin typeface="Arial MT"/>
                <a:cs typeface="Arial MT"/>
              </a:rPr>
              <a:t> </a:t>
            </a:r>
            <a:r>
              <a:rPr sz="2000" dirty="0">
                <a:solidFill>
                  <a:schemeClr val="tx1"/>
                </a:solidFill>
                <a:latin typeface="Arial MT"/>
                <a:cs typeface="Arial MT"/>
              </a:rPr>
              <a:t>Heinz</a:t>
            </a:r>
            <a:r>
              <a:rPr sz="2000" spc="-35" dirty="0">
                <a:solidFill>
                  <a:schemeClr val="tx1"/>
                </a:solidFill>
                <a:latin typeface="Arial MT"/>
                <a:cs typeface="Arial MT"/>
              </a:rPr>
              <a:t> </a:t>
            </a:r>
            <a:r>
              <a:rPr sz="2000" dirty="0">
                <a:solidFill>
                  <a:schemeClr val="tx1"/>
                </a:solidFill>
                <a:latin typeface="Arial MT"/>
                <a:cs typeface="Arial MT"/>
              </a:rPr>
              <a:t>got</a:t>
            </a:r>
            <a:r>
              <a:rPr sz="2000" spc="-20" dirty="0">
                <a:solidFill>
                  <a:schemeClr val="tx1"/>
                </a:solidFill>
                <a:latin typeface="Arial MT"/>
                <a:cs typeface="Arial MT"/>
              </a:rPr>
              <a:t> </a:t>
            </a:r>
            <a:r>
              <a:rPr sz="2000" dirty="0">
                <a:solidFill>
                  <a:schemeClr val="tx1"/>
                </a:solidFill>
                <a:latin typeface="Arial MT"/>
                <a:cs typeface="Arial MT"/>
              </a:rPr>
              <a:t>desperate</a:t>
            </a:r>
            <a:r>
              <a:rPr sz="2000" spc="-25" dirty="0">
                <a:solidFill>
                  <a:schemeClr val="tx1"/>
                </a:solidFill>
                <a:latin typeface="Arial MT"/>
                <a:cs typeface="Arial MT"/>
              </a:rPr>
              <a:t> </a:t>
            </a:r>
            <a:r>
              <a:rPr sz="2000" dirty="0">
                <a:solidFill>
                  <a:schemeClr val="tx1"/>
                </a:solidFill>
                <a:latin typeface="Arial MT"/>
                <a:cs typeface="Arial MT"/>
              </a:rPr>
              <a:t>and</a:t>
            </a:r>
            <a:r>
              <a:rPr sz="2000" spc="-20" dirty="0">
                <a:solidFill>
                  <a:schemeClr val="tx1"/>
                </a:solidFill>
                <a:latin typeface="Arial MT"/>
                <a:cs typeface="Arial MT"/>
              </a:rPr>
              <a:t> </a:t>
            </a:r>
            <a:r>
              <a:rPr sz="2000" dirty="0">
                <a:solidFill>
                  <a:schemeClr val="tx1"/>
                </a:solidFill>
                <a:latin typeface="Arial MT"/>
                <a:cs typeface="Arial MT"/>
              </a:rPr>
              <a:t>broke</a:t>
            </a:r>
            <a:r>
              <a:rPr sz="2000" spc="-30" dirty="0">
                <a:solidFill>
                  <a:schemeClr val="tx1"/>
                </a:solidFill>
                <a:latin typeface="Arial MT"/>
                <a:cs typeface="Arial MT"/>
              </a:rPr>
              <a:t> </a:t>
            </a:r>
            <a:r>
              <a:rPr sz="2000" dirty="0">
                <a:solidFill>
                  <a:schemeClr val="tx1"/>
                </a:solidFill>
                <a:latin typeface="Arial MT"/>
                <a:cs typeface="Arial MT"/>
              </a:rPr>
              <a:t>into</a:t>
            </a:r>
            <a:r>
              <a:rPr sz="2000" spc="-20" dirty="0">
                <a:solidFill>
                  <a:schemeClr val="tx1"/>
                </a:solidFill>
                <a:latin typeface="Arial MT"/>
                <a:cs typeface="Arial MT"/>
              </a:rPr>
              <a:t> </a:t>
            </a:r>
            <a:r>
              <a:rPr sz="2000" dirty="0">
                <a:solidFill>
                  <a:schemeClr val="tx1"/>
                </a:solidFill>
                <a:latin typeface="Arial MT"/>
                <a:cs typeface="Arial MT"/>
              </a:rPr>
              <a:t>the</a:t>
            </a:r>
            <a:r>
              <a:rPr sz="2000" spc="-30" dirty="0">
                <a:solidFill>
                  <a:schemeClr val="tx1"/>
                </a:solidFill>
                <a:latin typeface="Arial MT"/>
                <a:cs typeface="Arial MT"/>
              </a:rPr>
              <a:t> </a:t>
            </a:r>
            <a:r>
              <a:rPr sz="2000" dirty="0">
                <a:solidFill>
                  <a:schemeClr val="tx1"/>
                </a:solidFill>
                <a:latin typeface="Arial MT"/>
                <a:cs typeface="Arial MT"/>
              </a:rPr>
              <a:t>man's</a:t>
            </a:r>
            <a:r>
              <a:rPr sz="2000" spc="-15" dirty="0">
                <a:solidFill>
                  <a:schemeClr val="tx1"/>
                </a:solidFill>
                <a:latin typeface="Arial MT"/>
                <a:cs typeface="Arial MT"/>
              </a:rPr>
              <a:t> </a:t>
            </a:r>
            <a:r>
              <a:rPr sz="2000" dirty="0">
                <a:solidFill>
                  <a:schemeClr val="tx1"/>
                </a:solidFill>
                <a:latin typeface="Arial MT"/>
                <a:cs typeface="Arial MT"/>
              </a:rPr>
              <a:t>store</a:t>
            </a:r>
            <a:r>
              <a:rPr sz="2000" spc="-25" dirty="0">
                <a:solidFill>
                  <a:schemeClr val="tx1"/>
                </a:solidFill>
                <a:latin typeface="Arial MT"/>
                <a:cs typeface="Arial MT"/>
              </a:rPr>
              <a:t> </a:t>
            </a:r>
            <a:r>
              <a:rPr sz="2000" dirty="0">
                <a:solidFill>
                  <a:schemeClr val="tx1"/>
                </a:solidFill>
                <a:latin typeface="Arial MT"/>
                <a:cs typeface="Arial MT"/>
              </a:rPr>
              <a:t>to</a:t>
            </a:r>
            <a:r>
              <a:rPr sz="2000" spc="-20" dirty="0">
                <a:solidFill>
                  <a:schemeClr val="tx1"/>
                </a:solidFill>
                <a:latin typeface="Arial MT"/>
                <a:cs typeface="Arial MT"/>
              </a:rPr>
              <a:t> </a:t>
            </a:r>
            <a:r>
              <a:rPr sz="2000" dirty="0">
                <a:solidFill>
                  <a:schemeClr val="tx1"/>
                </a:solidFill>
                <a:latin typeface="Arial MT"/>
                <a:cs typeface="Arial MT"/>
              </a:rPr>
              <a:t>steal</a:t>
            </a:r>
            <a:r>
              <a:rPr sz="2000" spc="-25" dirty="0">
                <a:solidFill>
                  <a:schemeClr val="tx1"/>
                </a:solidFill>
                <a:latin typeface="Arial MT"/>
                <a:cs typeface="Arial MT"/>
              </a:rPr>
              <a:t> </a:t>
            </a:r>
            <a:r>
              <a:rPr sz="2000" dirty="0">
                <a:solidFill>
                  <a:schemeClr val="tx1"/>
                </a:solidFill>
                <a:latin typeface="Arial MT"/>
                <a:cs typeface="Arial MT"/>
              </a:rPr>
              <a:t>the</a:t>
            </a:r>
            <a:r>
              <a:rPr sz="2000" spc="-20" dirty="0">
                <a:solidFill>
                  <a:schemeClr val="tx1"/>
                </a:solidFill>
                <a:latin typeface="Arial MT"/>
                <a:cs typeface="Arial MT"/>
              </a:rPr>
              <a:t> </a:t>
            </a:r>
            <a:r>
              <a:rPr sz="2000" dirty="0">
                <a:solidFill>
                  <a:schemeClr val="tx1"/>
                </a:solidFill>
                <a:latin typeface="Arial MT"/>
                <a:cs typeface="Arial MT"/>
              </a:rPr>
              <a:t>drug</a:t>
            </a:r>
            <a:r>
              <a:rPr sz="2000" spc="-25" dirty="0">
                <a:solidFill>
                  <a:schemeClr val="tx1"/>
                </a:solidFill>
                <a:latin typeface="Arial MT"/>
                <a:cs typeface="Arial MT"/>
              </a:rPr>
              <a:t> </a:t>
            </a:r>
            <a:r>
              <a:rPr sz="2000" dirty="0">
                <a:solidFill>
                  <a:schemeClr val="tx1"/>
                </a:solidFill>
                <a:latin typeface="Arial MT"/>
                <a:cs typeface="Arial MT"/>
              </a:rPr>
              <a:t>for</a:t>
            </a:r>
            <a:r>
              <a:rPr sz="2000" spc="-15" dirty="0">
                <a:solidFill>
                  <a:schemeClr val="tx1"/>
                </a:solidFill>
                <a:latin typeface="Arial MT"/>
                <a:cs typeface="Arial MT"/>
              </a:rPr>
              <a:t> </a:t>
            </a:r>
            <a:r>
              <a:rPr sz="2000" dirty="0">
                <a:solidFill>
                  <a:schemeClr val="tx1"/>
                </a:solidFill>
                <a:latin typeface="Arial MT"/>
                <a:cs typeface="Arial MT"/>
              </a:rPr>
              <a:t>his</a:t>
            </a:r>
            <a:r>
              <a:rPr sz="2000" spc="-35" dirty="0">
                <a:solidFill>
                  <a:schemeClr val="tx1"/>
                </a:solidFill>
                <a:latin typeface="Arial MT"/>
                <a:cs typeface="Arial MT"/>
              </a:rPr>
              <a:t> </a:t>
            </a:r>
            <a:r>
              <a:rPr sz="2000" spc="-10" dirty="0">
                <a:solidFill>
                  <a:schemeClr val="tx1"/>
                </a:solidFill>
                <a:latin typeface="Arial MT"/>
                <a:cs typeface="Arial MT"/>
              </a:rPr>
              <a:t>wife.</a:t>
            </a:r>
            <a:endParaRPr sz="2000" dirty="0">
              <a:solidFill>
                <a:schemeClr val="tx1"/>
              </a:solidFill>
              <a:latin typeface="Arial MT"/>
              <a:cs typeface="Arial MT"/>
            </a:endParaRPr>
          </a:p>
        </p:txBody>
      </p:sp>
      <p:pic>
        <p:nvPicPr>
          <p:cNvPr id="3" name="object 3">
            <a:hlinkClick r:id="rId2"/>
          </p:cNvPr>
          <p:cNvPicPr/>
          <p:nvPr/>
        </p:nvPicPr>
        <p:blipFill>
          <a:blip r:embed="rId3" cstate="print"/>
          <a:stretch>
            <a:fillRect/>
          </a:stretch>
        </p:blipFill>
        <p:spPr>
          <a:xfrm>
            <a:off x="2772155" y="1152144"/>
            <a:ext cx="1933956" cy="1330452"/>
          </a:xfrm>
          <a:prstGeom prst="rect">
            <a:avLst/>
          </a:prstGeom>
        </p:spPr>
      </p:pic>
      <p:pic>
        <p:nvPicPr>
          <p:cNvPr id="4" name="object 4">
            <a:hlinkClick r:id="rId4"/>
          </p:cNvPr>
          <p:cNvPicPr/>
          <p:nvPr/>
        </p:nvPicPr>
        <p:blipFill>
          <a:blip r:embed="rId5" cstate="print"/>
          <a:stretch>
            <a:fillRect/>
          </a:stretch>
        </p:blipFill>
        <p:spPr>
          <a:xfrm>
            <a:off x="5436108" y="1168908"/>
            <a:ext cx="1353312" cy="1322832"/>
          </a:xfrm>
          <a:prstGeom prst="rect">
            <a:avLst/>
          </a:prstGeom>
        </p:spPr>
      </p:pic>
      <p:sp>
        <p:nvSpPr>
          <p:cNvPr id="5" name="object 5"/>
          <p:cNvSpPr txBox="1">
            <a:spLocks noGrp="1"/>
          </p:cNvSpPr>
          <p:nvPr>
            <p:ph type="title"/>
          </p:nvPr>
        </p:nvSpPr>
        <p:spPr>
          <a:xfrm>
            <a:off x="484710" y="521968"/>
            <a:ext cx="7055380" cy="520655"/>
          </a:xfrm>
          <a:prstGeom prst="rect">
            <a:avLst/>
          </a:prstGeom>
        </p:spPr>
        <p:txBody>
          <a:bodyPr vert="horz" wrap="square" lIns="0" tIns="12700" rIns="0" bIns="0" rtlCol="0">
            <a:spAutoFit/>
          </a:bodyPr>
          <a:lstStyle/>
          <a:p>
            <a:pPr marL="1380490" algn="ctr">
              <a:lnSpc>
                <a:spcPct val="100000"/>
              </a:lnSpc>
              <a:spcBef>
                <a:spcPts val="100"/>
              </a:spcBef>
            </a:pPr>
            <a:r>
              <a:rPr b="1" u="sng" dirty="0">
                <a:uFill>
                  <a:solidFill>
                    <a:srgbClr val="FFFFCC"/>
                  </a:solidFill>
                </a:uFill>
              </a:rPr>
              <a:t>The</a:t>
            </a:r>
            <a:r>
              <a:rPr b="1" u="sng" spc="-20" dirty="0">
                <a:uFill>
                  <a:solidFill>
                    <a:srgbClr val="FFFFCC"/>
                  </a:solidFill>
                </a:uFill>
              </a:rPr>
              <a:t> </a:t>
            </a:r>
            <a:r>
              <a:rPr b="1" u="sng" dirty="0">
                <a:uFill>
                  <a:solidFill>
                    <a:srgbClr val="FFFFCC"/>
                  </a:solidFill>
                </a:uFill>
              </a:rPr>
              <a:t>Heinz</a:t>
            </a:r>
            <a:r>
              <a:rPr b="1" u="sng" spc="-35" dirty="0">
                <a:uFill>
                  <a:solidFill>
                    <a:srgbClr val="FFFFCC"/>
                  </a:solidFill>
                </a:uFill>
              </a:rPr>
              <a:t> </a:t>
            </a:r>
            <a:r>
              <a:rPr b="1" u="sng" spc="-10" dirty="0">
                <a:uFill>
                  <a:solidFill>
                    <a:srgbClr val="FFFFCC"/>
                  </a:solidFill>
                </a:uFill>
              </a:rPr>
              <a:t>Dilemma:</a:t>
            </a:r>
          </a:p>
        </p:txBody>
      </p:sp>
      <p:pic>
        <p:nvPicPr>
          <p:cNvPr id="6" name="object 6">
            <a:hlinkClick r:id="rId6"/>
          </p:cNvPr>
          <p:cNvPicPr/>
          <p:nvPr/>
        </p:nvPicPr>
        <p:blipFill>
          <a:blip r:embed="rId7" cstate="print"/>
          <a:stretch>
            <a:fillRect/>
          </a:stretch>
        </p:blipFill>
        <p:spPr>
          <a:xfrm>
            <a:off x="1258824" y="1115567"/>
            <a:ext cx="1170432" cy="1324355"/>
          </a:xfrm>
          <a:prstGeom prst="rect">
            <a:avLst/>
          </a:prstGeom>
        </p:spPr>
      </p:pic>
      <p:pic>
        <p:nvPicPr>
          <p:cNvPr id="7" name="object 7">
            <a:hlinkClick r:id="rId8"/>
          </p:cNvPr>
          <p:cNvPicPr/>
          <p:nvPr/>
        </p:nvPicPr>
        <p:blipFill>
          <a:blip r:embed="rId9" cstate="print"/>
          <a:stretch>
            <a:fillRect/>
          </a:stretch>
        </p:blipFill>
        <p:spPr>
          <a:xfrm>
            <a:off x="7092695" y="1152144"/>
            <a:ext cx="1124711" cy="1333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26576" y="385591"/>
            <a:ext cx="7055380" cy="866518"/>
          </a:xfrm>
          <a:prstGeom prst="rect">
            <a:avLst/>
          </a:prstGeom>
        </p:spPr>
        <p:txBody>
          <a:bodyPr vert="horz" wrap="square" lIns="0" tIns="355218" rIns="0" bIns="0" rtlCol="0">
            <a:spAutoFit/>
          </a:bodyPr>
          <a:lstStyle/>
          <a:p>
            <a:pPr marL="1502410">
              <a:lnSpc>
                <a:spcPct val="100000"/>
              </a:lnSpc>
              <a:spcBef>
                <a:spcPts val="105"/>
              </a:spcBef>
            </a:pPr>
            <a:r>
              <a:rPr b="1" dirty="0">
                <a:latin typeface="Arial MT"/>
                <a:cs typeface="Arial MT"/>
              </a:rPr>
              <a:t>What</a:t>
            </a:r>
            <a:r>
              <a:rPr b="1" spc="-10" dirty="0">
                <a:latin typeface="Arial MT"/>
                <a:cs typeface="Arial MT"/>
              </a:rPr>
              <a:t> </a:t>
            </a:r>
            <a:r>
              <a:rPr b="1" dirty="0">
                <a:latin typeface="Arial MT"/>
                <a:cs typeface="Arial MT"/>
              </a:rPr>
              <a:t>would</a:t>
            </a:r>
            <a:r>
              <a:rPr b="1" spc="-10" dirty="0">
                <a:latin typeface="Arial MT"/>
                <a:cs typeface="Arial MT"/>
              </a:rPr>
              <a:t> </a:t>
            </a:r>
            <a:r>
              <a:rPr b="1" dirty="0">
                <a:latin typeface="Arial MT"/>
                <a:cs typeface="Arial MT"/>
              </a:rPr>
              <a:t>you</a:t>
            </a:r>
            <a:r>
              <a:rPr b="1" spc="-10" dirty="0">
                <a:latin typeface="Arial MT"/>
                <a:cs typeface="Arial MT"/>
              </a:rPr>
              <a:t> </a:t>
            </a:r>
            <a:r>
              <a:rPr b="1" spc="-25" dirty="0">
                <a:latin typeface="Arial MT"/>
                <a:cs typeface="Arial MT"/>
              </a:rPr>
              <a:t>do?</a:t>
            </a:r>
          </a:p>
        </p:txBody>
      </p:sp>
      <p:grpSp>
        <p:nvGrpSpPr>
          <p:cNvPr id="4" name="object 4"/>
          <p:cNvGrpSpPr/>
          <p:nvPr/>
        </p:nvGrpSpPr>
        <p:grpSpPr>
          <a:xfrm>
            <a:off x="152400" y="1524000"/>
            <a:ext cx="8882380" cy="4803775"/>
            <a:chOff x="140207" y="1514855"/>
            <a:chExt cx="8882380" cy="4803775"/>
          </a:xfrm>
        </p:grpSpPr>
        <p:pic>
          <p:nvPicPr>
            <p:cNvPr id="5" name="object 5"/>
            <p:cNvPicPr/>
            <p:nvPr/>
          </p:nvPicPr>
          <p:blipFill>
            <a:blip r:embed="rId2" cstate="print"/>
            <a:stretch>
              <a:fillRect/>
            </a:stretch>
          </p:blipFill>
          <p:spPr>
            <a:xfrm>
              <a:off x="140207" y="1514855"/>
              <a:ext cx="8881872" cy="902208"/>
            </a:xfrm>
            <a:prstGeom prst="rect">
              <a:avLst/>
            </a:prstGeom>
          </p:spPr>
        </p:pic>
        <p:sp>
          <p:nvSpPr>
            <p:cNvPr id="6" name="object 6"/>
            <p:cNvSpPr/>
            <p:nvPr/>
          </p:nvSpPr>
          <p:spPr>
            <a:xfrm>
              <a:off x="393192" y="2109428"/>
              <a:ext cx="8345805" cy="0"/>
            </a:xfrm>
            <a:custGeom>
              <a:avLst/>
              <a:gdLst/>
              <a:ahLst/>
              <a:cxnLst/>
              <a:rect l="l" t="t" r="r" b="b"/>
              <a:pathLst>
                <a:path w="8345805">
                  <a:moveTo>
                    <a:pt x="0" y="0"/>
                  </a:moveTo>
                  <a:lnTo>
                    <a:pt x="8345443" y="0"/>
                  </a:lnTo>
                </a:path>
              </a:pathLst>
            </a:custGeom>
            <a:ln w="25635">
              <a:solidFill>
                <a:srgbClr val="FEFEFE"/>
              </a:solidFill>
            </a:ln>
          </p:spPr>
          <p:txBody>
            <a:bodyPr wrap="square" lIns="0" tIns="0" rIns="0" bIns="0" rtlCol="0"/>
            <a:lstStyle/>
            <a:p>
              <a:endParaRPr/>
            </a:p>
          </p:txBody>
        </p:sp>
        <p:pic>
          <p:nvPicPr>
            <p:cNvPr id="7" name="object 7"/>
            <p:cNvPicPr/>
            <p:nvPr/>
          </p:nvPicPr>
          <p:blipFill>
            <a:blip r:embed="rId2" cstate="print"/>
            <a:stretch>
              <a:fillRect/>
            </a:stretch>
          </p:blipFill>
          <p:spPr>
            <a:xfrm>
              <a:off x="140207" y="2002536"/>
              <a:ext cx="8881872" cy="902208"/>
            </a:xfrm>
            <a:prstGeom prst="rect">
              <a:avLst/>
            </a:prstGeom>
          </p:spPr>
        </p:pic>
        <p:sp>
          <p:nvSpPr>
            <p:cNvPr id="8" name="object 8"/>
            <p:cNvSpPr/>
            <p:nvPr/>
          </p:nvSpPr>
          <p:spPr>
            <a:xfrm>
              <a:off x="393192" y="2597108"/>
              <a:ext cx="8345805" cy="0"/>
            </a:xfrm>
            <a:custGeom>
              <a:avLst/>
              <a:gdLst/>
              <a:ahLst/>
              <a:cxnLst/>
              <a:rect l="l" t="t" r="r" b="b"/>
              <a:pathLst>
                <a:path w="8345805">
                  <a:moveTo>
                    <a:pt x="0" y="0"/>
                  </a:moveTo>
                  <a:lnTo>
                    <a:pt x="8345443" y="0"/>
                  </a:lnTo>
                </a:path>
              </a:pathLst>
            </a:custGeom>
            <a:ln w="25635">
              <a:solidFill>
                <a:srgbClr val="FEFEFE"/>
              </a:solidFill>
            </a:ln>
          </p:spPr>
          <p:txBody>
            <a:bodyPr wrap="square" lIns="0" tIns="0" rIns="0" bIns="0" rtlCol="0"/>
            <a:lstStyle/>
            <a:p>
              <a:endParaRPr/>
            </a:p>
          </p:txBody>
        </p:sp>
        <p:pic>
          <p:nvPicPr>
            <p:cNvPr id="9" name="object 9"/>
            <p:cNvPicPr/>
            <p:nvPr/>
          </p:nvPicPr>
          <p:blipFill>
            <a:blip r:embed="rId2" cstate="print"/>
            <a:stretch>
              <a:fillRect/>
            </a:stretch>
          </p:blipFill>
          <p:spPr>
            <a:xfrm>
              <a:off x="140207" y="2490216"/>
              <a:ext cx="8881872" cy="902208"/>
            </a:xfrm>
            <a:prstGeom prst="rect">
              <a:avLst/>
            </a:prstGeom>
          </p:spPr>
        </p:pic>
        <p:sp>
          <p:nvSpPr>
            <p:cNvPr id="10" name="object 10"/>
            <p:cNvSpPr/>
            <p:nvPr/>
          </p:nvSpPr>
          <p:spPr>
            <a:xfrm>
              <a:off x="393192" y="3084839"/>
              <a:ext cx="8345805" cy="0"/>
            </a:xfrm>
            <a:custGeom>
              <a:avLst/>
              <a:gdLst/>
              <a:ahLst/>
              <a:cxnLst/>
              <a:rect l="l" t="t" r="r" b="b"/>
              <a:pathLst>
                <a:path w="8345805">
                  <a:moveTo>
                    <a:pt x="0" y="0"/>
                  </a:moveTo>
                  <a:lnTo>
                    <a:pt x="8345416" y="0"/>
                  </a:lnTo>
                </a:path>
              </a:pathLst>
            </a:custGeom>
            <a:ln w="25654">
              <a:solidFill>
                <a:srgbClr val="FEFEFE"/>
              </a:solidFill>
            </a:ln>
          </p:spPr>
          <p:txBody>
            <a:bodyPr wrap="square" lIns="0" tIns="0" rIns="0" bIns="0" rtlCol="0"/>
            <a:lstStyle/>
            <a:p>
              <a:endParaRPr/>
            </a:p>
          </p:txBody>
        </p:sp>
        <p:pic>
          <p:nvPicPr>
            <p:cNvPr id="11" name="object 11"/>
            <p:cNvPicPr/>
            <p:nvPr/>
          </p:nvPicPr>
          <p:blipFill>
            <a:blip r:embed="rId2" cstate="print"/>
            <a:stretch>
              <a:fillRect/>
            </a:stretch>
          </p:blipFill>
          <p:spPr>
            <a:xfrm>
              <a:off x="140207" y="2977895"/>
              <a:ext cx="8881872" cy="902207"/>
            </a:xfrm>
            <a:prstGeom prst="rect">
              <a:avLst/>
            </a:prstGeom>
          </p:spPr>
        </p:pic>
        <p:sp>
          <p:nvSpPr>
            <p:cNvPr id="12" name="object 12"/>
            <p:cNvSpPr/>
            <p:nvPr/>
          </p:nvSpPr>
          <p:spPr>
            <a:xfrm>
              <a:off x="393192" y="3572722"/>
              <a:ext cx="8345805" cy="0"/>
            </a:xfrm>
            <a:custGeom>
              <a:avLst/>
              <a:gdLst/>
              <a:ahLst/>
              <a:cxnLst/>
              <a:rect l="l" t="t" r="r" b="b"/>
              <a:pathLst>
                <a:path w="8345805">
                  <a:moveTo>
                    <a:pt x="0" y="0"/>
                  </a:moveTo>
                  <a:lnTo>
                    <a:pt x="8345443" y="0"/>
                  </a:lnTo>
                </a:path>
              </a:pathLst>
            </a:custGeom>
            <a:ln w="25635">
              <a:solidFill>
                <a:srgbClr val="FEFEFE"/>
              </a:solidFill>
            </a:ln>
          </p:spPr>
          <p:txBody>
            <a:bodyPr wrap="square" lIns="0" tIns="0" rIns="0" bIns="0" rtlCol="0"/>
            <a:lstStyle/>
            <a:p>
              <a:endParaRPr/>
            </a:p>
          </p:txBody>
        </p:sp>
        <p:pic>
          <p:nvPicPr>
            <p:cNvPr id="13" name="object 13"/>
            <p:cNvPicPr/>
            <p:nvPr/>
          </p:nvPicPr>
          <p:blipFill>
            <a:blip r:embed="rId2" cstate="print"/>
            <a:stretch>
              <a:fillRect/>
            </a:stretch>
          </p:blipFill>
          <p:spPr>
            <a:xfrm>
              <a:off x="140207" y="3465576"/>
              <a:ext cx="8881872" cy="902207"/>
            </a:xfrm>
            <a:prstGeom prst="rect">
              <a:avLst/>
            </a:prstGeom>
          </p:spPr>
        </p:pic>
        <p:sp>
          <p:nvSpPr>
            <p:cNvPr id="14" name="object 14"/>
            <p:cNvSpPr/>
            <p:nvPr/>
          </p:nvSpPr>
          <p:spPr>
            <a:xfrm>
              <a:off x="393192" y="4060453"/>
              <a:ext cx="8345805" cy="0"/>
            </a:xfrm>
            <a:custGeom>
              <a:avLst/>
              <a:gdLst/>
              <a:ahLst/>
              <a:cxnLst/>
              <a:rect l="l" t="t" r="r" b="b"/>
              <a:pathLst>
                <a:path w="8345805">
                  <a:moveTo>
                    <a:pt x="0" y="0"/>
                  </a:moveTo>
                  <a:lnTo>
                    <a:pt x="8345416" y="0"/>
                  </a:lnTo>
                </a:path>
              </a:pathLst>
            </a:custGeom>
            <a:ln w="25654">
              <a:solidFill>
                <a:srgbClr val="FEFEFE"/>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140207" y="3953255"/>
              <a:ext cx="8881872" cy="902208"/>
            </a:xfrm>
            <a:prstGeom prst="rect">
              <a:avLst/>
            </a:prstGeom>
          </p:spPr>
        </p:pic>
        <p:sp>
          <p:nvSpPr>
            <p:cNvPr id="16" name="object 16"/>
            <p:cNvSpPr/>
            <p:nvPr/>
          </p:nvSpPr>
          <p:spPr>
            <a:xfrm>
              <a:off x="393192" y="4548463"/>
              <a:ext cx="8345805" cy="0"/>
            </a:xfrm>
            <a:custGeom>
              <a:avLst/>
              <a:gdLst/>
              <a:ahLst/>
              <a:cxnLst/>
              <a:rect l="l" t="t" r="r" b="b"/>
              <a:pathLst>
                <a:path w="8345805">
                  <a:moveTo>
                    <a:pt x="0" y="0"/>
                  </a:moveTo>
                  <a:lnTo>
                    <a:pt x="8345443" y="0"/>
                  </a:lnTo>
                </a:path>
              </a:pathLst>
            </a:custGeom>
            <a:ln w="25635">
              <a:solidFill>
                <a:srgbClr val="FEFEFE"/>
              </a:solidFill>
            </a:ln>
          </p:spPr>
          <p:txBody>
            <a:bodyPr wrap="square" lIns="0" tIns="0" rIns="0" bIns="0" rtlCol="0"/>
            <a:lstStyle/>
            <a:p>
              <a:endParaRPr/>
            </a:p>
          </p:txBody>
        </p:sp>
        <p:pic>
          <p:nvPicPr>
            <p:cNvPr id="17" name="object 17"/>
            <p:cNvPicPr/>
            <p:nvPr/>
          </p:nvPicPr>
          <p:blipFill>
            <a:blip r:embed="rId2" cstate="print"/>
            <a:stretch>
              <a:fillRect/>
            </a:stretch>
          </p:blipFill>
          <p:spPr>
            <a:xfrm>
              <a:off x="140207" y="4440935"/>
              <a:ext cx="8881872" cy="902207"/>
            </a:xfrm>
            <a:prstGeom prst="rect">
              <a:avLst/>
            </a:prstGeom>
          </p:spPr>
        </p:pic>
        <p:sp>
          <p:nvSpPr>
            <p:cNvPr id="18" name="object 18"/>
            <p:cNvSpPr/>
            <p:nvPr/>
          </p:nvSpPr>
          <p:spPr>
            <a:xfrm>
              <a:off x="393192" y="5036142"/>
              <a:ext cx="8345805" cy="0"/>
            </a:xfrm>
            <a:custGeom>
              <a:avLst/>
              <a:gdLst/>
              <a:ahLst/>
              <a:cxnLst/>
              <a:rect l="l" t="t" r="r" b="b"/>
              <a:pathLst>
                <a:path w="8345805">
                  <a:moveTo>
                    <a:pt x="0" y="0"/>
                  </a:moveTo>
                  <a:lnTo>
                    <a:pt x="8345443" y="0"/>
                  </a:lnTo>
                </a:path>
              </a:pathLst>
            </a:custGeom>
            <a:ln w="25635">
              <a:solidFill>
                <a:srgbClr val="FEFEFE"/>
              </a:solidFill>
            </a:ln>
          </p:spPr>
          <p:txBody>
            <a:bodyPr wrap="square" lIns="0" tIns="0" rIns="0" bIns="0" rtlCol="0"/>
            <a:lstStyle/>
            <a:p>
              <a:endParaRPr/>
            </a:p>
          </p:txBody>
        </p:sp>
        <p:pic>
          <p:nvPicPr>
            <p:cNvPr id="19" name="object 19"/>
            <p:cNvPicPr/>
            <p:nvPr/>
          </p:nvPicPr>
          <p:blipFill>
            <a:blip r:embed="rId2" cstate="print"/>
            <a:stretch>
              <a:fillRect/>
            </a:stretch>
          </p:blipFill>
          <p:spPr>
            <a:xfrm>
              <a:off x="140207" y="4928615"/>
              <a:ext cx="8881872" cy="902208"/>
            </a:xfrm>
            <a:prstGeom prst="rect">
              <a:avLst/>
            </a:prstGeom>
          </p:spPr>
        </p:pic>
        <p:sp>
          <p:nvSpPr>
            <p:cNvPr id="20" name="object 20"/>
            <p:cNvSpPr/>
            <p:nvPr/>
          </p:nvSpPr>
          <p:spPr>
            <a:xfrm>
              <a:off x="393192" y="5523874"/>
              <a:ext cx="8345805" cy="0"/>
            </a:xfrm>
            <a:custGeom>
              <a:avLst/>
              <a:gdLst/>
              <a:ahLst/>
              <a:cxnLst/>
              <a:rect l="l" t="t" r="r" b="b"/>
              <a:pathLst>
                <a:path w="8345805">
                  <a:moveTo>
                    <a:pt x="0" y="0"/>
                  </a:moveTo>
                  <a:lnTo>
                    <a:pt x="8345416" y="0"/>
                  </a:lnTo>
                </a:path>
              </a:pathLst>
            </a:custGeom>
            <a:ln w="25654">
              <a:solidFill>
                <a:srgbClr val="FEFEFE"/>
              </a:solidFill>
            </a:ln>
          </p:spPr>
          <p:txBody>
            <a:bodyPr wrap="square" lIns="0" tIns="0" rIns="0" bIns="0" rtlCol="0"/>
            <a:lstStyle/>
            <a:p>
              <a:endParaRPr/>
            </a:p>
          </p:txBody>
        </p:sp>
        <p:pic>
          <p:nvPicPr>
            <p:cNvPr id="21" name="object 21"/>
            <p:cNvPicPr/>
            <p:nvPr/>
          </p:nvPicPr>
          <p:blipFill>
            <a:blip r:embed="rId2" cstate="print"/>
            <a:stretch>
              <a:fillRect/>
            </a:stretch>
          </p:blipFill>
          <p:spPr>
            <a:xfrm>
              <a:off x="140207" y="5416296"/>
              <a:ext cx="8881872" cy="902208"/>
            </a:xfrm>
            <a:prstGeom prst="rect">
              <a:avLst/>
            </a:prstGeom>
          </p:spPr>
        </p:pic>
        <p:sp>
          <p:nvSpPr>
            <p:cNvPr id="22" name="object 22"/>
            <p:cNvSpPr/>
            <p:nvPr/>
          </p:nvSpPr>
          <p:spPr>
            <a:xfrm>
              <a:off x="393192" y="6011757"/>
              <a:ext cx="8345805" cy="0"/>
            </a:xfrm>
            <a:custGeom>
              <a:avLst/>
              <a:gdLst/>
              <a:ahLst/>
              <a:cxnLst/>
              <a:rect l="l" t="t" r="r" b="b"/>
              <a:pathLst>
                <a:path w="8345805">
                  <a:moveTo>
                    <a:pt x="0" y="0"/>
                  </a:moveTo>
                  <a:lnTo>
                    <a:pt x="8345443" y="0"/>
                  </a:lnTo>
                </a:path>
              </a:pathLst>
            </a:custGeom>
            <a:ln w="25635">
              <a:solidFill>
                <a:srgbClr val="FEFEFE"/>
              </a:solidFill>
            </a:ln>
          </p:spPr>
          <p:txBody>
            <a:bodyPr wrap="square" lIns="0" tIns="0" rIns="0" bIns="0" rtlCol="0"/>
            <a:lstStyle/>
            <a:p>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4710" y="452718"/>
            <a:ext cx="7055380" cy="997709"/>
          </a:xfrm>
          <a:prstGeom prst="rect">
            <a:avLst/>
          </a:prstGeom>
        </p:spPr>
        <p:txBody>
          <a:bodyPr vert="horz" wrap="square" lIns="0" tIns="12700" rIns="0" bIns="0" rtlCol="0">
            <a:spAutoFit/>
          </a:bodyPr>
          <a:lstStyle/>
          <a:p>
            <a:pPr marL="12700" marR="5080" indent="802640" algn="ctr">
              <a:lnSpc>
                <a:spcPct val="100000"/>
              </a:lnSpc>
              <a:spcBef>
                <a:spcPts val="100"/>
              </a:spcBef>
            </a:pPr>
            <a:r>
              <a:rPr sz="3200" b="1" dirty="0">
                <a:solidFill>
                  <a:schemeClr val="bg1"/>
                </a:solidFill>
              </a:rPr>
              <a:t>Criticisms</a:t>
            </a:r>
            <a:r>
              <a:rPr sz="3200" b="1" spc="-20" dirty="0">
                <a:solidFill>
                  <a:schemeClr val="bg1"/>
                </a:solidFill>
              </a:rPr>
              <a:t> </a:t>
            </a:r>
            <a:r>
              <a:rPr sz="3200" b="1" dirty="0">
                <a:solidFill>
                  <a:schemeClr val="bg1"/>
                </a:solidFill>
              </a:rPr>
              <a:t>of</a:t>
            </a:r>
            <a:r>
              <a:rPr sz="3200" b="1" spc="-15" dirty="0">
                <a:solidFill>
                  <a:schemeClr val="bg1"/>
                </a:solidFill>
              </a:rPr>
              <a:t> </a:t>
            </a:r>
            <a:r>
              <a:rPr sz="3200" b="1" spc="-10" dirty="0">
                <a:solidFill>
                  <a:schemeClr val="bg1"/>
                </a:solidFill>
              </a:rPr>
              <a:t>Kohlberg's </a:t>
            </a:r>
            <a:r>
              <a:rPr sz="3200" b="1" dirty="0">
                <a:solidFill>
                  <a:schemeClr val="bg1"/>
                </a:solidFill>
              </a:rPr>
              <a:t>Theory</a:t>
            </a:r>
            <a:r>
              <a:rPr sz="3200" b="1" spc="-20" dirty="0">
                <a:solidFill>
                  <a:schemeClr val="bg1"/>
                </a:solidFill>
              </a:rPr>
              <a:t> </a:t>
            </a:r>
            <a:r>
              <a:rPr sz="3200" b="1" dirty="0">
                <a:solidFill>
                  <a:schemeClr val="bg1"/>
                </a:solidFill>
              </a:rPr>
              <a:t>of</a:t>
            </a:r>
            <a:r>
              <a:rPr sz="3200" b="1" spc="-5" dirty="0">
                <a:solidFill>
                  <a:schemeClr val="bg1"/>
                </a:solidFill>
              </a:rPr>
              <a:t> </a:t>
            </a:r>
            <a:r>
              <a:rPr sz="3200" b="1" dirty="0"/>
              <a:t>Moral</a:t>
            </a:r>
            <a:r>
              <a:rPr sz="3200" b="1" spc="-15" dirty="0"/>
              <a:t> </a:t>
            </a:r>
            <a:r>
              <a:rPr sz="3200" b="1" spc="-10" dirty="0"/>
              <a:t>Development</a:t>
            </a:r>
            <a:r>
              <a:rPr sz="3200" b="1" spc="-10" dirty="0" smtClean="0"/>
              <a:t>:</a:t>
            </a:r>
            <a:r>
              <a:rPr lang="en-US" sz="3200" b="1" spc="-10" dirty="0" smtClean="0"/>
              <a:t> Criticism</a:t>
            </a:r>
            <a:endParaRPr sz="3200" b="1" spc="-10" dirty="0"/>
          </a:p>
        </p:txBody>
      </p:sp>
      <p:sp>
        <p:nvSpPr>
          <p:cNvPr id="3" name="object 3"/>
          <p:cNvSpPr txBox="1"/>
          <p:nvPr/>
        </p:nvSpPr>
        <p:spPr>
          <a:xfrm>
            <a:off x="380491" y="1765808"/>
            <a:ext cx="8385809" cy="4026743"/>
          </a:xfrm>
          <a:prstGeom prst="rect">
            <a:avLst/>
          </a:prstGeom>
        </p:spPr>
        <p:txBody>
          <a:bodyPr vert="horz" wrap="square" lIns="0" tIns="12700" rIns="0" bIns="0" rtlCol="0">
            <a:spAutoFit/>
          </a:bodyPr>
          <a:lstStyle/>
          <a:p>
            <a:pPr marL="355600" marR="7620" indent="-342900" algn="just">
              <a:lnSpc>
                <a:spcPct val="100000"/>
              </a:lnSpc>
              <a:spcBef>
                <a:spcPts val="100"/>
              </a:spcBef>
              <a:buFont typeface="Arial" panose="020B0604020202020204" pitchFamily="34" charset="0"/>
              <a:buChar char="•"/>
              <a:tabLst>
                <a:tab pos="355600" algn="l"/>
              </a:tabLst>
            </a:pPr>
            <a:r>
              <a:rPr sz="1800" spc="-5" dirty="0" smtClean="0">
                <a:solidFill>
                  <a:schemeClr val="tx1"/>
                </a:solidFill>
                <a:latin typeface="Arial MT"/>
                <a:cs typeface="Arial MT"/>
              </a:rPr>
              <a:t>D</a:t>
            </a:r>
            <a:r>
              <a:rPr sz="1800" spc="-10" dirty="0" smtClean="0">
                <a:solidFill>
                  <a:schemeClr val="tx1"/>
                </a:solidFill>
                <a:latin typeface="Arial MT"/>
                <a:cs typeface="Arial MT"/>
              </a:rPr>
              <a:t>o</a:t>
            </a:r>
            <a:r>
              <a:rPr sz="1800" dirty="0" smtClean="0">
                <a:solidFill>
                  <a:schemeClr val="tx1"/>
                </a:solidFill>
                <a:latin typeface="Arial MT"/>
                <a:cs typeface="Arial MT"/>
              </a:rPr>
              <a:t>es</a:t>
            </a:r>
            <a:r>
              <a:rPr sz="1800" spc="45" dirty="0" smtClean="0">
                <a:solidFill>
                  <a:schemeClr val="tx1"/>
                </a:solidFill>
                <a:latin typeface="Arial MT"/>
                <a:cs typeface="Arial MT"/>
              </a:rPr>
              <a:t> </a:t>
            </a:r>
            <a:r>
              <a:rPr sz="1800" spc="-10" dirty="0">
                <a:solidFill>
                  <a:schemeClr val="tx1"/>
                </a:solidFill>
                <a:latin typeface="Arial MT"/>
                <a:cs typeface="Arial MT"/>
              </a:rPr>
              <a:t>moral</a:t>
            </a:r>
            <a:r>
              <a:rPr sz="1800" spc="50" dirty="0">
                <a:solidFill>
                  <a:schemeClr val="tx1"/>
                </a:solidFill>
                <a:latin typeface="Arial MT"/>
                <a:cs typeface="Arial MT"/>
              </a:rPr>
              <a:t> </a:t>
            </a:r>
            <a:r>
              <a:rPr sz="1800" spc="-5" dirty="0">
                <a:solidFill>
                  <a:schemeClr val="tx1"/>
                </a:solidFill>
                <a:latin typeface="Arial MT"/>
                <a:cs typeface="Arial MT"/>
              </a:rPr>
              <a:t>r</a:t>
            </a:r>
            <a:r>
              <a:rPr sz="1800" spc="5" dirty="0">
                <a:solidFill>
                  <a:schemeClr val="tx1"/>
                </a:solidFill>
                <a:latin typeface="Arial MT"/>
                <a:cs typeface="Arial MT"/>
              </a:rPr>
              <a:t>e</a:t>
            </a:r>
            <a:r>
              <a:rPr sz="1800" spc="-5" dirty="0">
                <a:solidFill>
                  <a:schemeClr val="tx1"/>
                </a:solidFill>
                <a:latin typeface="Arial MT"/>
                <a:cs typeface="Arial MT"/>
              </a:rPr>
              <a:t>as</a:t>
            </a:r>
            <a:r>
              <a:rPr sz="1800" spc="-10" dirty="0">
                <a:solidFill>
                  <a:schemeClr val="tx1"/>
                </a:solidFill>
                <a:latin typeface="Arial MT"/>
                <a:cs typeface="Arial MT"/>
              </a:rPr>
              <a:t>o</a:t>
            </a:r>
            <a:r>
              <a:rPr sz="1800" spc="-5" dirty="0">
                <a:solidFill>
                  <a:schemeClr val="tx1"/>
                </a:solidFill>
                <a:latin typeface="Arial MT"/>
                <a:cs typeface="Arial MT"/>
              </a:rPr>
              <a:t>nin</a:t>
            </a:r>
            <a:r>
              <a:rPr sz="1800" dirty="0">
                <a:solidFill>
                  <a:schemeClr val="tx1"/>
                </a:solidFill>
                <a:latin typeface="Arial MT"/>
                <a:cs typeface="Arial MT"/>
              </a:rPr>
              <a:t>g</a:t>
            </a:r>
            <a:r>
              <a:rPr sz="1800" spc="45" dirty="0">
                <a:solidFill>
                  <a:schemeClr val="tx1"/>
                </a:solidFill>
                <a:latin typeface="Arial MT"/>
                <a:cs typeface="Arial MT"/>
              </a:rPr>
              <a:t> </a:t>
            </a:r>
            <a:r>
              <a:rPr sz="1800" spc="-5" dirty="0">
                <a:solidFill>
                  <a:schemeClr val="tx1"/>
                </a:solidFill>
                <a:latin typeface="Arial MT"/>
                <a:cs typeface="Arial MT"/>
              </a:rPr>
              <a:t>necessarily</a:t>
            </a:r>
            <a:r>
              <a:rPr sz="1800" spc="45" dirty="0">
                <a:solidFill>
                  <a:schemeClr val="tx1"/>
                </a:solidFill>
                <a:latin typeface="Arial MT"/>
                <a:cs typeface="Arial MT"/>
              </a:rPr>
              <a:t> </a:t>
            </a:r>
            <a:r>
              <a:rPr sz="1800" spc="-5" dirty="0">
                <a:solidFill>
                  <a:schemeClr val="tx1"/>
                </a:solidFill>
                <a:latin typeface="Arial MT"/>
                <a:cs typeface="Arial MT"/>
              </a:rPr>
              <a:t>l</a:t>
            </a:r>
            <a:r>
              <a:rPr sz="1800" spc="-10" dirty="0">
                <a:solidFill>
                  <a:schemeClr val="tx1"/>
                </a:solidFill>
                <a:latin typeface="Arial MT"/>
                <a:cs typeface="Arial MT"/>
              </a:rPr>
              <a:t>e</a:t>
            </a:r>
            <a:r>
              <a:rPr sz="1800" spc="5" dirty="0">
                <a:solidFill>
                  <a:schemeClr val="tx1"/>
                </a:solidFill>
                <a:latin typeface="Arial MT"/>
                <a:cs typeface="Arial MT"/>
              </a:rPr>
              <a:t>a</a:t>
            </a:r>
            <a:r>
              <a:rPr sz="1800" dirty="0">
                <a:solidFill>
                  <a:schemeClr val="tx1"/>
                </a:solidFill>
                <a:latin typeface="Arial MT"/>
                <a:cs typeface="Arial MT"/>
              </a:rPr>
              <a:t>d</a:t>
            </a:r>
            <a:r>
              <a:rPr sz="1800" spc="45" dirty="0">
                <a:solidFill>
                  <a:schemeClr val="tx1"/>
                </a:solidFill>
                <a:latin typeface="Arial MT"/>
                <a:cs typeface="Arial MT"/>
              </a:rPr>
              <a:t> </a:t>
            </a:r>
            <a:r>
              <a:rPr sz="1800" dirty="0">
                <a:solidFill>
                  <a:schemeClr val="tx1"/>
                </a:solidFill>
                <a:latin typeface="Arial MT"/>
                <a:cs typeface="Arial MT"/>
              </a:rPr>
              <a:t>to</a:t>
            </a:r>
            <a:r>
              <a:rPr sz="1800" spc="45" dirty="0">
                <a:solidFill>
                  <a:schemeClr val="tx1"/>
                </a:solidFill>
                <a:latin typeface="Arial MT"/>
                <a:cs typeface="Arial MT"/>
              </a:rPr>
              <a:t> </a:t>
            </a:r>
            <a:r>
              <a:rPr sz="1800" spc="-10" dirty="0">
                <a:solidFill>
                  <a:schemeClr val="tx1"/>
                </a:solidFill>
                <a:latin typeface="Arial MT"/>
                <a:cs typeface="Arial MT"/>
              </a:rPr>
              <a:t>moral</a:t>
            </a:r>
            <a:r>
              <a:rPr sz="1800" spc="50" dirty="0">
                <a:solidFill>
                  <a:schemeClr val="tx1"/>
                </a:solidFill>
                <a:latin typeface="Arial MT"/>
                <a:cs typeface="Arial MT"/>
              </a:rPr>
              <a:t> </a:t>
            </a:r>
            <a:r>
              <a:rPr sz="1800" spc="-5" dirty="0">
                <a:solidFill>
                  <a:schemeClr val="tx1"/>
                </a:solidFill>
                <a:latin typeface="Arial MT"/>
                <a:cs typeface="Arial MT"/>
              </a:rPr>
              <a:t>behavior?</a:t>
            </a:r>
            <a:r>
              <a:rPr sz="1800" spc="40" dirty="0">
                <a:solidFill>
                  <a:schemeClr val="tx1"/>
                </a:solidFill>
                <a:latin typeface="Arial MT"/>
                <a:cs typeface="Arial MT"/>
              </a:rPr>
              <a:t> </a:t>
            </a:r>
            <a:r>
              <a:rPr sz="1800" spc="-5" dirty="0">
                <a:solidFill>
                  <a:schemeClr val="tx1"/>
                </a:solidFill>
                <a:latin typeface="Arial MT"/>
                <a:cs typeface="Arial MT"/>
              </a:rPr>
              <a:t>K</a:t>
            </a:r>
            <a:r>
              <a:rPr sz="1800" spc="-10" dirty="0">
                <a:solidFill>
                  <a:schemeClr val="tx1"/>
                </a:solidFill>
                <a:latin typeface="Arial MT"/>
                <a:cs typeface="Arial MT"/>
              </a:rPr>
              <a:t>o</a:t>
            </a:r>
            <a:r>
              <a:rPr sz="1800" spc="-5" dirty="0">
                <a:solidFill>
                  <a:schemeClr val="tx1"/>
                </a:solidFill>
                <a:latin typeface="Arial MT"/>
                <a:cs typeface="Arial MT"/>
              </a:rPr>
              <a:t>h</a:t>
            </a:r>
            <a:r>
              <a:rPr sz="1800" spc="-10" dirty="0">
                <a:solidFill>
                  <a:schemeClr val="tx1"/>
                </a:solidFill>
                <a:latin typeface="Arial MT"/>
                <a:cs typeface="Arial MT"/>
              </a:rPr>
              <a:t>l</a:t>
            </a:r>
            <a:r>
              <a:rPr sz="1800" spc="5" dirty="0">
                <a:solidFill>
                  <a:schemeClr val="tx1"/>
                </a:solidFill>
                <a:latin typeface="Arial MT"/>
                <a:cs typeface="Arial MT"/>
              </a:rPr>
              <a:t>b</a:t>
            </a:r>
            <a:r>
              <a:rPr sz="1800" spc="-5" dirty="0">
                <a:solidFill>
                  <a:schemeClr val="tx1"/>
                </a:solidFill>
                <a:latin typeface="Arial MT"/>
                <a:cs typeface="Arial MT"/>
              </a:rPr>
              <a:t>er</a:t>
            </a:r>
            <a:r>
              <a:rPr sz="1800" spc="-10" dirty="0">
                <a:solidFill>
                  <a:schemeClr val="tx1"/>
                </a:solidFill>
                <a:latin typeface="Arial MT"/>
                <a:cs typeface="Arial MT"/>
              </a:rPr>
              <a:t>g</a:t>
            </a:r>
            <a:r>
              <a:rPr sz="1800" dirty="0">
                <a:solidFill>
                  <a:schemeClr val="tx1"/>
                </a:solidFill>
                <a:latin typeface="Arial MT"/>
                <a:cs typeface="Arial MT"/>
              </a:rPr>
              <a:t>'s</a:t>
            </a:r>
            <a:r>
              <a:rPr sz="1800" spc="60" dirty="0">
                <a:solidFill>
                  <a:schemeClr val="tx1"/>
                </a:solidFill>
                <a:latin typeface="Arial MT"/>
                <a:cs typeface="Arial MT"/>
              </a:rPr>
              <a:t> </a:t>
            </a:r>
            <a:r>
              <a:rPr sz="1800" spc="-5" dirty="0">
                <a:solidFill>
                  <a:schemeClr val="tx1"/>
                </a:solidFill>
                <a:latin typeface="Arial MT"/>
                <a:cs typeface="Arial MT"/>
              </a:rPr>
              <a:t>th</a:t>
            </a:r>
            <a:r>
              <a:rPr sz="1800" spc="-10" dirty="0">
                <a:solidFill>
                  <a:schemeClr val="tx1"/>
                </a:solidFill>
                <a:latin typeface="Arial MT"/>
                <a:cs typeface="Arial MT"/>
              </a:rPr>
              <a:t>e</a:t>
            </a:r>
            <a:r>
              <a:rPr sz="1800" dirty="0">
                <a:solidFill>
                  <a:schemeClr val="tx1"/>
                </a:solidFill>
                <a:latin typeface="Arial MT"/>
                <a:cs typeface="Arial MT"/>
              </a:rPr>
              <a:t>o</a:t>
            </a:r>
            <a:r>
              <a:rPr sz="1800" spc="5" dirty="0">
                <a:solidFill>
                  <a:schemeClr val="tx1"/>
                </a:solidFill>
                <a:latin typeface="Arial MT"/>
                <a:cs typeface="Arial MT"/>
              </a:rPr>
              <a:t>r</a:t>
            </a:r>
            <a:r>
              <a:rPr sz="1800" dirty="0">
                <a:solidFill>
                  <a:schemeClr val="tx1"/>
                </a:solidFill>
                <a:latin typeface="Arial MT"/>
                <a:cs typeface="Arial MT"/>
              </a:rPr>
              <a:t>y</a:t>
            </a:r>
            <a:r>
              <a:rPr sz="1800" spc="-540" dirty="0">
                <a:solidFill>
                  <a:schemeClr val="tx1"/>
                </a:solidFill>
                <a:latin typeface="Arial MT"/>
                <a:cs typeface="Arial MT"/>
              </a:rPr>
              <a:t> </a:t>
            </a:r>
            <a:r>
              <a:rPr sz="1800" spc="-565" dirty="0">
                <a:solidFill>
                  <a:schemeClr val="tx1"/>
                </a:solidFill>
                <a:latin typeface="Arial MT"/>
                <a:cs typeface="Arial MT"/>
              </a:rPr>
              <a:t>is</a:t>
            </a:r>
            <a:r>
              <a:rPr sz="1800" spc="5" dirty="0">
                <a:solidFill>
                  <a:schemeClr val="tx1"/>
                </a:solidFill>
                <a:latin typeface="Arial MT"/>
                <a:cs typeface="Arial MT"/>
              </a:rPr>
              <a:t> </a:t>
            </a:r>
            <a:r>
              <a:rPr sz="1800" spc="-5" dirty="0">
                <a:solidFill>
                  <a:schemeClr val="tx1"/>
                </a:solidFill>
                <a:latin typeface="Arial MT"/>
                <a:cs typeface="Arial MT"/>
              </a:rPr>
              <a:t>co</a:t>
            </a:r>
            <a:r>
              <a:rPr sz="1800" spc="-10" dirty="0">
                <a:solidFill>
                  <a:schemeClr val="tx1"/>
                </a:solidFill>
                <a:latin typeface="Arial MT"/>
                <a:cs typeface="Arial MT"/>
              </a:rPr>
              <a:t>n</a:t>
            </a:r>
            <a:r>
              <a:rPr sz="1800" spc="-5" dirty="0">
                <a:solidFill>
                  <a:schemeClr val="tx1"/>
                </a:solidFill>
                <a:latin typeface="Arial MT"/>
                <a:cs typeface="Arial MT"/>
              </a:rPr>
              <a:t>cerne</a:t>
            </a:r>
            <a:r>
              <a:rPr sz="1800" dirty="0">
                <a:solidFill>
                  <a:schemeClr val="tx1"/>
                </a:solidFill>
                <a:latin typeface="Arial MT"/>
                <a:cs typeface="Arial MT"/>
              </a:rPr>
              <a:t>d</a:t>
            </a:r>
            <a:r>
              <a:rPr sz="1800" spc="225" dirty="0">
                <a:solidFill>
                  <a:schemeClr val="tx1"/>
                </a:solidFill>
                <a:latin typeface="Arial MT"/>
                <a:cs typeface="Arial MT"/>
              </a:rPr>
              <a:t> </a:t>
            </a:r>
            <a:r>
              <a:rPr sz="1800" spc="-30" dirty="0">
                <a:solidFill>
                  <a:schemeClr val="tx1"/>
                </a:solidFill>
                <a:latin typeface="Arial MT"/>
                <a:cs typeface="Arial MT"/>
              </a:rPr>
              <a:t>w</a:t>
            </a:r>
            <a:r>
              <a:rPr sz="1800" dirty="0">
                <a:solidFill>
                  <a:schemeClr val="tx1"/>
                </a:solidFill>
                <a:latin typeface="Arial MT"/>
                <a:cs typeface="Arial MT"/>
              </a:rPr>
              <a:t>i</a:t>
            </a:r>
            <a:r>
              <a:rPr sz="1800" spc="10" dirty="0">
                <a:solidFill>
                  <a:schemeClr val="tx1"/>
                </a:solidFill>
                <a:latin typeface="Arial MT"/>
                <a:cs typeface="Arial MT"/>
              </a:rPr>
              <a:t>t</a:t>
            </a:r>
            <a:r>
              <a:rPr sz="1800" dirty="0">
                <a:solidFill>
                  <a:schemeClr val="tx1"/>
                </a:solidFill>
                <a:latin typeface="Arial MT"/>
                <a:cs typeface="Arial MT"/>
              </a:rPr>
              <a:t>h</a:t>
            </a:r>
            <a:r>
              <a:rPr sz="1800" spc="200" dirty="0">
                <a:solidFill>
                  <a:schemeClr val="tx1"/>
                </a:solidFill>
                <a:latin typeface="Arial MT"/>
                <a:cs typeface="Arial MT"/>
              </a:rPr>
              <a:t> </a:t>
            </a:r>
            <a:r>
              <a:rPr sz="1800" spc="-10" dirty="0">
                <a:solidFill>
                  <a:schemeClr val="tx1"/>
                </a:solidFill>
                <a:latin typeface="Arial MT"/>
                <a:cs typeface="Arial MT"/>
              </a:rPr>
              <a:t>moral</a:t>
            </a:r>
            <a:r>
              <a:rPr sz="1800" spc="204" dirty="0">
                <a:solidFill>
                  <a:schemeClr val="tx1"/>
                </a:solidFill>
                <a:latin typeface="Arial MT"/>
                <a:cs typeface="Arial MT"/>
              </a:rPr>
              <a:t> </a:t>
            </a:r>
            <a:r>
              <a:rPr sz="1800" spc="-5" dirty="0">
                <a:solidFill>
                  <a:schemeClr val="tx1"/>
                </a:solidFill>
                <a:latin typeface="Arial MT"/>
                <a:cs typeface="Arial MT"/>
              </a:rPr>
              <a:t>thi</a:t>
            </a:r>
            <a:r>
              <a:rPr sz="1800" spc="-10" dirty="0">
                <a:solidFill>
                  <a:schemeClr val="tx1"/>
                </a:solidFill>
                <a:latin typeface="Arial MT"/>
                <a:cs typeface="Arial MT"/>
              </a:rPr>
              <a:t>n</a:t>
            </a:r>
            <a:r>
              <a:rPr sz="1800" dirty="0">
                <a:solidFill>
                  <a:schemeClr val="tx1"/>
                </a:solidFill>
                <a:latin typeface="Arial MT"/>
                <a:cs typeface="Arial MT"/>
              </a:rPr>
              <a:t>king,</a:t>
            </a:r>
            <a:r>
              <a:rPr sz="1800" spc="210" dirty="0">
                <a:solidFill>
                  <a:schemeClr val="tx1"/>
                </a:solidFill>
                <a:latin typeface="Arial MT"/>
                <a:cs typeface="Arial MT"/>
              </a:rPr>
              <a:t> </a:t>
            </a:r>
            <a:r>
              <a:rPr sz="1800" spc="-5" dirty="0">
                <a:solidFill>
                  <a:schemeClr val="tx1"/>
                </a:solidFill>
                <a:latin typeface="Arial MT"/>
                <a:cs typeface="Arial MT"/>
              </a:rPr>
              <a:t>bu</a:t>
            </a:r>
            <a:r>
              <a:rPr sz="1800" dirty="0">
                <a:solidFill>
                  <a:schemeClr val="tx1"/>
                </a:solidFill>
                <a:latin typeface="Arial MT"/>
                <a:cs typeface="Arial MT"/>
              </a:rPr>
              <a:t>t</a:t>
            </a:r>
            <a:r>
              <a:rPr sz="1800" spc="210" dirty="0">
                <a:solidFill>
                  <a:schemeClr val="tx1"/>
                </a:solidFill>
                <a:latin typeface="Arial MT"/>
                <a:cs typeface="Arial MT"/>
              </a:rPr>
              <a:t> </a:t>
            </a:r>
            <a:r>
              <a:rPr sz="1800" spc="-5" dirty="0">
                <a:solidFill>
                  <a:schemeClr val="tx1"/>
                </a:solidFill>
                <a:latin typeface="Arial MT"/>
                <a:cs typeface="Arial MT"/>
              </a:rPr>
              <a:t>th</a:t>
            </a:r>
            <a:r>
              <a:rPr sz="1800" spc="-10" dirty="0">
                <a:solidFill>
                  <a:schemeClr val="tx1"/>
                </a:solidFill>
                <a:latin typeface="Arial MT"/>
                <a:cs typeface="Arial MT"/>
              </a:rPr>
              <a:t>e</a:t>
            </a:r>
            <a:r>
              <a:rPr sz="1800" spc="-5" dirty="0">
                <a:solidFill>
                  <a:schemeClr val="tx1"/>
                </a:solidFill>
                <a:latin typeface="Arial MT"/>
                <a:cs typeface="Arial MT"/>
              </a:rPr>
              <a:t>r</a:t>
            </a:r>
            <a:r>
              <a:rPr sz="1800" dirty="0">
                <a:solidFill>
                  <a:schemeClr val="tx1"/>
                </a:solidFill>
                <a:latin typeface="Arial MT"/>
                <a:cs typeface="Arial MT"/>
              </a:rPr>
              <a:t>e</a:t>
            </a:r>
            <a:r>
              <a:rPr sz="1800" spc="200" dirty="0">
                <a:solidFill>
                  <a:schemeClr val="tx1"/>
                </a:solidFill>
                <a:latin typeface="Arial MT"/>
                <a:cs typeface="Arial MT"/>
              </a:rPr>
              <a:t> </a:t>
            </a:r>
            <a:r>
              <a:rPr sz="1800" spc="-5" dirty="0">
                <a:solidFill>
                  <a:schemeClr val="tx1"/>
                </a:solidFill>
                <a:latin typeface="Arial MT"/>
                <a:cs typeface="Arial MT"/>
              </a:rPr>
              <a:t>i</a:t>
            </a:r>
            <a:r>
              <a:rPr sz="1800" dirty="0">
                <a:solidFill>
                  <a:schemeClr val="tx1"/>
                </a:solidFill>
                <a:latin typeface="Arial MT"/>
                <a:cs typeface="Arial MT"/>
              </a:rPr>
              <a:t>s</a:t>
            </a:r>
            <a:r>
              <a:rPr sz="1800" spc="195" dirty="0">
                <a:solidFill>
                  <a:schemeClr val="tx1"/>
                </a:solidFill>
                <a:latin typeface="Arial MT"/>
                <a:cs typeface="Arial MT"/>
              </a:rPr>
              <a:t> </a:t>
            </a:r>
            <a:r>
              <a:rPr sz="1800" dirty="0">
                <a:solidFill>
                  <a:schemeClr val="tx1"/>
                </a:solidFill>
                <a:latin typeface="Arial MT"/>
                <a:cs typeface="Arial MT"/>
              </a:rPr>
              <a:t>a</a:t>
            </a:r>
            <a:r>
              <a:rPr sz="1800" spc="200" dirty="0">
                <a:solidFill>
                  <a:schemeClr val="tx1"/>
                </a:solidFill>
                <a:latin typeface="Arial MT"/>
                <a:cs typeface="Arial MT"/>
              </a:rPr>
              <a:t> </a:t>
            </a:r>
            <a:r>
              <a:rPr sz="1800" spc="-5" dirty="0">
                <a:solidFill>
                  <a:schemeClr val="tx1"/>
                </a:solidFill>
                <a:latin typeface="Arial MT"/>
                <a:cs typeface="Arial MT"/>
              </a:rPr>
              <a:t>b</a:t>
            </a:r>
            <a:r>
              <a:rPr sz="1800" spc="-10" dirty="0">
                <a:solidFill>
                  <a:schemeClr val="tx1"/>
                </a:solidFill>
                <a:latin typeface="Arial MT"/>
                <a:cs typeface="Arial MT"/>
              </a:rPr>
              <a:t>i</a:t>
            </a:r>
            <a:r>
              <a:rPr sz="1800" dirty="0">
                <a:solidFill>
                  <a:schemeClr val="tx1"/>
                </a:solidFill>
                <a:latin typeface="Arial MT"/>
                <a:cs typeface="Arial MT"/>
              </a:rPr>
              <a:t>g</a:t>
            </a:r>
            <a:r>
              <a:rPr sz="1800" spc="204" dirty="0">
                <a:solidFill>
                  <a:schemeClr val="tx1"/>
                </a:solidFill>
                <a:latin typeface="Arial MT"/>
                <a:cs typeface="Arial MT"/>
              </a:rPr>
              <a:t> </a:t>
            </a:r>
            <a:r>
              <a:rPr sz="1800" spc="-5" dirty="0">
                <a:solidFill>
                  <a:schemeClr val="tx1"/>
                </a:solidFill>
                <a:latin typeface="Arial MT"/>
                <a:cs typeface="Arial MT"/>
              </a:rPr>
              <a:t>d</a:t>
            </a:r>
            <a:r>
              <a:rPr sz="1800" spc="-10" dirty="0">
                <a:solidFill>
                  <a:schemeClr val="tx1"/>
                </a:solidFill>
                <a:latin typeface="Arial MT"/>
                <a:cs typeface="Arial MT"/>
              </a:rPr>
              <a:t>i</a:t>
            </a:r>
            <a:r>
              <a:rPr sz="1800" dirty="0">
                <a:solidFill>
                  <a:schemeClr val="tx1"/>
                </a:solidFill>
                <a:latin typeface="Arial MT"/>
                <a:cs typeface="Arial MT"/>
              </a:rPr>
              <a:t>f</a:t>
            </a:r>
            <a:r>
              <a:rPr sz="1800" spc="5" dirty="0">
                <a:solidFill>
                  <a:schemeClr val="tx1"/>
                </a:solidFill>
                <a:latin typeface="Arial MT"/>
                <a:cs typeface="Arial MT"/>
              </a:rPr>
              <a:t>f</a:t>
            </a:r>
            <a:r>
              <a:rPr sz="1800" spc="-5" dirty="0">
                <a:solidFill>
                  <a:schemeClr val="tx1"/>
                </a:solidFill>
                <a:latin typeface="Arial MT"/>
                <a:cs typeface="Arial MT"/>
              </a:rPr>
              <a:t>er</a:t>
            </a:r>
            <a:r>
              <a:rPr sz="1800" spc="-10" dirty="0">
                <a:solidFill>
                  <a:schemeClr val="tx1"/>
                </a:solidFill>
                <a:latin typeface="Arial MT"/>
                <a:cs typeface="Arial MT"/>
              </a:rPr>
              <a:t>e</a:t>
            </a:r>
            <a:r>
              <a:rPr sz="1800" dirty="0">
                <a:solidFill>
                  <a:schemeClr val="tx1"/>
                </a:solidFill>
                <a:latin typeface="Arial MT"/>
                <a:cs typeface="Arial MT"/>
              </a:rPr>
              <a:t>n</a:t>
            </a:r>
            <a:r>
              <a:rPr sz="1800" spc="5" dirty="0">
                <a:solidFill>
                  <a:schemeClr val="tx1"/>
                </a:solidFill>
                <a:latin typeface="Arial MT"/>
                <a:cs typeface="Arial MT"/>
              </a:rPr>
              <a:t>c</a:t>
            </a:r>
            <a:r>
              <a:rPr sz="1800" dirty="0">
                <a:solidFill>
                  <a:schemeClr val="tx1"/>
                </a:solidFill>
                <a:latin typeface="Arial MT"/>
                <a:cs typeface="Arial MT"/>
              </a:rPr>
              <a:t>e</a:t>
            </a:r>
            <a:r>
              <a:rPr sz="1800" spc="204" dirty="0">
                <a:solidFill>
                  <a:schemeClr val="tx1"/>
                </a:solidFill>
                <a:latin typeface="Arial MT"/>
                <a:cs typeface="Arial MT"/>
              </a:rPr>
              <a:t> </a:t>
            </a:r>
            <a:r>
              <a:rPr sz="1800" spc="-10" dirty="0">
                <a:solidFill>
                  <a:schemeClr val="tx1"/>
                </a:solidFill>
                <a:latin typeface="Arial MT"/>
                <a:cs typeface="Arial MT"/>
              </a:rPr>
              <a:t>between</a:t>
            </a:r>
            <a:r>
              <a:rPr sz="1800" spc="200" dirty="0">
                <a:solidFill>
                  <a:schemeClr val="tx1"/>
                </a:solidFill>
                <a:latin typeface="Arial MT"/>
                <a:cs typeface="Arial MT"/>
              </a:rPr>
              <a:t> </a:t>
            </a:r>
            <a:r>
              <a:rPr sz="1800" spc="-10" dirty="0">
                <a:solidFill>
                  <a:schemeClr val="tx1"/>
                </a:solidFill>
                <a:latin typeface="Arial MT"/>
                <a:cs typeface="Arial MT"/>
              </a:rPr>
              <a:t>knowing</a:t>
            </a:r>
            <a:r>
              <a:rPr sz="1800" spc="-5" dirty="0">
                <a:solidFill>
                  <a:schemeClr val="tx1"/>
                </a:solidFill>
                <a:latin typeface="Arial MT"/>
                <a:cs typeface="Arial MT"/>
              </a:rPr>
              <a:t> </a:t>
            </a:r>
            <a:r>
              <a:rPr sz="1800" spc="-20" dirty="0">
                <a:solidFill>
                  <a:schemeClr val="tx1"/>
                </a:solidFill>
                <a:latin typeface="Arial MT"/>
                <a:cs typeface="Arial MT"/>
              </a:rPr>
              <a:t>what</a:t>
            </a:r>
            <a:r>
              <a:rPr sz="1800" spc="40" dirty="0">
                <a:solidFill>
                  <a:schemeClr val="tx1"/>
                </a:solidFill>
                <a:latin typeface="Arial MT"/>
                <a:cs typeface="Arial MT"/>
              </a:rPr>
              <a:t> </a:t>
            </a:r>
            <a:r>
              <a:rPr sz="1800" spc="-40" dirty="0">
                <a:solidFill>
                  <a:schemeClr val="tx1"/>
                </a:solidFill>
                <a:latin typeface="Arial MT"/>
                <a:cs typeface="Arial MT"/>
              </a:rPr>
              <a:t>w</a:t>
            </a:r>
            <a:r>
              <a:rPr sz="1800" dirty="0">
                <a:solidFill>
                  <a:schemeClr val="tx1"/>
                </a:solidFill>
                <a:latin typeface="Arial MT"/>
                <a:cs typeface="Arial MT"/>
              </a:rPr>
              <a:t>e</a:t>
            </a:r>
            <a:r>
              <a:rPr sz="1800" spc="45" dirty="0">
                <a:solidFill>
                  <a:schemeClr val="tx1"/>
                </a:solidFill>
                <a:latin typeface="Arial MT"/>
                <a:cs typeface="Arial MT"/>
              </a:rPr>
              <a:t> </a:t>
            </a:r>
            <a:r>
              <a:rPr sz="1800" i="1" spc="-5" dirty="0">
                <a:solidFill>
                  <a:schemeClr val="tx1"/>
                </a:solidFill>
                <a:latin typeface="Arial"/>
                <a:cs typeface="Arial"/>
              </a:rPr>
              <a:t>ough</a:t>
            </a:r>
            <a:r>
              <a:rPr sz="1800" i="1" dirty="0">
                <a:solidFill>
                  <a:schemeClr val="tx1"/>
                </a:solidFill>
                <a:latin typeface="Arial"/>
                <a:cs typeface="Arial"/>
              </a:rPr>
              <a:t>t</a:t>
            </a:r>
            <a:r>
              <a:rPr sz="1800" i="1" spc="-5" dirty="0">
                <a:solidFill>
                  <a:schemeClr val="tx1"/>
                </a:solidFill>
                <a:latin typeface="Arial"/>
                <a:cs typeface="Arial"/>
              </a:rPr>
              <a:t> </a:t>
            </a:r>
            <a:r>
              <a:rPr sz="1800" dirty="0">
                <a:solidFill>
                  <a:schemeClr val="tx1"/>
                </a:solidFill>
                <a:latin typeface="Arial MT"/>
                <a:cs typeface="Arial MT"/>
              </a:rPr>
              <a:t>to</a:t>
            </a:r>
            <a:r>
              <a:rPr sz="1800" spc="-5" dirty="0">
                <a:solidFill>
                  <a:schemeClr val="tx1"/>
                </a:solidFill>
                <a:latin typeface="Arial MT"/>
                <a:cs typeface="Arial MT"/>
              </a:rPr>
              <a:t> </a:t>
            </a:r>
            <a:r>
              <a:rPr sz="1800" spc="-10" dirty="0">
                <a:solidFill>
                  <a:schemeClr val="tx1"/>
                </a:solidFill>
                <a:latin typeface="Arial MT"/>
                <a:cs typeface="Arial MT"/>
              </a:rPr>
              <a:t>d</a:t>
            </a:r>
            <a:r>
              <a:rPr sz="1800" dirty="0">
                <a:solidFill>
                  <a:schemeClr val="tx1"/>
                </a:solidFill>
                <a:latin typeface="Arial MT"/>
                <a:cs typeface="Arial MT"/>
              </a:rPr>
              <a:t>o</a:t>
            </a:r>
            <a:r>
              <a:rPr sz="1800" spc="-5" dirty="0">
                <a:solidFill>
                  <a:schemeClr val="tx1"/>
                </a:solidFill>
                <a:latin typeface="Arial MT"/>
                <a:cs typeface="Arial MT"/>
              </a:rPr>
              <a:t> vers</a:t>
            </a:r>
            <a:r>
              <a:rPr sz="1800" spc="-10" dirty="0">
                <a:solidFill>
                  <a:schemeClr val="tx1"/>
                </a:solidFill>
                <a:latin typeface="Arial MT"/>
                <a:cs typeface="Arial MT"/>
              </a:rPr>
              <a:t>u</a:t>
            </a:r>
            <a:r>
              <a:rPr sz="1800" dirty="0">
                <a:solidFill>
                  <a:schemeClr val="tx1"/>
                </a:solidFill>
                <a:latin typeface="Arial MT"/>
                <a:cs typeface="Arial MT"/>
              </a:rPr>
              <a:t>s</a:t>
            </a:r>
            <a:r>
              <a:rPr sz="1800" spc="15" dirty="0">
                <a:solidFill>
                  <a:schemeClr val="tx1"/>
                </a:solidFill>
                <a:latin typeface="Arial MT"/>
                <a:cs typeface="Arial MT"/>
              </a:rPr>
              <a:t> </a:t>
            </a:r>
            <a:r>
              <a:rPr sz="1800" spc="-5" dirty="0">
                <a:solidFill>
                  <a:schemeClr val="tx1"/>
                </a:solidFill>
                <a:latin typeface="Arial MT"/>
                <a:cs typeface="Arial MT"/>
              </a:rPr>
              <a:t>ou</a:t>
            </a:r>
            <a:r>
              <a:rPr sz="1800" dirty="0">
                <a:solidFill>
                  <a:schemeClr val="tx1"/>
                </a:solidFill>
                <a:latin typeface="Arial MT"/>
                <a:cs typeface="Arial MT"/>
              </a:rPr>
              <a:t>r </a:t>
            </a:r>
            <a:r>
              <a:rPr sz="1800" spc="-5" dirty="0">
                <a:solidFill>
                  <a:schemeClr val="tx1"/>
                </a:solidFill>
                <a:latin typeface="Arial MT"/>
                <a:cs typeface="Arial MT"/>
              </a:rPr>
              <a:t>act</a:t>
            </a:r>
            <a:r>
              <a:rPr sz="1800" spc="-10" dirty="0">
                <a:solidFill>
                  <a:schemeClr val="tx1"/>
                </a:solidFill>
                <a:latin typeface="Arial MT"/>
                <a:cs typeface="Arial MT"/>
              </a:rPr>
              <a:t>u</a:t>
            </a:r>
            <a:r>
              <a:rPr sz="1800" spc="-5" dirty="0">
                <a:solidFill>
                  <a:schemeClr val="tx1"/>
                </a:solidFill>
                <a:latin typeface="Arial MT"/>
                <a:cs typeface="Arial MT"/>
              </a:rPr>
              <a:t>a</a:t>
            </a:r>
            <a:r>
              <a:rPr sz="1800" dirty="0">
                <a:solidFill>
                  <a:schemeClr val="tx1"/>
                </a:solidFill>
                <a:latin typeface="Arial MT"/>
                <a:cs typeface="Arial MT"/>
              </a:rPr>
              <a:t>l</a:t>
            </a:r>
            <a:r>
              <a:rPr sz="1800" spc="5" dirty="0">
                <a:solidFill>
                  <a:schemeClr val="tx1"/>
                </a:solidFill>
                <a:latin typeface="Arial MT"/>
                <a:cs typeface="Arial MT"/>
              </a:rPr>
              <a:t> </a:t>
            </a:r>
            <a:r>
              <a:rPr sz="1800" spc="-5" dirty="0">
                <a:solidFill>
                  <a:schemeClr val="tx1"/>
                </a:solidFill>
                <a:latin typeface="Arial MT"/>
                <a:cs typeface="Arial MT"/>
              </a:rPr>
              <a:t>acti</a:t>
            </a:r>
            <a:r>
              <a:rPr sz="1800" spc="-10" dirty="0">
                <a:solidFill>
                  <a:schemeClr val="tx1"/>
                </a:solidFill>
                <a:latin typeface="Arial MT"/>
                <a:cs typeface="Arial MT"/>
              </a:rPr>
              <a:t>o</a:t>
            </a:r>
            <a:r>
              <a:rPr sz="1800" dirty="0">
                <a:solidFill>
                  <a:schemeClr val="tx1"/>
                </a:solidFill>
                <a:latin typeface="Arial MT"/>
                <a:cs typeface="Arial MT"/>
              </a:rPr>
              <a:t>n</a:t>
            </a:r>
            <a:r>
              <a:rPr sz="1800" spc="-5" dirty="0">
                <a:solidFill>
                  <a:schemeClr val="tx1"/>
                </a:solidFill>
                <a:latin typeface="Arial MT"/>
                <a:cs typeface="Arial MT"/>
              </a:rPr>
              <a:t>s</a:t>
            </a:r>
            <a:r>
              <a:rPr sz="1800" dirty="0" smtClean="0">
                <a:solidFill>
                  <a:schemeClr val="tx1"/>
                </a:solidFill>
                <a:latin typeface="Arial MT"/>
                <a:cs typeface="Arial MT"/>
              </a:rPr>
              <a:t>.</a:t>
            </a:r>
            <a:endParaRPr lang="en-US" sz="1800" dirty="0" smtClean="0">
              <a:solidFill>
                <a:schemeClr val="tx1"/>
              </a:solidFill>
              <a:latin typeface="Arial MT"/>
              <a:cs typeface="Arial MT"/>
            </a:endParaRPr>
          </a:p>
          <a:p>
            <a:pPr marL="355600" marR="7620" indent="-342900" algn="just">
              <a:lnSpc>
                <a:spcPct val="100000"/>
              </a:lnSpc>
              <a:spcBef>
                <a:spcPts val="100"/>
              </a:spcBef>
              <a:buFont typeface="Arial" panose="020B0604020202020204" pitchFamily="34" charset="0"/>
              <a:buChar char="•"/>
              <a:tabLst>
                <a:tab pos="355600" algn="l"/>
              </a:tabLst>
            </a:pPr>
            <a:endParaRPr sz="1450" dirty="0">
              <a:solidFill>
                <a:schemeClr val="tx1"/>
              </a:solidFill>
              <a:latin typeface="Microsoft Sans Serif"/>
              <a:cs typeface="Microsoft Sans Serif"/>
            </a:endParaRPr>
          </a:p>
          <a:p>
            <a:pPr marL="355600" marR="5080" indent="-342900" algn="just">
              <a:lnSpc>
                <a:spcPct val="100000"/>
              </a:lnSpc>
              <a:spcBef>
                <a:spcPts val="505"/>
              </a:spcBef>
              <a:buFont typeface="Arial" panose="020B0604020202020204" pitchFamily="34" charset="0"/>
              <a:buChar char="•"/>
              <a:tabLst>
                <a:tab pos="355600" algn="l"/>
              </a:tabLst>
            </a:pPr>
            <a:r>
              <a:rPr sz="1800" dirty="0" smtClean="0">
                <a:solidFill>
                  <a:schemeClr val="tx1"/>
                </a:solidFill>
                <a:latin typeface="Arial MT"/>
                <a:cs typeface="Arial MT"/>
              </a:rPr>
              <a:t>Is</a:t>
            </a:r>
            <a:r>
              <a:rPr sz="1800" spc="95" dirty="0" smtClean="0">
                <a:solidFill>
                  <a:schemeClr val="tx1"/>
                </a:solidFill>
                <a:latin typeface="Arial MT"/>
                <a:cs typeface="Arial MT"/>
              </a:rPr>
              <a:t> </a:t>
            </a:r>
            <a:r>
              <a:rPr sz="1800" dirty="0">
                <a:solidFill>
                  <a:schemeClr val="tx1"/>
                </a:solidFill>
                <a:latin typeface="Arial MT"/>
                <a:cs typeface="Arial MT"/>
              </a:rPr>
              <a:t>justice</a:t>
            </a:r>
            <a:r>
              <a:rPr sz="1800" spc="90" dirty="0">
                <a:solidFill>
                  <a:schemeClr val="tx1"/>
                </a:solidFill>
                <a:latin typeface="Arial MT"/>
                <a:cs typeface="Arial MT"/>
              </a:rPr>
              <a:t> </a:t>
            </a:r>
            <a:r>
              <a:rPr sz="1800" dirty="0">
                <a:solidFill>
                  <a:schemeClr val="tx1"/>
                </a:solidFill>
                <a:latin typeface="Arial MT"/>
                <a:cs typeface="Arial MT"/>
              </a:rPr>
              <a:t>the</a:t>
            </a:r>
            <a:r>
              <a:rPr sz="1800" spc="95" dirty="0">
                <a:solidFill>
                  <a:schemeClr val="tx1"/>
                </a:solidFill>
                <a:latin typeface="Arial MT"/>
                <a:cs typeface="Arial MT"/>
              </a:rPr>
              <a:t> </a:t>
            </a:r>
            <a:r>
              <a:rPr sz="1800" dirty="0">
                <a:solidFill>
                  <a:schemeClr val="tx1"/>
                </a:solidFill>
                <a:latin typeface="Arial MT"/>
                <a:cs typeface="Arial MT"/>
              </a:rPr>
              <a:t>only</a:t>
            </a:r>
            <a:r>
              <a:rPr sz="1800" spc="85" dirty="0">
                <a:solidFill>
                  <a:schemeClr val="tx1"/>
                </a:solidFill>
                <a:latin typeface="Arial MT"/>
                <a:cs typeface="Arial MT"/>
              </a:rPr>
              <a:t> </a:t>
            </a:r>
            <a:r>
              <a:rPr sz="1800" dirty="0">
                <a:solidFill>
                  <a:schemeClr val="tx1"/>
                </a:solidFill>
                <a:latin typeface="Arial MT"/>
                <a:cs typeface="Arial MT"/>
              </a:rPr>
              <a:t>aspect</a:t>
            </a:r>
            <a:r>
              <a:rPr sz="1800" spc="95" dirty="0">
                <a:solidFill>
                  <a:schemeClr val="tx1"/>
                </a:solidFill>
                <a:latin typeface="Arial MT"/>
                <a:cs typeface="Arial MT"/>
              </a:rPr>
              <a:t> </a:t>
            </a:r>
            <a:r>
              <a:rPr sz="1800" dirty="0">
                <a:solidFill>
                  <a:schemeClr val="tx1"/>
                </a:solidFill>
                <a:latin typeface="Arial MT"/>
                <a:cs typeface="Arial MT"/>
              </a:rPr>
              <a:t>of</a:t>
            </a:r>
            <a:r>
              <a:rPr sz="1800" spc="100" dirty="0">
                <a:solidFill>
                  <a:schemeClr val="tx1"/>
                </a:solidFill>
                <a:latin typeface="Arial MT"/>
                <a:cs typeface="Arial MT"/>
              </a:rPr>
              <a:t> </a:t>
            </a:r>
            <a:r>
              <a:rPr sz="1800" dirty="0">
                <a:solidFill>
                  <a:schemeClr val="tx1"/>
                </a:solidFill>
                <a:latin typeface="Arial MT"/>
                <a:cs typeface="Arial MT"/>
              </a:rPr>
              <a:t>moral</a:t>
            </a:r>
            <a:r>
              <a:rPr sz="1800" spc="85" dirty="0">
                <a:solidFill>
                  <a:schemeClr val="tx1"/>
                </a:solidFill>
                <a:latin typeface="Arial MT"/>
                <a:cs typeface="Arial MT"/>
              </a:rPr>
              <a:t> </a:t>
            </a:r>
            <a:r>
              <a:rPr sz="1800" dirty="0">
                <a:solidFill>
                  <a:schemeClr val="tx1"/>
                </a:solidFill>
                <a:latin typeface="Arial MT"/>
                <a:cs typeface="Arial MT"/>
              </a:rPr>
              <a:t>reasoning</a:t>
            </a:r>
            <a:r>
              <a:rPr sz="1800" spc="110" dirty="0">
                <a:solidFill>
                  <a:schemeClr val="tx1"/>
                </a:solidFill>
                <a:latin typeface="Arial MT"/>
                <a:cs typeface="Arial MT"/>
              </a:rPr>
              <a:t> </a:t>
            </a:r>
            <a:r>
              <a:rPr sz="1800" dirty="0">
                <a:solidFill>
                  <a:schemeClr val="tx1"/>
                </a:solidFill>
                <a:latin typeface="Arial MT"/>
                <a:cs typeface="Arial MT"/>
              </a:rPr>
              <a:t>we</a:t>
            </a:r>
            <a:r>
              <a:rPr sz="1800" spc="90" dirty="0">
                <a:solidFill>
                  <a:schemeClr val="tx1"/>
                </a:solidFill>
                <a:latin typeface="Arial MT"/>
                <a:cs typeface="Arial MT"/>
              </a:rPr>
              <a:t> </a:t>
            </a:r>
            <a:r>
              <a:rPr sz="1800" dirty="0">
                <a:solidFill>
                  <a:schemeClr val="tx1"/>
                </a:solidFill>
                <a:latin typeface="Arial MT"/>
                <a:cs typeface="Arial MT"/>
              </a:rPr>
              <a:t>should</a:t>
            </a:r>
            <a:r>
              <a:rPr sz="1800" spc="95" dirty="0">
                <a:solidFill>
                  <a:schemeClr val="tx1"/>
                </a:solidFill>
                <a:latin typeface="Arial MT"/>
                <a:cs typeface="Arial MT"/>
              </a:rPr>
              <a:t> </a:t>
            </a:r>
            <a:r>
              <a:rPr sz="1800" dirty="0">
                <a:solidFill>
                  <a:schemeClr val="tx1"/>
                </a:solidFill>
                <a:latin typeface="Arial MT"/>
                <a:cs typeface="Arial MT"/>
              </a:rPr>
              <a:t>consider?</a:t>
            </a:r>
            <a:r>
              <a:rPr sz="1800" spc="90" dirty="0">
                <a:solidFill>
                  <a:schemeClr val="tx1"/>
                </a:solidFill>
                <a:latin typeface="Arial MT"/>
                <a:cs typeface="Arial MT"/>
              </a:rPr>
              <a:t> </a:t>
            </a:r>
            <a:r>
              <a:rPr sz="1800" dirty="0">
                <a:solidFill>
                  <a:schemeClr val="tx1"/>
                </a:solidFill>
                <a:latin typeface="Arial MT"/>
                <a:cs typeface="Arial MT"/>
              </a:rPr>
              <a:t>Critics</a:t>
            </a:r>
            <a:r>
              <a:rPr sz="1800" spc="95" dirty="0">
                <a:solidFill>
                  <a:schemeClr val="tx1"/>
                </a:solidFill>
                <a:latin typeface="Arial MT"/>
                <a:cs typeface="Arial MT"/>
              </a:rPr>
              <a:t> </a:t>
            </a:r>
            <a:r>
              <a:rPr sz="1800" spc="-459" dirty="0">
                <a:solidFill>
                  <a:schemeClr val="tx1"/>
                </a:solidFill>
                <a:latin typeface="Arial MT"/>
                <a:cs typeface="Arial MT"/>
              </a:rPr>
              <a:t>have</a:t>
            </a:r>
            <a:r>
              <a:rPr sz="1800" dirty="0">
                <a:solidFill>
                  <a:schemeClr val="tx1"/>
                </a:solidFill>
                <a:latin typeface="Arial MT"/>
                <a:cs typeface="Arial MT"/>
              </a:rPr>
              <a:t> pointed</a:t>
            </a:r>
            <a:r>
              <a:rPr sz="1800" spc="180" dirty="0">
                <a:solidFill>
                  <a:schemeClr val="tx1"/>
                </a:solidFill>
                <a:latin typeface="Arial MT"/>
                <a:cs typeface="Arial MT"/>
              </a:rPr>
              <a:t> </a:t>
            </a:r>
            <a:r>
              <a:rPr sz="1800" dirty="0">
                <a:solidFill>
                  <a:schemeClr val="tx1"/>
                </a:solidFill>
                <a:latin typeface="Arial MT"/>
                <a:cs typeface="Arial MT"/>
              </a:rPr>
              <a:t>out</a:t>
            </a:r>
            <a:r>
              <a:rPr sz="1800" spc="185" dirty="0">
                <a:solidFill>
                  <a:schemeClr val="tx1"/>
                </a:solidFill>
                <a:latin typeface="Arial MT"/>
                <a:cs typeface="Arial MT"/>
              </a:rPr>
              <a:t> </a:t>
            </a:r>
            <a:r>
              <a:rPr sz="1800" dirty="0">
                <a:solidFill>
                  <a:schemeClr val="tx1"/>
                </a:solidFill>
                <a:latin typeface="Arial MT"/>
                <a:cs typeface="Arial MT"/>
              </a:rPr>
              <a:t>that</a:t>
            </a:r>
            <a:r>
              <a:rPr sz="1800" spc="180" dirty="0">
                <a:solidFill>
                  <a:schemeClr val="tx1"/>
                </a:solidFill>
                <a:latin typeface="Arial MT"/>
                <a:cs typeface="Arial MT"/>
              </a:rPr>
              <a:t> </a:t>
            </a:r>
            <a:r>
              <a:rPr sz="1800" dirty="0">
                <a:solidFill>
                  <a:schemeClr val="tx1"/>
                </a:solidFill>
                <a:latin typeface="Arial MT"/>
                <a:cs typeface="Arial MT"/>
              </a:rPr>
              <a:t>Kohlberg's</a:t>
            </a:r>
            <a:r>
              <a:rPr sz="1800" spc="190" dirty="0">
                <a:solidFill>
                  <a:schemeClr val="tx1"/>
                </a:solidFill>
                <a:latin typeface="Arial MT"/>
                <a:cs typeface="Arial MT"/>
              </a:rPr>
              <a:t> </a:t>
            </a:r>
            <a:r>
              <a:rPr sz="1800" dirty="0">
                <a:solidFill>
                  <a:schemeClr val="tx1"/>
                </a:solidFill>
                <a:latin typeface="Arial MT"/>
                <a:cs typeface="Arial MT"/>
              </a:rPr>
              <a:t>theory</a:t>
            </a:r>
            <a:r>
              <a:rPr sz="1800" spc="170" dirty="0">
                <a:solidFill>
                  <a:schemeClr val="tx1"/>
                </a:solidFill>
                <a:latin typeface="Arial MT"/>
                <a:cs typeface="Arial MT"/>
              </a:rPr>
              <a:t> </a:t>
            </a:r>
            <a:r>
              <a:rPr sz="1800" dirty="0">
                <a:solidFill>
                  <a:schemeClr val="tx1"/>
                </a:solidFill>
                <a:latin typeface="Arial MT"/>
                <a:cs typeface="Arial MT"/>
              </a:rPr>
              <a:t>of</a:t>
            </a:r>
            <a:r>
              <a:rPr sz="1800" spc="185" dirty="0">
                <a:solidFill>
                  <a:schemeClr val="tx1"/>
                </a:solidFill>
                <a:latin typeface="Arial MT"/>
                <a:cs typeface="Arial MT"/>
              </a:rPr>
              <a:t> </a:t>
            </a:r>
            <a:r>
              <a:rPr sz="1800" dirty="0">
                <a:solidFill>
                  <a:schemeClr val="tx1"/>
                </a:solidFill>
                <a:latin typeface="Arial MT"/>
                <a:cs typeface="Arial MT"/>
              </a:rPr>
              <a:t>moral</a:t>
            </a:r>
            <a:r>
              <a:rPr sz="1800" spc="195" dirty="0">
                <a:solidFill>
                  <a:schemeClr val="tx1"/>
                </a:solidFill>
                <a:latin typeface="Arial MT"/>
                <a:cs typeface="Arial MT"/>
              </a:rPr>
              <a:t> </a:t>
            </a:r>
            <a:r>
              <a:rPr sz="1800" dirty="0">
                <a:solidFill>
                  <a:schemeClr val="tx1"/>
                </a:solidFill>
                <a:latin typeface="Arial MT"/>
                <a:cs typeface="Arial MT"/>
              </a:rPr>
              <a:t>development</a:t>
            </a:r>
            <a:r>
              <a:rPr sz="1800" spc="185" dirty="0">
                <a:solidFill>
                  <a:schemeClr val="tx1"/>
                </a:solidFill>
                <a:latin typeface="Arial MT"/>
                <a:cs typeface="Arial MT"/>
              </a:rPr>
              <a:t> </a:t>
            </a:r>
            <a:r>
              <a:rPr sz="1800" dirty="0">
                <a:solidFill>
                  <a:schemeClr val="tx1"/>
                </a:solidFill>
                <a:latin typeface="Arial MT"/>
                <a:cs typeface="Arial MT"/>
              </a:rPr>
              <a:t>overemphasizes</a:t>
            </a:r>
            <a:r>
              <a:rPr sz="1800" spc="185" dirty="0">
                <a:solidFill>
                  <a:schemeClr val="tx1"/>
                </a:solidFill>
                <a:latin typeface="Arial MT"/>
                <a:cs typeface="Arial MT"/>
              </a:rPr>
              <a:t> </a:t>
            </a:r>
            <a:r>
              <a:rPr sz="1800" spc="-25" dirty="0">
                <a:solidFill>
                  <a:schemeClr val="tx1"/>
                </a:solidFill>
                <a:latin typeface="Arial MT"/>
                <a:cs typeface="Arial MT"/>
              </a:rPr>
              <a:t>the </a:t>
            </a:r>
            <a:r>
              <a:rPr sz="1800" dirty="0">
                <a:solidFill>
                  <a:schemeClr val="tx1"/>
                </a:solidFill>
                <a:latin typeface="Arial MT"/>
                <a:cs typeface="Arial MT"/>
              </a:rPr>
              <a:t>concept</a:t>
            </a:r>
            <a:r>
              <a:rPr sz="1800" spc="140" dirty="0">
                <a:solidFill>
                  <a:schemeClr val="tx1"/>
                </a:solidFill>
                <a:latin typeface="Arial MT"/>
                <a:cs typeface="Arial MT"/>
              </a:rPr>
              <a:t>  </a:t>
            </a:r>
            <a:r>
              <a:rPr sz="1800" dirty="0">
                <a:solidFill>
                  <a:schemeClr val="tx1"/>
                </a:solidFill>
                <a:latin typeface="Arial MT"/>
                <a:cs typeface="Arial MT"/>
              </a:rPr>
              <a:t>as</a:t>
            </a:r>
            <a:r>
              <a:rPr sz="1800" spc="145" dirty="0">
                <a:solidFill>
                  <a:schemeClr val="tx1"/>
                </a:solidFill>
                <a:latin typeface="Arial MT"/>
                <a:cs typeface="Arial MT"/>
              </a:rPr>
              <a:t>  </a:t>
            </a:r>
            <a:r>
              <a:rPr sz="1800" dirty="0">
                <a:solidFill>
                  <a:schemeClr val="tx1"/>
                </a:solidFill>
                <a:latin typeface="Arial MT"/>
                <a:cs typeface="Arial MT"/>
              </a:rPr>
              <a:t>justice</a:t>
            </a:r>
            <a:r>
              <a:rPr sz="1800" spc="145" dirty="0">
                <a:solidFill>
                  <a:schemeClr val="tx1"/>
                </a:solidFill>
                <a:latin typeface="Arial MT"/>
                <a:cs typeface="Arial MT"/>
              </a:rPr>
              <a:t>  </a:t>
            </a:r>
            <a:r>
              <a:rPr sz="1800" dirty="0">
                <a:solidFill>
                  <a:schemeClr val="tx1"/>
                </a:solidFill>
                <a:latin typeface="Arial MT"/>
                <a:cs typeface="Arial MT"/>
              </a:rPr>
              <a:t>when</a:t>
            </a:r>
            <a:r>
              <a:rPr sz="1800" spc="135" dirty="0">
                <a:solidFill>
                  <a:schemeClr val="tx1"/>
                </a:solidFill>
                <a:latin typeface="Arial MT"/>
                <a:cs typeface="Arial MT"/>
              </a:rPr>
              <a:t>  </a:t>
            </a:r>
            <a:r>
              <a:rPr sz="1800" dirty="0">
                <a:solidFill>
                  <a:schemeClr val="tx1"/>
                </a:solidFill>
                <a:latin typeface="Arial MT"/>
                <a:cs typeface="Arial MT"/>
              </a:rPr>
              <a:t>making</a:t>
            </a:r>
            <a:r>
              <a:rPr sz="1800" spc="140" dirty="0">
                <a:solidFill>
                  <a:schemeClr val="tx1"/>
                </a:solidFill>
                <a:latin typeface="Arial MT"/>
                <a:cs typeface="Arial MT"/>
              </a:rPr>
              <a:t>  </a:t>
            </a:r>
            <a:r>
              <a:rPr sz="1800" dirty="0">
                <a:solidFill>
                  <a:schemeClr val="tx1"/>
                </a:solidFill>
                <a:latin typeface="Arial MT"/>
                <a:cs typeface="Arial MT"/>
              </a:rPr>
              <a:t>moral</a:t>
            </a:r>
            <a:r>
              <a:rPr sz="1800" spc="140" dirty="0">
                <a:solidFill>
                  <a:schemeClr val="tx1"/>
                </a:solidFill>
                <a:latin typeface="Arial MT"/>
                <a:cs typeface="Arial MT"/>
              </a:rPr>
              <a:t>  </a:t>
            </a:r>
            <a:r>
              <a:rPr sz="1800" dirty="0">
                <a:solidFill>
                  <a:schemeClr val="tx1"/>
                </a:solidFill>
                <a:latin typeface="Arial MT"/>
                <a:cs typeface="Arial MT"/>
              </a:rPr>
              <a:t>choices.</a:t>
            </a:r>
            <a:r>
              <a:rPr sz="1800" spc="145" dirty="0">
                <a:solidFill>
                  <a:schemeClr val="tx1"/>
                </a:solidFill>
                <a:latin typeface="Arial MT"/>
                <a:cs typeface="Arial MT"/>
              </a:rPr>
              <a:t>  </a:t>
            </a:r>
            <a:r>
              <a:rPr sz="1800" dirty="0">
                <a:solidFill>
                  <a:schemeClr val="tx1"/>
                </a:solidFill>
                <a:latin typeface="Arial MT"/>
                <a:cs typeface="Arial MT"/>
              </a:rPr>
              <a:t>Other</a:t>
            </a:r>
            <a:r>
              <a:rPr sz="1800" spc="145" dirty="0">
                <a:solidFill>
                  <a:schemeClr val="tx1"/>
                </a:solidFill>
                <a:latin typeface="Arial MT"/>
                <a:cs typeface="Arial MT"/>
              </a:rPr>
              <a:t>  </a:t>
            </a:r>
            <a:r>
              <a:rPr sz="1800" dirty="0">
                <a:solidFill>
                  <a:schemeClr val="tx1"/>
                </a:solidFill>
                <a:latin typeface="Arial MT"/>
                <a:cs typeface="Arial MT"/>
              </a:rPr>
              <a:t>factors</a:t>
            </a:r>
            <a:r>
              <a:rPr sz="1800" spc="140" dirty="0">
                <a:solidFill>
                  <a:schemeClr val="tx1"/>
                </a:solidFill>
                <a:latin typeface="Arial MT"/>
                <a:cs typeface="Arial MT"/>
              </a:rPr>
              <a:t>  </a:t>
            </a:r>
            <a:r>
              <a:rPr sz="1800" dirty="0">
                <a:solidFill>
                  <a:schemeClr val="tx1"/>
                </a:solidFill>
                <a:latin typeface="Arial MT"/>
                <a:cs typeface="Arial MT"/>
              </a:rPr>
              <a:t>such</a:t>
            </a:r>
            <a:r>
              <a:rPr sz="1800" spc="140" dirty="0">
                <a:solidFill>
                  <a:schemeClr val="tx1"/>
                </a:solidFill>
                <a:latin typeface="Arial MT"/>
                <a:cs typeface="Arial MT"/>
              </a:rPr>
              <a:t>  </a:t>
            </a:r>
            <a:r>
              <a:rPr sz="1800" spc="-25" dirty="0">
                <a:solidFill>
                  <a:schemeClr val="tx1"/>
                </a:solidFill>
                <a:latin typeface="Arial MT"/>
                <a:cs typeface="Arial MT"/>
              </a:rPr>
              <a:t>as </a:t>
            </a:r>
            <a:r>
              <a:rPr sz="1800" dirty="0">
                <a:solidFill>
                  <a:schemeClr val="tx1"/>
                </a:solidFill>
                <a:latin typeface="Arial MT"/>
                <a:cs typeface="Arial MT"/>
              </a:rPr>
              <a:t>compassion,</a:t>
            </a:r>
            <a:r>
              <a:rPr sz="1800" spc="315" dirty="0">
                <a:solidFill>
                  <a:schemeClr val="tx1"/>
                </a:solidFill>
                <a:latin typeface="Arial MT"/>
                <a:cs typeface="Arial MT"/>
              </a:rPr>
              <a:t> </a:t>
            </a:r>
            <a:r>
              <a:rPr sz="1800" dirty="0">
                <a:solidFill>
                  <a:schemeClr val="tx1"/>
                </a:solidFill>
                <a:latin typeface="Arial MT"/>
                <a:cs typeface="Arial MT"/>
              </a:rPr>
              <a:t>caring,</a:t>
            </a:r>
            <a:r>
              <a:rPr sz="1800" spc="330" dirty="0">
                <a:solidFill>
                  <a:schemeClr val="tx1"/>
                </a:solidFill>
                <a:latin typeface="Arial MT"/>
                <a:cs typeface="Arial MT"/>
              </a:rPr>
              <a:t> </a:t>
            </a:r>
            <a:r>
              <a:rPr sz="1800" dirty="0">
                <a:solidFill>
                  <a:schemeClr val="tx1"/>
                </a:solidFill>
                <a:latin typeface="Arial MT"/>
                <a:cs typeface="Arial MT"/>
              </a:rPr>
              <a:t>and</a:t>
            </a:r>
            <a:r>
              <a:rPr sz="1800" spc="320" dirty="0">
                <a:solidFill>
                  <a:schemeClr val="tx1"/>
                </a:solidFill>
                <a:latin typeface="Arial MT"/>
                <a:cs typeface="Arial MT"/>
              </a:rPr>
              <a:t> </a:t>
            </a:r>
            <a:r>
              <a:rPr sz="1800" dirty="0">
                <a:solidFill>
                  <a:schemeClr val="tx1"/>
                </a:solidFill>
                <a:latin typeface="Arial MT"/>
                <a:cs typeface="Arial MT"/>
              </a:rPr>
              <a:t>other</a:t>
            </a:r>
            <a:r>
              <a:rPr sz="1800" spc="330" dirty="0">
                <a:solidFill>
                  <a:schemeClr val="tx1"/>
                </a:solidFill>
                <a:latin typeface="Arial MT"/>
                <a:cs typeface="Arial MT"/>
              </a:rPr>
              <a:t> </a:t>
            </a:r>
            <a:r>
              <a:rPr sz="1800" dirty="0">
                <a:solidFill>
                  <a:schemeClr val="tx1"/>
                </a:solidFill>
                <a:latin typeface="Arial MT"/>
                <a:cs typeface="Arial MT"/>
              </a:rPr>
              <a:t>interpersonal</a:t>
            </a:r>
            <a:r>
              <a:rPr sz="1800" spc="325" dirty="0">
                <a:solidFill>
                  <a:schemeClr val="tx1"/>
                </a:solidFill>
                <a:latin typeface="Arial MT"/>
                <a:cs typeface="Arial MT"/>
              </a:rPr>
              <a:t> </a:t>
            </a:r>
            <a:r>
              <a:rPr sz="1800" dirty="0">
                <a:solidFill>
                  <a:schemeClr val="tx1"/>
                </a:solidFill>
                <a:latin typeface="Arial MT"/>
                <a:cs typeface="Arial MT"/>
              </a:rPr>
              <a:t>feelings</a:t>
            </a:r>
            <a:r>
              <a:rPr sz="1800" spc="330" dirty="0">
                <a:solidFill>
                  <a:schemeClr val="tx1"/>
                </a:solidFill>
                <a:latin typeface="Arial MT"/>
                <a:cs typeface="Arial MT"/>
              </a:rPr>
              <a:t> </a:t>
            </a:r>
            <a:r>
              <a:rPr sz="1800" dirty="0">
                <a:solidFill>
                  <a:schemeClr val="tx1"/>
                </a:solidFill>
                <a:latin typeface="Arial MT"/>
                <a:cs typeface="Arial MT"/>
              </a:rPr>
              <a:t>may</a:t>
            </a:r>
            <a:r>
              <a:rPr sz="1800" spc="315" dirty="0">
                <a:solidFill>
                  <a:schemeClr val="tx1"/>
                </a:solidFill>
                <a:latin typeface="Arial MT"/>
                <a:cs typeface="Arial MT"/>
              </a:rPr>
              <a:t> </a:t>
            </a:r>
            <a:r>
              <a:rPr sz="1800" dirty="0">
                <a:solidFill>
                  <a:schemeClr val="tx1"/>
                </a:solidFill>
                <a:latin typeface="Arial MT"/>
                <a:cs typeface="Arial MT"/>
              </a:rPr>
              <a:t>play</a:t>
            </a:r>
            <a:r>
              <a:rPr sz="1800" spc="320" dirty="0">
                <a:solidFill>
                  <a:schemeClr val="tx1"/>
                </a:solidFill>
                <a:latin typeface="Arial MT"/>
                <a:cs typeface="Arial MT"/>
              </a:rPr>
              <a:t> </a:t>
            </a:r>
            <a:r>
              <a:rPr sz="1800" dirty="0">
                <a:solidFill>
                  <a:schemeClr val="tx1"/>
                </a:solidFill>
                <a:latin typeface="Arial MT"/>
                <a:cs typeface="Arial MT"/>
              </a:rPr>
              <a:t>an</a:t>
            </a:r>
            <a:r>
              <a:rPr sz="1800" spc="325" dirty="0">
                <a:solidFill>
                  <a:schemeClr val="tx1"/>
                </a:solidFill>
                <a:latin typeface="Arial MT"/>
                <a:cs typeface="Arial MT"/>
              </a:rPr>
              <a:t> </a:t>
            </a:r>
            <a:r>
              <a:rPr sz="1800" spc="-10" dirty="0">
                <a:solidFill>
                  <a:schemeClr val="tx1"/>
                </a:solidFill>
                <a:latin typeface="Arial MT"/>
                <a:cs typeface="Arial MT"/>
              </a:rPr>
              <a:t>important </a:t>
            </a:r>
            <a:r>
              <a:rPr sz="1800" dirty="0">
                <a:solidFill>
                  <a:schemeClr val="tx1"/>
                </a:solidFill>
                <a:latin typeface="Arial MT"/>
                <a:cs typeface="Arial MT"/>
              </a:rPr>
              <a:t>part</a:t>
            </a:r>
            <a:r>
              <a:rPr sz="1800" spc="-15" dirty="0">
                <a:solidFill>
                  <a:schemeClr val="tx1"/>
                </a:solidFill>
                <a:latin typeface="Arial MT"/>
                <a:cs typeface="Arial MT"/>
              </a:rPr>
              <a:t> </a:t>
            </a:r>
            <a:r>
              <a:rPr sz="1800" dirty="0">
                <a:solidFill>
                  <a:schemeClr val="tx1"/>
                </a:solidFill>
                <a:latin typeface="Arial MT"/>
                <a:cs typeface="Arial MT"/>
              </a:rPr>
              <a:t>in</a:t>
            </a:r>
            <a:r>
              <a:rPr sz="1800" spc="-25" dirty="0">
                <a:solidFill>
                  <a:schemeClr val="tx1"/>
                </a:solidFill>
                <a:latin typeface="Arial MT"/>
                <a:cs typeface="Arial MT"/>
              </a:rPr>
              <a:t> </a:t>
            </a:r>
            <a:r>
              <a:rPr sz="1800" dirty="0">
                <a:solidFill>
                  <a:schemeClr val="tx1"/>
                </a:solidFill>
                <a:latin typeface="Arial MT"/>
                <a:cs typeface="Arial MT"/>
              </a:rPr>
              <a:t>moral</a:t>
            </a:r>
            <a:r>
              <a:rPr sz="1800" spc="-5" dirty="0">
                <a:solidFill>
                  <a:schemeClr val="tx1"/>
                </a:solidFill>
                <a:latin typeface="Arial MT"/>
                <a:cs typeface="Arial MT"/>
              </a:rPr>
              <a:t> </a:t>
            </a:r>
            <a:r>
              <a:rPr sz="1800" spc="-10" dirty="0">
                <a:solidFill>
                  <a:schemeClr val="tx1"/>
                </a:solidFill>
                <a:latin typeface="Arial MT"/>
                <a:cs typeface="Arial MT"/>
              </a:rPr>
              <a:t>reasoning.</a:t>
            </a:r>
            <a:endParaRPr sz="1800" dirty="0">
              <a:solidFill>
                <a:schemeClr val="tx1"/>
              </a:solidFill>
              <a:latin typeface="Arial MT"/>
              <a:cs typeface="Arial MT"/>
            </a:endParaRPr>
          </a:p>
          <a:p>
            <a:pPr marL="298450" indent="-285750">
              <a:lnSpc>
                <a:spcPct val="100000"/>
              </a:lnSpc>
              <a:spcBef>
                <a:spcPts val="785"/>
              </a:spcBef>
              <a:buFont typeface="Arial" panose="020B0604020202020204" pitchFamily="34" charset="0"/>
              <a:buChar char="•"/>
            </a:pPr>
            <a:endParaRPr sz="1450" dirty="0">
              <a:solidFill>
                <a:schemeClr val="tx1"/>
              </a:solidFill>
              <a:latin typeface="Microsoft Sans Serif"/>
              <a:cs typeface="Microsoft Sans Serif"/>
            </a:endParaRPr>
          </a:p>
          <a:p>
            <a:pPr marL="355600" marR="5080" indent="-342900" algn="just">
              <a:lnSpc>
                <a:spcPct val="100000"/>
              </a:lnSpc>
              <a:spcBef>
                <a:spcPts val="500"/>
              </a:spcBef>
              <a:buFont typeface="Arial" panose="020B0604020202020204" pitchFamily="34" charset="0"/>
              <a:buChar char="•"/>
              <a:tabLst>
                <a:tab pos="355600" algn="l"/>
              </a:tabLst>
            </a:pPr>
            <a:r>
              <a:rPr sz="1800" dirty="0" smtClean="0">
                <a:solidFill>
                  <a:schemeClr val="tx1"/>
                </a:solidFill>
                <a:latin typeface="Arial MT"/>
                <a:cs typeface="Arial MT"/>
              </a:rPr>
              <a:t>Does</a:t>
            </a:r>
            <a:r>
              <a:rPr sz="1800" spc="10" dirty="0" smtClean="0">
                <a:solidFill>
                  <a:schemeClr val="tx1"/>
                </a:solidFill>
                <a:latin typeface="Arial MT"/>
                <a:cs typeface="Arial MT"/>
              </a:rPr>
              <a:t>  </a:t>
            </a:r>
            <a:r>
              <a:rPr sz="1800" dirty="0">
                <a:solidFill>
                  <a:schemeClr val="tx1"/>
                </a:solidFill>
                <a:latin typeface="Arial MT"/>
                <a:cs typeface="Arial MT"/>
              </a:rPr>
              <a:t>Kohlberg's</a:t>
            </a:r>
            <a:r>
              <a:rPr sz="1800" spc="15" dirty="0">
                <a:solidFill>
                  <a:schemeClr val="tx1"/>
                </a:solidFill>
                <a:latin typeface="Arial MT"/>
                <a:cs typeface="Arial MT"/>
              </a:rPr>
              <a:t>  </a:t>
            </a:r>
            <a:r>
              <a:rPr sz="1800" dirty="0">
                <a:solidFill>
                  <a:schemeClr val="tx1"/>
                </a:solidFill>
                <a:latin typeface="Arial MT"/>
                <a:cs typeface="Arial MT"/>
              </a:rPr>
              <a:t>theory  overemphasize</a:t>
            </a:r>
            <a:r>
              <a:rPr sz="1800" spc="15" dirty="0">
                <a:solidFill>
                  <a:schemeClr val="tx1"/>
                </a:solidFill>
                <a:latin typeface="Arial MT"/>
                <a:cs typeface="Arial MT"/>
              </a:rPr>
              <a:t>  </a:t>
            </a:r>
            <a:r>
              <a:rPr sz="1800" dirty="0">
                <a:solidFill>
                  <a:schemeClr val="tx1"/>
                </a:solidFill>
                <a:latin typeface="Arial MT"/>
                <a:cs typeface="Arial MT"/>
              </a:rPr>
              <a:t>Western</a:t>
            </a:r>
            <a:r>
              <a:rPr sz="1800" spc="10" dirty="0">
                <a:solidFill>
                  <a:schemeClr val="tx1"/>
                </a:solidFill>
                <a:latin typeface="Arial MT"/>
                <a:cs typeface="Arial MT"/>
              </a:rPr>
              <a:t>  </a:t>
            </a:r>
            <a:r>
              <a:rPr sz="1800" dirty="0">
                <a:solidFill>
                  <a:schemeClr val="tx1"/>
                </a:solidFill>
                <a:latin typeface="Arial MT"/>
                <a:cs typeface="Arial MT"/>
              </a:rPr>
              <a:t>philosophy?</a:t>
            </a:r>
            <a:r>
              <a:rPr sz="1800" spc="530" dirty="0">
                <a:solidFill>
                  <a:schemeClr val="tx1"/>
                </a:solidFill>
                <a:latin typeface="Arial MT"/>
                <a:cs typeface="Arial MT"/>
              </a:rPr>
              <a:t> </a:t>
            </a:r>
            <a:r>
              <a:rPr sz="1800" spc="-120" dirty="0">
                <a:solidFill>
                  <a:schemeClr val="tx1"/>
                </a:solidFill>
                <a:latin typeface="Arial MT"/>
                <a:cs typeface="Arial MT"/>
              </a:rPr>
              <a:t>Individualistic </a:t>
            </a:r>
            <a:r>
              <a:rPr sz="1800" dirty="0">
                <a:solidFill>
                  <a:schemeClr val="tx1"/>
                </a:solidFill>
                <a:latin typeface="Arial MT"/>
                <a:cs typeface="Arial MT"/>
              </a:rPr>
              <a:t>cultures</a:t>
            </a:r>
            <a:r>
              <a:rPr sz="1800" spc="160" dirty="0">
                <a:solidFill>
                  <a:schemeClr val="tx1"/>
                </a:solidFill>
                <a:latin typeface="Arial MT"/>
                <a:cs typeface="Arial MT"/>
              </a:rPr>
              <a:t>  </a:t>
            </a:r>
            <a:r>
              <a:rPr sz="1800" dirty="0">
                <a:solidFill>
                  <a:schemeClr val="tx1"/>
                </a:solidFill>
                <a:latin typeface="Arial MT"/>
                <a:cs typeface="Arial MT"/>
              </a:rPr>
              <a:t>emphasize</a:t>
            </a:r>
            <a:r>
              <a:rPr sz="1800" spc="155" dirty="0">
                <a:solidFill>
                  <a:schemeClr val="tx1"/>
                </a:solidFill>
                <a:latin typeface="Arial MT"/>
                <a:cs typeface="Arial MT"/>
              </a:rPr>
              <a:t>  </a:t>
            </a:r>
            <a:r>
              <a:rPr sz="1800" dirty="0">
                <a:solidFill>
                  <a:schemeClr val="tx1"/>
                </a:solidFill>
                <a:latin typeface="Arial MT"/>
                <a:cs typeface="Arial MT"/>
              </a:rPr>
              <a:t>personal</a:t>
            </a:r>
            <a:r>
              <a:rPr sz="1800" spc="165" dirty="0">
                <a:solidFill>
                  <a:schemeClr val="tx1"/>
                </a:solidFill>
                <a:latin typeface="Arial MT"/>
                <a:cs typeface="Arial MT"/>
              </a:rPr>
              <a:t>  </a:t>
            </a:r>
            <a:r>
              <a:rPr sz="1800" dirty="0">
                <a:solidFill>
                  <a:schemeClr val="tx1"/>
                </a:solidFill>
                <a:latin typeface="Arial MT"/>
                <a:cs typeface="Arial MT"/>
              </a:rPr>
              <a:t>rights</a:t>
            </a:r>
            <a:r>
              <a:rPr sz="1800" spc="170" dirty="0">
                <a:solidFill>
                  <a:schemeClr val="tx1"/>
                </a:solidFill>
                <a:latin typeface="Arial MT"/>
                <a:cs typeface="Arial MT"/>
              </a:rPr>
              <a:t>  </a:t>
            </a:r>
            <a:r>
              <a:rPr sz="1800" dirty="0">
                <a:solidFill>
                  <a:schemeClr val="tx1"/>
                </a:solidFill>
                <a:latin typeface="Arial MT"/>
                <a:cs typeface="Arial MT"/>
              </a:rPr>
              <a:t>while</a:t>
            </a:r>
            <a:r>
              <a:rPr sz="1800" spc="165" dirty="0">
                <a:solidFill>
                  <a:schemeClr val="tx1"/>
                </a:solidFill>
                <a:latin typeface="Arial MT"/>
                <a:cs typeface="Arial MT"/>
              </a:rPr>
              <a:t>  </a:t>
            </a:r>
            <a:r>
              <a:rPr sz="1800" dirty="0">
                <a:solidFill>
                  <a:schemeClr val="tx1"/>
                </a:solidFill>
                <a:latin typeface="Arial MT"/>
                <a:cs typeface="Arial MT"/>
              </a:rPr>
              <a:t>collectivist</a:t>
            </a:r>
            <a:r>
              <a:rPr sz="1800" spc="165" dirty="0">
                <a:solidFill>
                  <a:schemeClr val="tx1"/>
                </a:solidFill>
                <a:latin typeface="Arial MT"/>
                <a:cs typeface="Arial MT"/>
              </a:rPr>
              <a:t>  </a:t>
            </a:r>
            <a:r>
              <a:rPr sz="1800" dirty="0">
                <a:solidFill>
                  <a:schemeClr val="tx1"/>
                </a:solidFill>
                <a:latin typeface="Arial MT"/>
                <a:cs typeface="Arial MT"/>
              </a:rPr>
              <a:t>cultures</a:t>
            </a:r>
            <a:r>
              <a:rPr sz="1800" spc="165" dirty="0">
                <a:solidFill>
                  <a:schemeClr val="tx1"/>
                </a:solidFill>
                <a:latin typeface="Arial MT"/>
                <a:cs typeface="Arial MT"/>
              </a:rPr>
              <a:t>  </a:t>
            </a:r>
            <a:r>
              <a:rPr sz="1800" dirty="0">
                <a:solidFill>
                  <a:schemeClr val="tx1"/>
                </a:solidFill>
                <a:latin typeface="Arial MT"/>
                <a:cs typeface="Arial MT"/>
              </a:rPr>
              <a:t>stress</a:t>
            </a:r>
            <a:r>
              <a:rPr sz="1800" spc="170" dirty="0">
                <a:solidFill>
                  <a:schemeClr val="tx1"/>
                </a:solidFill>
                <a:latin typeface="Arial MT"/>
                <a:cs typeface="Arial MT"/>
              </a:rPr>
              <a:t>  </a:t>
            </a:r>
            <a:r>
              <a:rPr sz="1800" spc="-25" dirty="0">
                <a:solidFill>
                  <a:schemeClr val="tx1"/>
                </a:solidFill>
                <a:latin typeface="Arial MT"/>
                <a:cs typeface="Arial MT"/>
              </a:rPr>
              <a:t>the </a:t>
            </a:r>
            <a:r>
              <a:rPr sz="1800" dirty="0">
                <a:solidFill>
                  <a:schemeClr val="tx1"/>
                </a:solidFill>
                <a:latin typeface="Arial MT"/>
                <a:cs typeface="Arial MT"/>
              </a:rPr>
              <a:t>importance</a:t>
            </a:r>
            <a:r>
              <a:rPr sz="1800" spc="425" dirty="0">
                <a:solidFill>
                  <a:schemeClr val="tx1"/>
                </a:solidFill>
                <a:latin typeface="Arial MT"/>
                <a:cs typeface="Arial MT"/>
              </a:rPr>
              <a:t> </a:t>
            </a:r>
            <a:r>
              <a:rPr sz="1800" dirty="0">
                <a:solidFill>
                  <a:schemeClr val="tx1"/>
                </a:solidFill>
                <a:latin typeface="Arial MT"/>
                <a:cs typeface="Arial MT"/>
              </a:rPr>
              <a:t>of</a:t>
            </a:r>
            <a:r>
              <a:rPr sz="1800" spc="440" dirty="0">
                <a:solidFill>
                  <a:schemeClr val="tx1"/>
                </a:solidFill>
                <a:latin typeface="Arial MT"/>
                <a:cs typeface="Arial MT"/>
              </a:rPr>
              <a:t> </a:t>
            </a:r>
            <a:r>
              <a:rPr sz="1800" dirty="0">
                <a:solidFill>
                  <a:schemeClr val="tx1"/>
                </a:solidFill>
                <a:latin typeface="Arial MT"/>
                <a:cs typeface="Arial MT"/>
              </a:rPr>
              <a:t>society</a:t>
            </a:r>
            <a:r>
              <a:rPr sz="1800" spc="415" dirty="0">
                <a:solidFill>
                  <a:schemeClr val="tx1"/>
                </a:solidFill>
                <a:latin typeface="Arial MT"/>
                <a:cs typeface="Arial MT"/>
              </a:rPr>
              <a:t> </a:t>
            </a:r>
            <a:r>
              <a:rPr sz="1800" dirty="0">
                <a:solidFill>
                  <a:schemeClr val="tx1"/>
                </a:solidFill>
                <a:latin typeface="Arial MT"/>
                <a:cs typeface="Arial MT"/>
              </a:rPr>
              <a:t>and</a:t>
            </a:r>
            <a:r>
              <a:rPr sz="1800" spc="440" dirty="0">
                <a:solidFill>
                  <a:schemeClr val="tx1"/>
                </a:solidFill>
                <a:latin typeface="Arial MT"/>
                <a:cs typeface="Arial MT"/>
              </a:rPr>
              <a:t> </a:t>
            </a:r>
            <a:r>
              <a:rPr sz="1800" dirty="0">
                <a:solidFill>
                  <a:schemeClr val="tx1"/>
                </a:solidFill>
                <a:latin typeface="Arial MT"/>
                <a:cs typeface="Arial MT"/>
              </a:rPr>
              <a:t>community.</a:t>
            </a:r>
            <a:r>
              <a:rPr sz="1800" spc="445" dirty="0">
                <a:solidFill>
                  <a:schemeClr val="tx1"/>
                </a:solidFill>
                <a:latin typeface="Arial MT"/>
                <a:cs typeface="Arial MT"/>
              </a:rPr>
              <a:t> </a:t>
            </a:r>
            <a:r>
              <a:rPr sz="1800" dirty="0">
                <a:solidFill>
                  <a:schemeClr val="tx1"/>
                </a:solidFill>
                <a:latin typeface="Arial MT"/>
                <a:cs typeface="Arial MT"/>
              </a:rPr>
              <a:t>Eastern</a:t>
            </a:r>
            <a:r>
              <a:rPr sz="1800" spc="434" dirty="0">
                <a:solidFill>
                  <a:schemeClr val="tx1"/>
                </a:solidFill>
                <a:latin typeface="Arial MT"/>
                <a:cs typeface="Arial MT"/>
              </a:rPr>
              <a:t> </a:t>
            </a:r>
            <a:r>
              <a:rPr sz="1800" dirty="0">
                <a:solidFill>
                  <a:schemeClr val="tx1"/>
                </a:solidFill>
                <a:latin typeface="Arial MT"/>
                <a:cs typeface="Arial MT"/>
              </a:rPr>
              <a:t>cultures</a:t>
            </a:r>
            <a:r>
              <a:rPr sz="1800" spc="450" dirty="0">
                <a:solidFill>
                  <a:schemeClr val="tx1"/>
                </a:solidFill>
                <a:latin typeface="Arial MT"/>
                <a:cs typeface="Arial MT"/>
              </a:rPr>
              <a:t> </a:t>
            </a:r>
            <a:r>
              <a:rPr sz="1800" dirty="0">
                <a:solidFill>
                  <a:schemeClr val="tx1"/>
                </a:solidFill>
                <a:latin typeface="Arial MT"/>
                <a:cs typeface="Arial MT"/>
              </a:rPr>
              <a:t>may</a:t>
            </a:r>
            <a:r>
              <a:rPr sz="1800" spc="415" dirty="0">
                <a:solidFill>
                  <a:schemeClr val="tx1"/>
                </a:solidFill>
                <a:latin typeface="Arial MT"/>
                <a:cs typeface="Arial MT"/>
              </a:rPr>
              <a:t> </a:t>
            </a:r>
            <a:r>
              <a:rPr sz="1800" dirty="0">
                <a:solidFill>
                  <a:schemeClr val="tx1"/>
                </a:solidFill>
                <a:latin typeface="Arial MT"/>
                <a:cs typeface="Arial MT"/>
              </a:rPr>
              <a:t>have</a:t>
            </a:r>
            <a:r>
              <a:rPr sz="1800" spc="440" dirty="0">
                <a:solidFill>
                  <a:schemeClr val="tx1"/>
                </a:solidFill>
                <a:latin typeface="Arial MT"/>
                <a:cs typeface="Arial MT"/>
              </a:rPr>
              <a:t> </a:t>
            </a:r>
            <a:r>
              <a:rPr sz="1800" spc="-10" dirty="0">
                <a:solidFill>
                  <a:schemeClr val="tx1"/>
                </a:solidFill>
                <a:latin typeface="Arial MT"/>
                <a:cs typeface="Arial MT"/>
              </a:rPr>
              <a:t>different </a:t>
            </a:r>
            <a:r>
              <a:rPr sz="1800" dirty="0">
                <a:solidFill>
                  <a:schemeClr val="tx1"/>
                </a:solidFill>
                <a:latin typeface="Arial MT"/>
                <a:cs typeface="Arial MT"/>
              </a:rPr>
              <a:t>moral</a:t>
            </a:r>
            <a:r>
              <a:rPr sz="1800" spc="-20" dirty="0">
                <a:solidFill>
                  <a:schemeClr val="tx1"/>
                </a:solidFill>
                <a:latin typeface="Arial MT"/>
                <a:cs typeface="Arial MT"/>
              </a:rPr>
              <a:t> </a:t>
            </a:r>
            <a:r>
              <a:rPr sz="1800" dirty="0">
                <a:solidFill>
                  <a:schemeClr val="tx1"/>
                </a:solidFill>
                <a:latin typeface="Arial MT"/>
                <a:cs typeface="Arial MT"/>
              </a:rPr>
              <a:t>outlooks</a:t>
            </a:r>
            <a:r>
              <a:rPr sz="1800" spc="-15" dirty="0">
                <a:solidFill>
                  <a:schemeClr val="tx1"/>
                </a:solidFill>
                <a:latin typeface="Arial MT"/>
                <a:cs typeface="Arial MT"/>
              </a:rPr>
              <a:t> </a:t>
            </a:r>
            <a:r>
              <a:rPr sz="1800" dirty="0">
                <a:solidFill>
                  <a:schemeClr val="tx1"/>
                </a:solidFill>
                <a:latin typeface="Arial MT"/>
                <a:cs typeface="Arial MT"/>
              </a:rPr>
              <a:t>that</a:t>
            </a:r>
            <a:r>
              <a:rPr sz="1800" spc="-30" dirty="0">
                <a:solidFill>
                  <a:schemeClr val="tx1"/>
                </a:solidFill>
                <a:latin typeface="Arial MT"/>
                <a:cs typeface="Arial MT"/>
              </a:rPr>
              <a:t> </a:t>
            </a:r>
            <a:r>
              <a:rPr sz="1800" dirty="0">
                <a:solidFill>
                  <a:schemeClr val="tx1"/>
                </a:solidFill>
                <a:latin typeface="Arial MT"/>
                <a:cs typeface="Arial MT"/>
              </a:rPr>
              <a:t>Kohlberg's</a:t>
            </a:r>
            <a:r>
              <a:rPr sz="1800" spc="-10" dirty="0">
                <a:solidFill>
                  <a:schemeClr val="tx1"/>
                </a:solidFill>
                <a:latin typeface="Arial MT"/>
                <a:cs typeface="Arial MT"/>
              </a:rPr>
              <a:t> </a:t>
            </a:r>
            <a:r>
              <a:rPr sz="1800" dirty="0">
                <a:solidFill>
                  <a:schemeClr val="tx1"/>
                </a:solidFill>
                <a:latin typeface="Arial MT"/>
                <a:cs typeface="Arial MT"/>
              </a:rPr>
              <a:t>theory</a:t>
            </a:r>
            <a:r>
              <a:rPr sz="1800" spc="-35" dirty="0">
                <a:solidFill>
                  <a:schemeClr val="tx1"/>
                </a:solidFill>
                <a:latin typeface="Arial MT"/>
                <a:cs typeface="Arial MT"/>
              </a:rPr>
              <a:t> </a:t>
            </a:r>
            <a:r>
              <a:rPr sz="1800" dirty="0">
                <a:solidFill>
                  <a:schemeClr val="tx1"/>
                </a:solidFill>
                <a:latin typeface="Arial MT"/>
                <a:cs typeface="Arial MT"/>
              </a:rPr>
              <a:t>does</a:t>
            </a:r>
            <a:r>
              <a:rPr sz="1800" spc="-10" dirty="0">
                <a:solidFill>
                  <a:schemeClr val="tx1"/>
                </a:solidFill>
                <a:latin typeface="Arial MT"/>
                <a:cs typeface="Arial MT"/>
              </a:rPr>
              <a:t> </a:t>
            </a:r>
            <a:r>
              <a:rPr sz="1800" dirty="0">
                <a:solidFill>
                  <a:schemeClr val="tx1"/>
                </a:solidFill>
                <a:latin typeface="Arial MT"/>
                <a:cs typeface="Arial MT"/>
              </a:rPr>
              <a:t>not</a:t>
            </a:r>
            <a:r>
              <a:rPr sz="1800" spc="-25" dirty="0">
                <a:solidFill>
                  <a:schemeClr val="tx1"/>
                </a:solidFill>
                <a:latin typeface="Arial MT"/>
                <a:cs typeface="Arial MT"/>
              </a:rPr>
              <a:t> </a:t>
            </a:r>
            <a:r>
              <a:rPr sz="1800" dirty="0">
                <a:solidFill>
                  <a:schemeClr val="tx1"/>
                </a:solidFill>
                <a:latin typeface="Arial MT"/>
                <a:cs typeface="Arial MT"/>
              </a:rPr>
              <a:t>account</a:t>
            </a:r>
            <a:r>
              <a:rPr sz="1800" spc="-5" dirty="0">
                <a:solidFill>
                  <a:schemeClr val="tx1"/>
                </a:solidFill>
                <a:latin typeface="Arial MT"/>
                <a:cs typeface="Arial MT"/>
              </a:rPr>
              <a:t> </a:t>
            </a:r>
            <a:r>
              <a:rPr sz="1800" spc="-20" dirty="0">
                <a:solidFill>
                  <a:schemeClr val="tx1"/>
                </a:solidFill>
                <a:latin typeface="Arial MT"/>
                <a:cs typeface="Arial MT"/>
              </a:rPr>
              <a:t>for.</a:t>
            </a:r>
            <a:endParaRPr sz="1800" dirty="0">
              <a:solidFill>
                <a:schemeClr val="tx1"/>
              </a:solidFill>
              <a:latin typeface="Arial MT"/>
              <a:cs typeface="Arial M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4710" y="521968"/>
            <a:ext cx="7055380" cy="866518"/>
          </a:xfrm>
          <a:prstGeom prst="rect">
            <a:avLst/>
          </a:prstGeom>
        </p:spPr>
        <p:txBody>
          <a:bodyPr vert="horz" wrap="square" lIns="0" tIns="355218" rIns="0" bIns="0" rtlCol="0">
            <a:spAutoFit/>
          </a:bodyPr>
          <a:lstStyle/>
          <a:p>
            <a:pPr marL="602615" algn="ctr">
              <a:lnSpc>
                <a:spcPct val="100000"/>
              </a:lnSpc>
              <a:spcBef>
                <a:spcPts val="105"/>
              </a:spcBef>
            </a:pPr>
            <a:r>
              <a:rPr b="1" dirty="0"/>
              <a:t>LEARNING</a:t>
            </a:r>
            <a:r>
              <a:rPr b="1" spc="-20" dirty="0"/>
              <a:t> </a:t>
            </a:r>
            <a:r>
              <a:rPr b="1" dirty="0"/>
              <a:t>ACTIVITY </a:t>
            </a:r>
            <a:endParaRPr b="1" spc="-20" dirty="0"/>
          </a:p>
        </p:txBody>
      </p:sp>
      <p:sp>
        <p:nvSpPr>
          <p:cNvPr id="3" name="object 3"/>
          <p:cNvSpPr txBox="1"/>
          <p:nvPr/>
        </p:nvSpPr>
        <p:spPr>
          <a:xfrm>
            <a:off x="380491" y="1626234"/>
            <a:ext cx="8236584" cy="4242187"/>
          </a:xfrm>
          <a:prstGeom prst="rect">
            <a:avLst/>
          </a:prstGeom>
        </p:spPr>
        <p:txBody>
          <a:bodyPr vert="horz" wrap="square" lIns="0" tIns="12700" rIns="0" bIns="0" rtlCol="0">
            <a:spAutoFit/>
          </a:bodyPr>
          <a:lstStyle/>
          <a:p>
            <a:pPr marL="355600" marR="179705" indent="-342900" algn="just">
              <a:lnSpc>
                <a:spcPct val="100000"/>
              </a:lnSpc>
              <a:spcBef>
                <a:spcPts val="100"/>
              </a:spcBef>
              <a:tabLst>
                <a:tab pos="355600" algn="l"/>
              </a:tabLst>
            </a:pPr>
            <a:r>
              <a:rPr sz="2400" dirty="0" smtClean="0">
                <a:solidFill>
                  <a:schemeClr val="tx1"/>
                </a:solidFill>
                <a:latin typeface="Arial MT"/>
                <a:cs typeface="Arial MT"/>
              </a:rPr>
              <a:t>For</a:t>
            </a:r>
            <a:r>
              <a:rPr sz="2400" spc="-80" dirty="0" smtClean="0">
                <a:solidFill>
                  <a:schemeClr val="tx1"/>
                </a:solidFill>
                <a:latin typeface="Arial MT"/>
                <a:cs typeface="Arial MT"/>
              </a:rPr>
              <a:t> </a:t>
            </a:r>
            <a:r>
              <a:rPr sz="2400" dirty="0">
                <a:solidFill>
                  <a:schemeClr val="tx1"/>
                </a:solidFill>
                <a:latin typeface="Arial MT"/>
                <a:cs typeface="Arial MT"/>
              </a:rPr>
              <a:t>the</a:t>
            </a:r>
            <a:r>
              <a:rPr sz="2400" spc="-65" dirty="0">
                <a:solidFill>
                  <a:schemeClr val="tx1"/>
                </a:solidFill>
                <a:latin typeface="Arial MT"/>
                <a:cs typeface="Arial MT"/>
              </a:rPr>
              <a:t> </a:t>
            </a:r>
            <a:r>
              <a:rPr sz="2400" dirty="0">
                <a:solidFill>
                  <a:schemeClr val="tx1"/>
                </a:solidFill>
                <a:latin typeface="Arial MT"/>
                <a:cs typeface="Arial MT"/>
              </a:rPr>
              <a:t>following</a:t>
            </a:r>
            <a:r>
              <a:rPr sz="2400" spc="-45" dirty="0">
                <a:solidFill>
                  <a:schemeClr val="tx1"/>
                </a:solidFill>
                <a:latin typeface="Arial MT"/>
                <a:cs typeface="Arial MT"/>
              </a:rPr>
              <a:t> </a:t>
            </a:r>
            <a:r>
              <a:rPr sz="2400" dirty="0">
                <a:solidFill>
                  <a:schemeClr val="tx1"/>
                </a:solidFill>
                <a:latin typeface="Arial MT"/>
                <a:cs typeface="Arial MT"/>
              </a:rPr>
              <a:t>moral</a:t>
            </a:r>
            <a:r>
              <a:rPr sz="2400" spc="-75" dirty="0">
                <a:solidFill>
                  <a:schemeClr val="tx1"/>
                </a:solidFill>
                <a:latin typeface="Arial MT"/>
                <a:cs typeface="Arial MT"/>
              </a:rPr>
              <a:t> </a:t>
            </a:r>
            <a:r>
              <a:rPr sz="2400" dirty="0">
                <a:solidFill>
                  <a:schemeClr val="tx1"/>
                </a:solidFill>
                <a:latin typeface="Arial MT"/>
                <a:cs typeface="Arial MT"/>
              </a:rPr>
              <a:t>dilemma,</a:t>
            </a:r>
            <a:r>
              <a:rPr sz="2400" spc="-55" dirty="0">
                <a:solidFill>
                  <a:schemeClr val="tx1"/>
                </a:solidFill>
                <a:latin typeface="Arial MT"/>
                <a:cs typeface="Arial MT"/>
              </a:rPr>
              <a:t> </a:t>
            </a:r>
            <a:r>
              <a:rPr sz="2400" dirty="0">
                <a:solidFill>
                  <a:schemeClr val="tx1"/>
                </a:solidFill>
                <a:latin typeface="Arial MT"/>
                <a:cs typeface="Arial MT"/>
              </a:rPr>
              <a:t>describe</a:t>
            </a:r>
            <a:r>
              <a:rPr sz="2400" spc="-65" dirty="0">
                <a:solidFill>
                  <a:schemeClr val="tx1"/>
                </a:solidFill>
                <a:latin typeface="Arial MT"/>
                <a:cs typeface="Arial MT"/>
              </a:rPr>
              <a:t> </a:t>
            </a:r>
            <a:r>
              <a:rPr sz="2400" dirty="0">
                <a:solidFill>
                  <a:schemeClr val="tx1"/>
                </a:solidFill>
                <a:latin typeface="Arial MT"/>
                <a:cs typeface="Arial MT"/>
              </a:rPr>
              <a:t>a</a:t>
            </a:r>
            <a:r>
              <a:rPr sz="2400" spc="-70" dirty="0">
                <a:solidFill>
                  <a:schemeClr val="tx1"/>
                </a:solidFill>
                <a:latin typeface="Arial MT"/>
                <a:cs typeface="Arial MT"/>
              </a:rPr>
              <a:t> </a:t>
            </a:r>
            <a:r>
              <a:rPr sz="2400" spc="-10" dirty="0">
                <a:solidFill>
                  <a:schemeClr val="tx1"/>
                </a:solidFill>
                <a:latin typeface="Arial MT"/>
                <a:cs typeface="Arial MT"/>
              </a:rPr>
              <a:t>response</a:t>
            </a:r>
            <a:r>
              <a:rPr sz="2400" spc="600" dirty="0">
                <a:solidFill>
                  <a:schemeClr val="tx1"/>
                </a:solidFill>
                <a:latin typeface="Arial MT"/>
                <a:cs typeface="Arial MT"/>
              </a:rPr>
              <a:t> </a:t>
            </a:r>
            <a:r>
              <a:rPr sz="2400" dirty="0" smtClean="0">
                <a:solidFill>
                  <a:schemeClr val="tx1"/>
                </a:solidFill>
                <a:latin typeface="Arial MT"/>
                <a:cs typeface="Arial MT"/>
              </a:rPr>
              <a:t>which</a:t>
            </a:r>
            <a:r>
              <a:rPr sz="2400" spc="-40" dirty="0" smtClean="0">
                <a:solidFill>
                  <a:schemeClr val="tx1"/>
                </a:solidFill>
                <a:latin typeface="Arial MT"/>
                <a:cs typeface="Arial MT"/>
              </a:rPr>
              <a:t> </a:t>
            </a:r>
            <a:r>
              <a:rPr sz="2400" dirty="0">
                <a:solidFill>
                  <a:schemeClr val="tx1"/>
                </a:solidFill>
                <a:latin typeface="Arial MT"/>
                <a:cs typeface="Arial MT"/>
              </a:rPr>
              <a:t>might</a:t>
            </a:r>
            <a:r>
              <a:rPr sz="2400" spc="-45" dirty="0">
                <a:solidFill>
                  <a:schemeClr val="tx1"/>
                </a:solidFill>
                <a:latin typeface="Arial MT"/>
                <a:cs typeface="Arial MT"/>
              </a:rPr>
              <a:t> </a:t>
            </a:r>
            <a:r>
              <a:rPr sz="2400" dirty="0">
                <a:solidFill>
                  <a:schemeClr val="tx1"/>
                </a:solidFill>
                <a:latin typeface="Arial MT"/>
                <a:cs typeface="Arial MT"/>
              </a:rPr>
              <a:t>be</a:t>
            </a:r>
            <a:r>
              <a:rPr sz="2400" spc="-50" dirty="0">
                <a:solidFill>
                  <a:schemeClr val="tx1"/>
                </a:solidFill>
                <a:latin typeface="Arial MT"/>
                <a:cs typeface="Arial MT"/>
              </a:rPr>
              <a:t> </a:t>
            </a:r>
            <a:r>
              <a:rPr sz="2400" dirty="0">
                <a:solidFill>
                  <a:schemeClr val="tx1"/>
                </a:solidFill>
                <a:latin typeface="Arial MT"/>
                <a:cs typeface="Arial MT"/>
              </a:rPr>
              <a:t>given</a:t>
            </a:r>
            <a:r>
              <a:rPr sz="2400" spc="-45" dirty="0">
                <a:solidFill>
                  <a:schemeClr val="tx1"/>
                </a:solidFill>
                <a:latin typeface="Arial MT"/>
                <a:cs typeface="Arial MT"/>
              </a:rPr>
              <a:t> </a:t>
            </a:r>
            <a:r>
              <a:rPr sz="2400" dirty="0">
                <a:solidFill>
                  <a:schemeClr val="tx1"/>
                </a:solidFill>
                <a:latin typeface="Arial MT"/>
                <a:cs typeface="Arial MT"/>
              </a:rPr>
              <a:t>by</a:t>
            </a:r>
            <a:r>
              <a:rPr sz="2400" spc="-50" dirty="0">
                <a:solidFill>
                  <a:schemeClr val="tx1"/>
                </a:solidFill>
                <a:latin typeface="Arial MT"/>
                <a:cs typeface="Arial MT"/>
              </a:rPr>
              <a:t> </a:t>
            </a:r>
            <a:r>
              <a:rPr sz="2400" dirty="0">
                <a:solidFill>
                  <a:schemeClr val="tx1"/>
                </a:solidFill>
                <a:latin typeface="Arial MT"/>
                <a:cs typeface="Arial MT"/>
              </a:rPr>
              <a:t>someone</a:t>
            </a:r>
            <a:r>
              <a:rPr sz="2400" spc="-45" dirty="0">
                <a:solidFill>
                  <a:schemeClr val="tx1"/>
                </a:solidFill>
                <a:latin typeface="Arial MT"/>
                <a:cs typeface="Arial MT"/>
              </a:rPr>
              <a:t> </a:t>
            </a:r>
            <a:r>
              <a:rPr sz="2400" dirty="0">
                <a:solidFill>
                  <a:schemeClr val="tx1"/>
                </a:solidFill>
                <a:latin typeface="Arial MT"/>
                <a:cs typeface="Arial MT"/>
              </a:rPr>
              <a:t>in</a:t>
            </a:r>
            <a:r>
              <a:rPr sz="2400" spc="-60" dirty="0">
                <a:solidFill>
                  <a:schemeClr val="tx1"/>
                </a:solidFill>
                <a:latin typeface="Arial MT"/>
                <a:cs typeface="Arial MT"/>
              </a:rPr>
              <a:t> </a:t>
            </a:r>
            <a:r>
              <a:rPr sz="2400" dirty="0">
                <a:solidFill>
                  <a:schemeClr val="tx1"/>
                </a:solidFill>
                <a:latin typeface="Arial MT"/>
                <a:cs typeface="Arial MT"/>
              </a:rPr>
              <a:t>each</a:t>
            </a:r>
            <a:r>
              <a:rPr sz="2400" spc="-40" dirty="0">
                <a:solidFill>
                  <a:schemeClr val="tx1"/>
                </a:solidFill>
                <a:latin typeface="Arial MT"/>
                <a:cs typeface="Arial MT"/>
              </a:rPr>
              <a:t> </a:t>
            </a:r>
            <a:r>
              <a:rPr sz="2400" dirty="0">
                <a:solidFill>
                  <a:schemeClr val="tx1"/>
                </a:solidFill>
                <a:latin typeface="Arial MT"/>
                <a:cs typeface="Arial MT"/>
              </a:rPr>
              <a:t>of</a:t>
            </a:r>
            <a:r>
              <a:rPr sz="2400" spc="-50" dirty="0">
                <a:solidFill>
                  <a:schemeClr val="tx1"/>
                </a:solidFill>
                <a:latin typeface="Arial MT"/>
                <a:cs typeface="Arial MT"/>
              </a:rPr>
              <a:t> </a:t>
            </a:r>
            <a:r>
              <a:rPr sz="2400" dirty="0">
                <a:solidFill>
                  <a:schemeClr val="tx1"/>
                </a:solidFill>
                <a:latin typeface="Arial MT"/>
                <a:cs typeface="Arial MT"/>
              </a:rPr>
              <a:t>the</a:t>
            </a:r>
            <a:r>
              <a:rPr sz="2400" spc="-60" dirty="0">
                <a:solidFill>
                  <a:schemeClr val="tx1"/>
                </a:solidFill>
                <a:latin typeface="Arial MT"/>
                <a:cs typeface="Arial MT"/>
              </a:rPr>
              <a:t> </a:t>
            </a:r>
            <a:r>
              <a:rPr sz="2400" dirty="0">
                <a:solidFill>
                  <a:schemeClr val="tx1"/>
                </a:solidFill>
                <a:latin typeface="Arial MT"/>
                <a:cs typeface="Arial MT"/>
              </a:rPr>
              <a:t>first</a:t>
            </a:r>
            <a:r>
              <a:rPr sz="2400" spc="-65" dirty="0">
                <a:solidFill>
                  <a:schemeClr val="tx1"/>
                </a:solidFill>
                <a:latin typeface="Arial MT"/>
                <a:cs typeface="Arial MT"/>
              </a:rPr>
              <a:t> </a:t>
            </a:r>
            <a:r>
              <a:rPr sz="2400" spc="-20" dirty="0">
                <a:solidFill>
                  <a:schemeClr val="tx1"/>
                </a:solidFill>
                <a:latin typeface="Arial MT"/>
                <a:cs typeface="Arial MT"/>
              </a:rPr>
              <a:t>four </a:t>
            </a:r>
            <a:r>
              <a:rPr sz="2400" dirty="0">
                <a:solidFill>
                  <a:schemeClr val="tx1"/>
                </a:solidFill>
                <a:latin typeface="Arial MT"/>
                <a:cs typeface="Arial MT"/>
              </a:rPr>
              <a:t>stages</a:t>
            </a:r>
            <a:r>
              <a:rPr sz="2400" spc="-75" dirty="0">
                <a:solidFill>
                  <a:schemeClr val="tx1"/>
                </a:solidFill>
                <a:latin typeface="Arial MT"/>
                <a:cs typeface="Arial MT"/>
              </a:rPr>
              <a:t> </a:t>
            </a:r>
            <a:r>
              <a:rPr sz="2400" dirty="0">
                <a:solidFill>
                  <a:schemeClr val="tx1"/>
                </a:solidFill>
                <a:latin typeface="Arial MT"/>
                <a:cs typeface="Arial MT"/>
              </a:rPr>
              <a:t>of</a:t>
            </a:r>
            <a:r>
              <a:rPr sz="2400" spc="-70" dirty="0">
                <a:solidFill>
                  <a:schemeClr val="tx1"/>
                </a:solidFill>
                <a:latin typeface="Arial MT"/>
                <a:cs typeface="Arial MT"/>
              </a:rPr>
              <a:t> </a:t>
            </a:r>
            <a:r>
              <a:rPr sz="2400" dirty="0">
                <a:solidFill>
                  <a:schemeClr val="tx1"/>
                </a:solidFill>
                <a:latin typeface="Arial MT"/>
                <a:cs typeface="Arial MT"/>
              </a:rPr>
              <a:t>Kohlberg's</a:t>
            </a:r>
            <a:r>
              <a:rPr sz="2400" spc="-40" dirty="0">
                <a:solidFill>
                  <a:schemeClr val="tx1"/>
                </a:solidFill>
                <a:latin typeface="Arial MT"/>
                <a:cs typeface="Arial MT"/>
              </a:rPr>
              <a:t> </a:t>
            </a:r>
            <a:r>
              <a:rPr sz="2400" spc="-10" dirty="0">
                <a:solidFill>
                  <a:schemeClr val="tx1"/>
                </a:solidFill>
                <a:latin typeface="Arial MT"/>
                <a:cs typeface="Arial MT"/>
              </a:rPr>
              <a:t>theory.</a:t>
            </a:r>
            <a:endParaRPr sz="2400" dirty="0">
              <a:solidFill>
                <a:schemeClr val="tx1"/>
              </a:solidFill>
              <a:latin typeface="Arial MT"/>
              <a:cs typeface="Arial MT"/>
            </a:endParaRPr>
          </a:p>
          <a:p>
            <a:pPr>
              <a:lnSpc>
                <a:spcPct val="100000"/>
              </a:lnSpc>
              <a:spcBef>
                <a:spcPts val="1270"/>
              </a:spcBef>
            </a:pPr>
            <a:endParaRPr sz="2400" dirty="0">
              <a:solidFill>
                <a:schemeClr val="tx1"/>
              </a:solidFill>
              <a:latin typeface="Arial MT"/>
              <a:cs typeface="Arial MT"/>
            </a:endParaRPr>
          </a:p>
          <a:p>
            <a:pPr marL="355600" marR="5080" indent="-342900" algn="ctr">
              <a:lnSpc>
                <a:spcPct val="100000"/>
              </a:lnSpc>
              <a:spcBef>
                <a:spcPts val="5"/>
              </a:spcBef>
              <a:tabLst>
                <a:tab pos="355600" algn="l"/>
              </a:tabLst>
            </a:pPr>
            <a:r>
              <a:rPr sz="2400" i="1" dirty="0" smtClean="0">
                <a:solidFill>
                  <a:schemeClr val="tx1"/>
                </a:solidFill>
                <a:latin typeface="Arial"/>
                <a:cs typeface="Arial"/>
              </a:rPr>
              <a:t>Jill</a:t>
            </a:r>
            <a:r>
              <a:rPr sz="2400" i="1" spc="-40" dirty="0" smtClean="0">
                <a:solidFill>
                  <a:schemeClr val="tx1"/>
                </a:solidFill>
                <a:latin typeface="Arial"/>
                <a:cs typeface="Arial"/>
              </a:rPr>
              <a:t> </a:t>
            </a:r>
            <a:r>
              <a:rPr sz="2400" i="1" dirty="0">
                <a:solidFill>
                  <a:schemeClr val="tx1"/>
                </a:solidFill>
                <a:latin typeface="Arial"/>
                <a:cs typeface="Arial"/>
              </a:rPr>
              <a:t>goes</a:t>
            </a:r>
            <a:r>
              <a:rPr sz="2400" i="1" spc="-60" dirty="0">
                <a:solidFill>
                  <a:schemeClr val="tx1"/>
                </a:solidFill>
                <a:latin typeface="Arial"/>
                <a:cs typeface="Arial"/>
              </a:rPr>
              <a:t> </a:t>
            </a:r>
            <a:r>
              <a:rPr sz="2400" i="1" dirty="0">
                <a:solidFill>
                  <a:schemeClr val="tx1"/>
                </a:solidFill>
                <a:latin typeface="Arial"/>
                <a:cs typeface="Arial"/>
              </a:rPr>
              <a:t>shopping</a:t>
            </a:r>
            <a:r>
              <a:rPr sz="2400" i="1" spc="-30" dirty="0">
                <a:solidFill>
                  <a:schemeClr val="tx1"/>
                </a:solidFill>
                <a:latin typeface="Arial"/>
                <a:cs typeface="Arial"/>
              </a:rPr>
              <a:t> </a:t>
            </a:r>
            <a:r>
              <a:rPr sz="2400" i="1" dirty="0">
                <a:solidFill>
                  <a:schemeClr val="tx1"/>
                </a:solidFill>
                <a:latin typeface="Arial"/>
                <a:cs typeface="Arial"/>
              </a:rPr>
              <a:t>one</a:t>
            </a:r>
            <a:r>
              <a:rPr sz="2400" i="1" spc="-55" dirty="0">
                <a:solidFill>
                  <a:schemeClr val="tx1"/>
                </a:solidFill>
                <a:latin typeface="Arial"/>
                <a:cs typeface="Arial"/>
              </a:rPr>
              <a:t> </a:t>
            </a:r>
            <a:r>
              <a:rPr sz="2400" i="1" dirty="0">
                <a:solidFill>
                  <a:schemeClr val="tx1"/>
                </a:solidFill>
                <a:latin typeface="Arial"/>
                <a:cs typeface="Arial"/>
              </a:rPr>
              <a:t>day</a:t>
            </a:r>
            <a:r>
              <a:rPr sz="2400" i="1" spc="-55" dirty="0">
                <a:solidFill>
                  <a:schemeClr val="tx1"/>
                </a:solidFill>
                <a:latin typeface="Arial"/>
                <a:cs typeface="Arial"/>
              </a:rPr>
              <a:t> </a:t>
            </a:r>
            <a:r>
              <a:rPr sz="2400" i="1" dirty="0">
                <a:solidFill>
                  <a:schemeClr val="tx1"/>
                </a:solidFill>
                <a:latin typeface="Arial"/>
                <a:cs typeface="Arial"/>
              </a:rPr>
              <a:t>with</a:t>
            </a:r>
            <a:r>
              <a:rPr sz="2400" i="1" spc="-60" dirty="0">
                <a:solidFill>
                  <a:schemeClr val="tx1"/>
                </a:solidFill>
                <a:latin typeface="Arial"/>
                <a:cs typeface="Arial"/>
              </a:rPr>
              <a:t> </a:t>
            </a:r>
            <a:r>
              <a:rPr sz="2400" i="1" dirty="0">
                <a:solidFill>
                  <a:schemeClr val="tx1"/>
                </a:solidFill>
                <a:latin typeface="Arial"/>
                <a:cs typeface="Arial"/>
              </a:rPr>
              <a:t>her</a:t>
            </a:r>
            <a:r>
              <a:rPr sz="2400" i="1" spc="-55" dirty="0">
                <a:solidFill>
                  <a:schemeClr val="tx1"/>
                </a:solidFill>
                <a:latin typeface="Arial"/>
                <a:cs typeface="Arial"/>
              </a:rPr>
              <a:t> </a:t>
            </a:r>
            <a:r>
              <a:rPr sz="2400" i="1" dirty="0">
                <a:solidFill>
                  <a:schemeClr val="tx1"/>
                </a:solidFill>
                <a:latin typeface="Arial"/>
                <a:cs typeface="Arial"/>
              </a:rPr>
              <a:t>best</a:t>
            </a:r>
            <a:r>
              <a:rPr sz="2400" i="1" spc="-60" dirty="0">
                <a:solidFill>
                  <a:schemeClr val="tx1"/>
                </a:solidFill>
                <a:latin typeface="Arial"/>
                <a:cs typeface="Arial"/>
              </a:rPr>
              <a:t> </a:t>
            </a:r>
            <a:r>
              <a:rPr sz="2400" i="1" dirty="0">
                <a:solidFill>
                  <a:schemeClr val="tx1"/>
                </a:solidFill>
                <a:latin typeface="Arial"/>
                <a:cs typeface="Arial"/>
              </a:rPr>
              <a:t>friend,</a:t>
            </a:r>
            <a:r>
              <a:rPr sz="2400" i="1" spc="-55" dirty="0">
                <a:solidFill>
                  <a:schemeClr val="tx1"/>
                </a:solidFill>
                <a:latin typeface="Arial"/>
                <a:cs typeface="Arial"/>
              </a:rPr>
              <a:t> </a:t>
            </a:r>
            <a:r>
              <a:rPr sz="2400" i="1" spc="-10" dirty="0">
                <a:solidFill>
                  <a:schemeClr val="tx1"/>
                </a:solidFill>
                <a:latin typeface="Arial"/>
                <a:cs typeface="Arial"/>
              </a:rPr>
              <a:t>Sujatha.</a:t>
            </a:r>
            <a:r>
              <a:rPr sz="2400" i="1" spc="600" dirty="0">
                <a:solidFill>
                  <a:schemeClr val="tx1"/>
                </a:solidFill>
                <a:latin typeface="Arial"/>
                <a:cs typeface="Arial"/>
              </a:rPr>
              <a:t>   </a:t>
            </a:r>
            <a:r>
              <a:rPr sz="2400" i="1" dirty="0">
                <a:solidFill>
                  <a:schemeClr val="tx1"/>
                </a:solidFill>
                <a:latin typeface="Arial"/>
                <a:cs typeface="Arial"/>
              </a:rPr>
              <a:t>Sujatha</a:t>
            </a:r>
            <a:r>
              <a:rPr sz="2400" i="1" spc="-45" dirty="0">
                <a:solidFill>
                  <a:schemeClr val="tx1"/>
                </a:solidFill>
                <a:latin typeface="Arial"/>
                <a:cs typeface="Arial"/>
              </a:rPr>
              <a:t> </a:t>
            </a:r>
            <a:r>
              <a:rPr sz="2400" i="1" dirty="0">
                <a:solidFill>
                  <a:schemeClr val="tx1"/>
                </a:solidFill>
                <a:latin typeface="Arial"/>
                <a:cs typeface="Arial"/>
              </a:rPr>
              <a:t>tries</a:t>
            </a:r>
            <a:r>
              <a:rPr sz="2400" i="1" spc="-50" dirty="0">
                <a:solidFill>
                  <a:schemeClr val="tx1"/>
                </a:solidFill>
                <a:latin typeface="Arial"/>
                <a:cs typeface="Arial"/>
              </a:rPr>
              <a:t> </a:t>
            </a:r>
            <a:r>
              <a:rPr sz="2400" i="1" dirty="0">
                <a:solidFill>
                  <a:schemeClr val="tx1"/>
                </a:solidFill>
                <a:latin typeface="Arial"/>
                <a:cs typeface="Arial"/>
              </a:rPr>
              <a:t>on</a:t>
            </a:r>
            <a:r>
              <a:rPr sz="2400" i="1" spc="-50" dirty="0">
                <a:solidFill>
                  <a:schemeClr val="tx1"/>
                </a:solidFill>
                <a:latin typeface="Arial"/>
                <a:cs typeface="Arial"/>
              </a:rPr>
              <a:t> </a:t>
            </a:r>
            <a:r>
              <a:rPr sz="2400" i="1" dirty="0">
                <a:solidFill>
                  <a:schemeClr val="tx1"/>
                </a:solidFill>
                <a:latin typeface="Arial"/>
                <a:cs typeface="Arial"/>
              </a:rPr>
              <a:t>a</a:t>
            </a:r>
            <a:r>
              <a:rPr sz="2400" i="1" spc="-50" dirty="0">
                <a:solidFill>
                  <a:schemeClr val="tx1"/>
                </a:solidFill>
                <a:latin typeface="Arial"/>
                <a:cs typeface="Arial"/>
              </a:rPr>
              <a:t> </a:t>
            </a:r>
            <a:r>
              <a:rPr sz="2400" i="1" dirty="0">
                <a:solidFill>
                  <a:schemeClr val="tx1"/>
                </a:solidFill>
                <a:latin typeface="Arial"/>
                <a:cs typeface="Arial"/>
              </a:rPr>
              <a:t>jumper</a:t>
            </a:r>
            <a:r>
              <a:rPr sz="2400" i="1" spc="-25" dirty="0">
                <a:solidFill>
                  <a:schemeClr val="tx1"/>
                </a:solidFill>
                <a:latin typeface="Arial"/>
                <a:cs typeface="Arial"/>
              </a:rPr>
              <a:t> </a:t>
            </a:r>
            <a:r>
              <a:rPr sz="2400" i="1" dirty="0">
                <a:solidFill>
                  <a:schemeClr val="tx1"/>
                </a:solidFill>
                <a:latin typeface="Arial"/>
                <a:cs typeface="Arial"/>
              </a:rPr>
              <a:t>and</a:t>
            </a:r>
            <a:r>
              <a:rPr sz="2400" i="1" spc="-45" dirty="0">
                <a:solidFill>
                  <a:schemeClr val="tx1"/>
                </a:solidFill>
                <a:latin typeface="Arial"/>
                <a:cs typeface="Arial"/>
              </a:rPr>
              <a:t> </a:t>
            </a:r>
            <a:r>
              <a:rPr sz="2400" i="1" dirty="0">
                <a:solidFill>
                  <a:schemeClr val="tx1"/>
                </a:solidFill>
                <a:latin typeface="Arial"/>
                <a:cs typeface="Arial"/>
              </a:rPr>
              <a:t>walks</a:t>
            </a:r>
            <a:r>
              <a:rPr sz="2400" i="1" spc="-45" dirty="0">
                <a:solidFill>
                  <a:schemeClr val="tx1"/>
                </a:solidFill>
                <a:latin typeface="Arial"/>
                <a:cs typeface="Arial"/>
              </a:rPr>
              <a:t> </a:t>
            </a:r>
            <a:r>
              <a:rPr sz="2400" i="1" dirty="0">
                <a:solidFill>
                  <a:schemeClr val="tx1"/>
                </a:solidFill>
                <a:latin typeface="Arial"/>
                <a:cs typeface="Arial"/>
              </a:rPr>
              <a:t>out</a:t>
            </a:r>
            <a:r>
              <a:rPr sz="2400" i="1" spc="-60" dirty="0">
                <a:solidFill>
                  <a:schemeClr val="tx1"/>
                </a:solidFill>
                <a:latin typeface="Arial"/>
                <a:cs typeface="Arial"/>
              </a:rPr>
              <a:t> </a:t>
            </a:r>
            <a:r>
              <a:rPr sz="2400" i="1" dirty="0">
                <a:solidFill>
                  <a:schemeClr val="tx1"/>
                </a:solidFill>
                <a:latin typeface="Arial"/>
                <a:cs typeface="Arial"/>
              </a:rPr>
              <a:t>of</a:t>
            </a:r>
            <a:r>
              <a:rPr sz="2400" i="1" spc="-50" dirty="0">
                <a:solidFill>
                  <a:schemeClr val="tx1"/>
                </a:solidFill>
                <a:latin typeface="Arial"/>
                <a:cs typeface="Arial"/>
              </a:rPr>
              <a:t> </a:t>
            </a:r>
            <a:r>
              <a:rPr sz="2400" i="1" dirty="0">
                <a:solidFill>
                  <a:schemeClr val="tx1"/>
                </a:solidFill>
                <a:latin typeface="Arial"/>
                <a:cs typeface="Arial"/>
              </a:rPr>
              <a:t>the</a:t>
            </a:r>
            <a:r>
              <a:rPr sz="2400" i="1" spc="-50" dirty="0">
                <a:solidFill>
                  <a:schemeClr val="tx1"/>
                </a:solidFill>
                <a:latin typeface="Arial"/>
                <a:cs typeface="Arial"/>
              </a:rPr>
              <a:t> </a:t>
            </a:r>
            <a:r>
              <a:rPr sz="2400" i="1" spc="-20" dirty="0">
                <a:solidFill>
                  <a:schemeClr val="tx1"/>
                </a:solidFill>
                <a:latin typeface="Arial"/>
                <a:cs typeface="Arial"/>
              </a:rPr>
              <a:t>shop </a:t>
            </a:r>
            <a:r>
              <a:rPr sz="2400" i="1" dirty="0">
                <a:solidFill>
                  <a:schemeClr val="tx1"/>
                </a:solidFill>
                <a:latin typeface="Arial"/>
                <a:cs typeface="Arial"/>
              </a:rPr>
              <a:t>wearing</a:t>
            </a:r>
            <a:r>
              <a:rPr sz="2400" i="1" spc="-20" dirty="0">
                <a:solidFill>
                  <a:schemeClr val="tx1"/>
                </a:solidFill>
                <a:latin typeface="Arial"/>
                <a:cs typeface="Arial"/>
              </a:rPr>
              <a:t> </a:t>
            </a:r>
            <a:r>
              <a:rPr sz="2400" i="1" dirty="0">
                <a:solidFill>
                  <a:schemeClr val="tx1"/>
                </a:solidFill>
                <a:latin typeface="Arial"/>
                <a:cs typeface="Arial"/>
              </a:rPr>
              <a:t>it</a:t>
            </a:r>
            <a:r>
              <a:rPr sz="2400" i="1" spc="-45" dirty="0">
                <a:solidFill>
                  <a:schemeClr val="tx1"/>
                </a:solidFill>
                <a:latin typeface="Arial"/>
                <a:cs typeface="Arial"/>
              </a:rPr>
              <a:t> </a:t>
            </a:r>
            <a:r>
              <a:rPr sz="2400" i="1" dirty="0">
                <a:solidFill>
                  <a:schemeClr val="tx1"/>
                </a:solidFill>
                <a:latin typeface="Arial"/>
                <a:cs typeface="Arial"/>
              </a:rPr>
              <a:t>under</a:t>
            </a:r>
            <a:r>
              <a:rPr sz="2400" i="1" spc="-25" dirty="0">
                <a:solidFill>
                  <a:schemeClr val="tx1"/>
                </a:solidFill>
                <a:latin typeface="Arial"/>
                <a:cs typeface="Arial"/>
              </a:rPr>
              <a:t> </a:t>
            </a:r>
            <a:r>
              <a:rPr sz="2400" i="1" dirty="0">
                <a:solidFill>
                  <a:schemeClr val="tx1"/>
                </a:solidFill>
                <a:latin typeface="Arial"/>
                <a:cs typeface="Arial"/>
              </a:rPr>
              <a:t>her</a:t>
            </a:r>
            <a:r>
              <a:rPr sz="2400" i="1" spc="-30" dirty="0">
                <a:solidFill>
                  <a:schemeClr val="tx1"/>
                </a:solidFill>
                <a:latin typeface="Arial"/>
                <a:cs typeface="Arial"/>
              </a:rPr>
              <a:t> </a:t>
            </a:r>
            <a:r>
              <a:rPr sz="2400" i="1" dirty="0">
                <a:solidFill>
                  <a:schemeClr val="tx1"/>
                </a:solidFill>
                <a:latin typeface="Arial"/>
                <a:cs typeface="Arial"/>
              </a:rPr>
              <a:t>jacket.</a:t>
            </a:r>
            <a:r>
              <a:rPr sz="2400" i="1" spc="-35" dirty="0">
                <a:solidFill>
                  <a:schemeClr val="tx1"/>
                </a:solidFill>
                <a:latin typeface="Arial"/>
                <a:cs typeface="Arial"/>
              </a:rPr>
              <a:t> </a:t>
            </a:r>
            <a:r>
              <a:rPr sz="2400" i="1" dirty="0">
                <a:solidFill>
                  <a:schemeClr val="tx1"/>
                </a:solidFill>
                <a:latin typeface="Arial"/>
                <a:cs typeface="Arial"/>
              </a:rPr>
              <a:t>Jill</a:t>
            </a:r>
            <a:r>
              <a:rPr sz="2400" i="1" spc="-20" dirty="0">
                <a:solidFill>
                  <a:schemeClr val="tx1"/>
                </a:solidFill>
                <a:latin typeface="Arial"/>
                <a:cs typeface="Arial"/>
              </a:rPr>
              <a:t> </a:t>
            </a:r>
            <a:r>
              <a:rPr sz="2400" i="1" dirty="0">
                <a:solidFill>
                  <a:schemeClr val="tx1"/>
                </a:solidFill>
                <a:latin typeface="Arial"/>
                <a:cs typeface="Arial"/>
              </a:rPr>
              <a:t>is</a:t>
            </a:r>
            <a:r>
              <a:rPr sz="2400" i="1" spc="-40" dirty="0">
                <a:solidFill>
                  <a:schemeClr val="tx1"/>
                </a:solidFill>
                <a:latin typeface="Arial"/>
                <a:cs typeface="Arial"/>
              </a:rPr>
              <a:t> </a:t>
            </a:r>
            <a:r>
              <a:rPr sz="2400" i="1" dirty="0">
                <a:solidFill>
                  <a:schemeClr val="tx1"/>
                </a:solidFill>
                <a:latin typeface="Arial"/>
                <a:cs typeface="Arial"/>
              </a:rPr>
              <a:t>left</a:t>
            </a:r>
            <a:r>
              <a:rPr sz="2400" i="1" spc="-35" dirty="0">
                <a:solidFill>
                  <a:schemeClr val="tx1"/>
                </a:solidFill>
                <a:latin typeface="Arial"/>
                <a:cs typeface="Arial"/>
              </a:rPr>
              <a:t> </a:t>
            </a:r>
            <a:r>
              <a:rPr sz="2400" i="1" dirty="0">
                <a:solidFill>
                  <a:schemeClr val="tx1"/>
                </a:solidFill>
                <a:latin typeface="Arial"/>
                <a:cs typeface="Arial"/>
              </a:rPr>
              <a:t>to</a:t>
            </a:r>
            <a:r>
              <a:rPr sz="2400" i="1" spc="-45" dirty="0">
                <a:solidFill>
                  <a:schemeClr val="tx1"/>
                </a:solidFill>
                <a:latin typeface="Arial"/>
                <a:cs typeface="Arial"/>
              </a:rPr>
              <a:t> </a:t>
            </a:r>
            <a:r>
              <a:rPr sz="2400" i="1" dirty="0">
                <a:solidFill>
                  <a:schemeClr val="tx1"/>
                </a:solidFill>
                <a:latin typeface="Arial"/>
                <a:cs typeface="Arial"/>
              </a:rPr>
              <a:t>face</a:t>
            </a:r>
            <a:r>
              <a:rPr sz="2400" i="1" spc="-50" dirty="0">
                <a:solidFill>
                  <a:schemeClr val="tx1"/>
                </a:solidFill>
                <a:latin typeface="Arial"/>
                <a:cs typeface="Arial"/>
              </a:rPr>
              <a:t> </a:t>
            </a:r>
            <a:r>
              <a:rPr sz="2400" i="1" dirty="0">
                <a:solidFill>
                  <a:schemeClr val="tx1"/>
                </a:solidFill>
                <a:latin typeface="Arial"/>
                <a:cs typeface="Arial"/>
              </a:rPr>
              <a:t>the</a:t>
            </a:r>
            <a:r>
              <a:rPr sz="2400" i="1" spc="-50" dirty="0">
                <a:solidFill>
                  <a:schemeClr val="tx1"/>
                </a:solidFill>
                <a:latin typeface="Arial"/>
                <a:cs typeface="Arial"/>
              </a:rPr>
              <a:t> </a:t>
            </a:r>
            <a:r>
              <a:rPr sz="2400" i="1" spc="-10" dirty="0">
                <a:solidFill>
                  <a:schemeClr val="tx1"/>
                </a:solidFill>
                <a:latin typeface="Arial"/>
                <a:cs typeface="Arial"/>
              </a:rPr>
              <a:t>store's </a:t>
            </a:r>
            <a:r>
              <a:rPr sz="2400" i="1" dirty="0">
                <a:solidFill>
                  <a:schemeClr val="tx1"/>
                </a:solidFill>
                <a:latin typeface="Arial"/>
                <a:cs typeface="Arial"/>
              </a:rPr>
              <a:t>security</a:t>
            </a:r>
            <a:r>
              <a:rPr sz="2400" i="1" spc="-70" dirty="0">
                <a:solidFill>
                  <a:schemeClr val="tx1"/>
                </a:solidFill>
                <a:latin typeface="Arial"/>
                <a:cs typeface="Arial"/>
              </a:rPr>
              <a:t> </a:t>
            </a:r>
            <a:r>
              <a:rPr sz="2400" i="1" dirty="0">
                <a:solidFill>
                  <a:schemeClr val="tx1"/>
                </a:solidFill>
                <a:latin typeface="Arial"/>
                <a:cs typeface="Arial"/>
              </a:rPr>
              <a:t>person</a:t>
            </a:r>
            <a:r>
              <a:rPr sz="2400" i="1" spc="-65" dirty="0">
                <a:solidFill>
                  <a:schemeClr val="tx1"/>
                </a:solidFill>
                <a:latin typeface="Arial"/>
                <a:cs typeface="Arial"/>
              </a:rPr>
              <a:t> </a:t>
            </a:r>
            <a:r>
              <a:rPr sz="2400" i="1" dirty="0">
                <a:solidFill>
                  <a:schemeClr val="tx1"/>
                </a:solidFill>
                <a:latin typeface="Arial"/>
                <a:cs typeface="Arial"/>
              </a:rPr>
              <a:t>who</a:t>
            </a:r>
            <a:r>
              <a:rPr sz="2400" i="1" spc="-70" dirty="0">
                <a:solidFill>
                  <a:schemeClr val="tx1"/>
                </a:solidFill>
                <a:latin typeface="Arial"/>
                <a:cs typeface="Arial"/>
              </a:rPr>
              <a:t> </a:t>
            </a:r>
            <a:r>
              <a:rPr sz="2400" i="1" dirty="0">
                <a:solidFill>
                  <a:schemeClr val="tx1"/>
                </a:solidFill>
                <a:latin typeface="Arial"/>
                <a:cs typeface="Arial"/>
              </a:rPr>
              <a:t>insists</a:t>
            </a:r>
            <a:r>
              <a:rPr sz="2400" i="1" spc="-55" dirty="0">
                <a:solidFill>
                  <a:schemeClr val="tx1"/>
                </a:solidFill>
                <a:latin typeface="Arial"/>
                <a:cs typeface="Arial"/>
              </a:rPr>
              <a:t> </a:t>
            </a:r>
            <a:r>
              <a:rPr sz="2400" i="1" dirty="0">
                <a:solidFill>
                  <a:schemeClr val="tx1"/>
                </a:solidFill>
                <a:latin typeface="Arial"/>
                <a:cs typeface="Arial"/>
              </a:rPr>
              <a:t>that</a:t>
            </a:r>
            <a:r>
              <a:rPr sz="2400" i="1" spc="-85" dirty="0">
                <a:solidFill>
                  <a:schemeClr val="tx1"/>
                </a:solidFill>
                <a:latin typeface="Arial"/>
                <a:cs typeface="Arial"/>
              </a:rPr>
              <a:t> </a:t>
            </a:r>
            <a:r>
              <a:rPr sz="2400" i="1" dirty="0">
                <a:solidFill>
                  <a:schemeClr val="tx1"/>
                </a:solidFill>
                <a:latin typeface="Arial"/>
                <a:cs typeface="Arial"/>
              </a:rPr>
              <a:t>Jill</a:t>
            </a:r>
            <a:r>
              <a:rPr sz="2400" i="1" spc="-50" dirty="0">
                <a:solidFill>
                  <a:schemeClr val="tx1"/>
                </a:solidFill>
                <a:latin typeface="Arial"/>
                <a:cs typeface="Arial"/>
              </a:rPr>
              <a:t> </a:t>
            </a:r>
            <a:r>
              <a:rPr sz="2400" i="1" dirty="0">
                <a:solidFill>
                  <a:schemeClr val="tx1"/>
                </a:solidFill>
                <a:latin typeface="Arial"/>
                <a:cs typeface="Arial"/>
              </a:rPr>
              <a:t>names</a:t>
            </a:r>
            <a:r>
              <a:rPr sz="2400" i="1" spc="-55" dirty="0">
                <a:solidFill>
                  <a:schemeClr val="tx1"/>
                </a:solidFill>
                <a:latin typeface="Arial"/>
                <a:cs typeface="Arial"/>
              </a:rPr>
              <a:t> </a:t>
            </a:r>
            <a:r>
              <a:rPr sz="2400" i="1" dirty="0">
                <a:solidFill>
                  <a:schemeClr val="tx1"/>
                </a:solidFill>
                <a:latin typeface="Arial"/>
                <a:cs typeface="Arial"/>
              </a:rPr>
              <a:t>Sujatha</a:t>
            </a:r>
            <a:r>
              <a:rPr sz="2400" i="1" spc="-45" dirty="0">
                <a:solidFill>
                  <a:schemeClr val="tx1"/>
                </a:solidFill>
                <a:latin typeface="Arial"/>
                <a:cs typeface="Arial"/>
              </a:rPr>
              <a:t> </a:t>
            </a:r>
            <a:r>
              <a:rPr sz="2400" i="1" spc="-25" dirty="0">
                <a:solidFill>
                  <a:schemeClr val="tx1"/>
                </a:solidFill>
                <a:latin typeface="Arial"/>
                <a:cs typeface="Arial"/>
              </a:rPr>
              <a:t>and </a:t>
            </a:r>
            <a:r>
              <a:rPr sz="2400" i="1" dirty="0">
                <a:solidFill>
                  <a:schemeClr val="tx1"/>
                </a:solidFill>
                <a:latin typeface="Arial"/>
                <a:cs typeface="Arial"/>
              </a:rPr>
              <a:t>gives</a:t>
            </a:r>
            <a:r>
              <a:rPr sz="2400" i="1" spc="-55" dirty="0">
                <a:solidFill>
                  <a:schemeClr val="tx1"/>
                </a:solidFill>
                <a:latin typeface="Arial"/>
                <a:cs typeface="Arial"/>
              </a:rPr>
              <a:t> </a:t>
            </a:r>
            <a:r>
              <a:rPr sz="2400" i="1" dirty="0">
                <a:solidFill>
                  <a:schemeClr val="tx1"/>
                </a:solidFill>
                <a:latin typeface="Arial"/>
                <a:cs typeface="Arial"/>
              </a:rPr>
              <a:t>Sujatha's</a:t>
            </a:r>
            <a:r>
              <a:rPr sz="2400" i="1" spc="-45" dirty="0">
                <a:solidFill>
                  <a:schemeClr val="tx1"/>
                </a:solidFill>
                <a:latin typeface="Arial"/>
                <a:cs typeface="Arial"/>
              </a:rPr>
              <a:t> </a:t>
            </a:r>
            <a:r>
              <a:rPr sz="2400" i="1" dirty="0">
                <a:solidFill>
                  <a:schemeClr val="tx1"/>
                </a:solidFill>
                <a:latin typeface="Arial"/>
                <a:cs typeface="Arial"/>
              </a:rPr>
              <a:t>address.</a:t>
            </a:r>
            <a:r>
              <a:rPr sz="2400" i="1" spc="-60" dirty="0">
                <a:solidFill>
                  <a:schemeClr val="tx1"/>
                </a:solidFill>
                <a:latin typeface="Arial"/>
                <a:cs typeface="Arial"/>
              </a:rPr>
              <a:t> </a:t>
            </a:r>
            <a:r>
              <a:rPr sz="2400" i="1" dirty="0">
                <a:solidFill>
                  <a:schemeClr val="tx1"/>
                </a:solidFill>
                <a:latin typeface="Arial"/>
                <a:cs typeface="Arial"/>
              </a:rPr>
              <a:t>The</a:t>
            </a:r>
            <a:r>
              <a:rPr sz="2400" i="1" spc="-65" dirty="0">
                <a:solidFill>
                  <a:schemeClr val="tx1"/>
                </a:solidFill>
                <a:latin typeface="Arial"/>
                <a:cs typeface="Arial"/>
              </a:rPr>
              <a:t> </a:t>
            </a:r>
            <a:r>
              <a:rPr sz="2400" i="1" dirty="0">
                <a:solidFill>
                  <a:schemeClr val="tx1"/>
                </a:solidFill>
                <a:latin typeface="Arial"/>
                <a:cs typeface="Arial"/>
              </a:rPr>
              <a:t>manager</a:t>
            </a:r>
            <a:r>
              <a:rPr sz="2400" i="1" spc="-30" dirty="0">
                <a:solidFill>
                  <a:schemeClr val="tx1"/>
                </a:solidFill>
                <a:latin typeface="Arial"/>
                <a:cs typeface="Arial"/>
              </a:rPr>
              <a:t> </a:t>
            </a:r>
            <a:r>
              <a:rPr sz="2400" i="1" dirty="0">
                <a:solidFill>
                  <a:schemeClr val="tx1"/>
                </a:solidFill>
                <a:latin typeface="Arial"/>
                <a:cs typeface="Arial"/>
              </a:rPr>
              <a:t>of</a:t>
            </a:r>
            <a:r>
              <a:rPr sz="2400" i="1" spc="-80" dirty="0">
                <a:solidFill>
                  <a:schemeClr val="tx1"/>
                </a:solidFill>
                <a:latin typeface="Arial"/>
                <a:cs typeface="Arial"/>
              </a:rPr>
              <a:t> </a:t>
            </a:r>
            <a:r>
              <a:rPr sz="2400" i="1" dirty="0">
                <a:solidFill>
                  <a:schemeClr val="tx1"/>
                </a:solidFill>
                <a:latin typeface="Arial"/>
                <a:cs typeface="Arial"/>
              </a:rPr>
              <a:t>the</a:t>
            </a:r>
            <a:r>
              <a:rPr sz="2400" i="1" spc="-65" dirty="0">
                <a:solidFill>
                  <a:schemeClr val="tx1"/>
                </a:solidFill>
                <a:latin typeface="Arial"/>
                <a:cs typeface="Arial"/>
              </a:rPr>
              <a:t> </a:t>
            </a:r>
            <a:r>
              <a:rPr sz="2400" i="1" dirty="0">
                <a:solidFill>
                  <a:schemeClr val="tx1"/>
                </a:solidFill>
                <a:latin typeface="Arial"/>
                <a:cs typeface="Arial"/>
              </a:rPr>
              <a:t>store</a:t>
            </a:r>
            <a:r>
              <a:rPr sz="2400" i="1" spc="-70" dirty="0">
                <a:solidFill>
                  <a:schemeClr val="tx1"/>
                </a:solidFill>
                <a:latin typeface="Arial"/>
                <a:cs typeface="Arial"/>
              </a:rPr>
              <a:t> </a:t>
            </a:r>
            <a:r>
              <a:rPr sz="2400" i="1" dirty="0">
                <a:solidFill>
                  <a:schemeClr val="tx1"/>
                </a:solidFill>
                <a:latin typeface="Arial"/>
                <a:cs typeface="Arial"/>
              </a:rPr>
              <a:t>tells</a:t>
            </a:r>
            <a:r>
              <a:rPr sz="2400" i="1" spc="-65" dirty="0">
                <a:solidFill>
                  <a:schemeClr val="tx1"/>
                </a:solidFill>
                <a:latin typeface="Arial"/>
                <a:cs typeface="Arial"/>
              </a:rPr>
              <a:t> </a:t>
            </a:r>
            <a:r>
              <a:rPr sz="2400" i="1" spc="-20" dirty="0">
                <a:solidFill>
                  <a:schemeClr val="tx1"/>
                </a:solidFill>
                <a:latin typeface="Arial"/>
                <a:cs typeface="Arial"/>
              </a:rPr>
              <a:t>Jill </a:t>
            </a:r>
            <a:r>
              <a:rPr sz="2400" i="1" dirty="0">
                <a:solidFill>
                  <a:schemeClr val="tx1"/>
                </a:solidFill>
                <a:latin typeface="Arial"/>
                <a:cs typeface="Arial"/>
              </a:rPr>
              <a:t>she</a:t>
            </a:r>
            <a:r>
              <a:rPr sz="2400" i="1" spc="-60" dirty="0">
                <a:solidFill>
                  <a:schemeClr val="tx1"/>
                </a:solidFill>
                <a:latin typeface="Arial"/>
                <a:cs typeface="Arial"/>
              </a:rPr>
              <a:t> </a:t>
            </a:r>
            <a:r>
              <a:rPr sz="2400" i="1" dirty="0">
                <a:solidFill>
                  <a:schemeClr val="tx1"/>
                </a:solidFill>
                <a:latin typeface="Arial"/>
                <a:cs typeface="Arial"/>
              </a:rPr>
              <a:t>will</a:t>
            </a:r>
            <a:r>
              <a:rPr sz="2400" i="1" spc="-35" dirty="0">
                <a:solidFill>
                  <a:schemeClr val="tx1"/>
                </a:solidFill>
                <a:latin typeface="Arial"/>
                <a:cs typeface="Arial"/>
              </a:rPr>
              <a:t> </a:t>
            </a:r>
            <a:r>
              <a:rPr sz="2400" i="1" dirty="0">
                <a:solidFill>
                  <a:schemeClr val="tx1"/>
                </a:solidFill>
                <a:latin typeface="Arial"/>
                <a:cs typeface="Arial"/>
              </a:rPr>
              <a:t>be</a:t>
            </a:r>
            <a:r>
              <a:rPr sz="2400" i="1" spc="-45" dirty="0">
                <a:solidFill>
                  <a:schemeClr val="tx1"/>
                </a:solidFill>
                <a:latin typeface="Arial"/>
                <a:cs typeface="Arial"/>
              </a:rPr>
              <a:t> </a:t>
            </a:r>
            <a:r>
              <a:rPr sz="2400" i="1" dirty="0">
                <a:solidFill>
                  <a:schemeClr val="tx1"/>
                </a:solidFill>
                <a:latin typeface="Arial"/>
                <a:cs typeface="Arial"/>
              </a:rPr>
              <a:t>in</a:t>
            </a:r>
            <a:r>
              <a:rPr sz="2400" i="1" spc="-60" dirty="0">
                <a:solidFill>
                  <a:schemeClr val="tx1"/>
                </a:solidFill>
                <a:latin typeface="Arial"/>
                <a:cs typeface="Arial"/>
              </a:rPr>
              <a:t> </a:t>
            </a:r>
            <a:r>
              <a:rPr sz="2400" i="1" dirty="0">
                <a:solidFill>
                  <a:schemeClr val="tx1"/>
                </a:solidFill>
                <a:latin typeface="Arial"/>
                <a:cs typeface="Arial"/>
              </a:rPr>
              <a:t>serious</a:t>
            </a:r>
            <a:r>
              <a:rPr sz="2400" i="1" spc="-40" dirty="0">
                <a:solidFill>
                  <a:schemeClr val="tx1"/>
                </a:solidFill>
                <a:latin typeface="Arial"/>
                <a:cs typeface="Arial"/>
              </a:rPr>
              <a:t> </a:t>
            </a:r>
            <a:r>
              <a:rPr sz="2400" i="1" dirty="0">
                <a:solidFill>
                  <a:schemeClr val="tx1"/>
                </a:solidFill>
                <a:latin typeface="Arial"/>
                <a:cs typeface="Arial"/>
              </a:rPr>
              <a:t>trouble</a:t>
            </a:r>
            <a:r>
              <a:rPr sz="2400" i="1" spc="-40" dirty="0">
                <a:solidFill>
                  <a:schemeClr val="tx1"/>
                </a:solidFill>
                <a:latin typeface="Arial"/>
                <a:cs typeface="Arial"/>
              </a:rPr>
              <a:t> </a:t>
            </a:r>
            <a:r>
              <a:rPr sz="2400" i="1" dirty="0">
                <a:solidFill>
                  <a:schemeClr val="tx1"/>
                </a:solidFill>
                <a:latin typeface="Arial"/>
                <a:cs typeface="Arial"/>
              </a:rPr>
              <a:t>if</a:t>
            </a:r>
            <a:r>
              <a:rPr sz="2400" i="1" spc="-55" dirty="0">
                <a:solidFill>
                  <a:schemeClr val="tx1"/>
                </a:solidFill>
                <a:latin typeface="Arial"/>
                <a:cs typeface="Arial"/>
              </a:rPr>
              <a:t> </a:t>
            </a:r>
            <a:r>
              <a:rPr sz="2400" i="1" dirty="0">
                <a:solidFill>
                  <a:schemeClr val="tx1"/>
                </a:solidFill>
                <a:latin typeface="Arial"/>
                <a:cs typeface="Arial"/>
              </a:rPr>
              <a:t>she</a:t>
            </a:r>
            <a:r>
              <a:rPr sz="2400" i="1" spc="-60" dirty="0">
                <a:solidFill>
                  <a:schemeClr val="tx1"/>
                </a:solidFill>
                <a:latin typeface="Arial"/>
                <a:cs typeface="Arial"/>
              </a:rPr>
              <a:t> </a:t>
            </a:r>
            <a:r>
              <a:rPr sz="2400" i="1" dirty="0">
                <a:solidFill>
                  <a:schemeClr val="tx1"/>
                </a:solidFill>
                <a:latin typeface="Arial"/>
                <a:cs typeface="Arial"/>
              </a:rPr>
              <a:t>does</a:t>
            </a:r>
            <a:r>
              <a:rPr sz="2400" i="1" spc="-45" dirty="0">
                <a:solidFill>
                  <a:schemeClr val="tx1"/>
                </a:solidFill>
                <a:latin typeface="Arial"/>
                <a:cs typeface="Arial"/>
              </a:rPr>
              <a:t> </a:t>
            </a:r>
            <a:r>
              <a:rPr sz="2400" i="1" dirty="0">
                <a:solidFill>
                  <a:schemeClr val="tx1"/>
                </a:solidFill>
                <a:latin typeface="Arial"/>
                <a:cs typeface="Arial"/>
              </a:rPr>
              <a:t>not</a:t>
            </a:r>
            <a:r>
              <a:rPr sz="2400" i="1" spc="-45" dirty="0">
                <a:solidFill>
                  <a:schemeClr val="tx1"/>
                </a:solidFill>
                <a:latin typeface="Arial"/>
                <a:cs typeface="Arial"/>
              </a:rPr>
              <a:t> </a:t>
            </a:r>
            <a:r>
              <a:rPr sz="2400" i="1" spc="-10" dirty="0">
                <a:solidFill>
                  <a:schemeClr val="tx1"/>
                </a:solidFill>
                <a:latin typeface="Arial"/>
                <a:cs typeface="Arial"/>
              </a:rPr>
              <a:t>disclose </a:t>
            </a:r>
            <a:r>
              <a:rPr sz="2400" i="1" dirty="0">
                <a:solidFill>
                  <a:schemeClr val="tx1"/>
                </a:solidFill>
                <a:latin typeface="Arial"/>
                <a:cs typeface="Arial"/>
              </a:rPr>
              <a:t>Sujatha's</a:t>
            </a:r>
            <a:r>
              <a:rPr sz="2400" i="1" spc="-55" dirty="0">
                <a:solidFill>
                  <a:schemeClr val="tx1"/>
                </a:solidFill>
                <a:latin typeface="Arial"/>
                <a:cs typeface="Arial"/>
              </a:rPr>
              <a:t> </a:t>
            </a:r>
            <a:r>
              <a:rPr sz="2400" i="1" dirty="0">
                <a:solidFill>
                  <a:schemeClr val="tx1"/>
                </a:solidFill>
                <a:latin typeface="Arial"/>
                <a:cs typeface="Arial"/>
              </a:rPr>
              <a:t>name</a:t>
            </a:r>
            <a:r>
              <a:rPr sz="2400" i="1" spc="-55" dirty="0">
                <a:solidFill>
                  <a:schemeClr val="tx1"/>
                </a:solidFill>
                <a:latin typeface="Arial"/>
                <a:cs typeface="Arial"/>
              </a:rPr>
              <a:t> </a:t>
            </a:r>
            <a:r>
              <a:rPr sz="2400" i="1" dirty="0">
                <a:solidFill>
                  <a:schemeClr val="tx1"/>
                </a:solidFill>
                <a:latin typeface="Arial"/>
                <a:cs typeface="Arial"/>
              </a:rPr>
              <a:t>and</a:t>
            </a:r>
            <a:r>
              <a:rPr sz="2400" i="1" spc="-70" dirty="0">
                <a:solidFill>
                  <a:schemeClr val="tx1"/>
                </a:solidFill>
                <a:latin typeface="Arial"/>
                <a:cs typeface="Arial"/>
              </a:rPr>
              <a:t> </a:t>
            </a:r>
            <a:r>
              <a:rPr sz="2400" i="1" dirty="0">
                <a:solidFill>
                  <a:schemeClr val="tx1"/>
                </a:solidFill>
                <a:latin typeface="Arial"/>
                <a:cs typeface="Arial"/>
              </a:rPr>
              <a:t>address.</a:t>
            </a:r>
            <a:r>
              <a:rPr sz="2400" i="1" spc="-65" dirty="0">
                <a:solidFill>
                  <a:schemeClr val="tx1"/>
                </a:solidFill>
                <a:latin typeface="Arial"/>
                <a:cs typeface="Arial"/>
              </a:rPr>
              <a:t> </a:t>
            </a:r>
            <a:r>
              <a:rPr sz="2400" i="1" dirty="0">
                <a:solidFill>
                  <a:schemeClr val="tx1"/>
                </a:solidFill>
                <a:latin typeface="Arial"/>
                <a:cs typeface="Arial"/>
              </a:rPr>
              <a:t>What</a:t>
            </a:r>
            <a:r>
              <a:rPr sz="2400" i="1" spc="-80" dirty="0">
                <a:solidFill>
                  <a:schemeClr val="tx1"/>
                </a:solidFill>
                <a:latin typeface="Arial"/>
                <a:cs typeface="Arial"/>
              </a:rPr>
              <a:t> </a:t>
            </a:r>
            <a:r>
              <a:rPr sz="2400" i="1" dirty="0">
                <a:solidFill>
                  <a:schemeClr val="tx1"/>
                </a:solidFill>
                <a:latin typeface="Arial"/>
                <a:cs typeface="Arial"/>
              </a:rPr>
              <a:t>should</a:t>
            </a:r>
            <a:r>
              <a:rPr sz="2400" i="1" spc="-65" dirty="0">
                <a:solidFill>
                  <a:schemeClr val="tx1"/>
                </a:solidFill>
                <a:latin typeface="Arial"/>
                <a:cs typeface="Arial"/>
              </a:rPr>
              <a:t> </a:t>
            </a:r>
            <a:r>
              <a:rPr sz="2400" i="1" dirty="0">
                <a:solidFill>
                  <a:schemeClr val="tx1"/>
                </a:solidFill>
                <a:latin typeface="Arial"/>
                <a:cs typeface="Arial"/>
              </a:rPr>
              <a:t>Jill</a:t>
            </a:r>
            <a:r>
              <a:rPr sz="2400" i="1" spc="-55" dirty="0">
                <a:solidFill>
                  <a:schemeClr val="tx1"/>
                </a:solidFill>
                <a:latin typeface="Arial"/>
                <a:cs typeface="Arial"/>
              </a:rPr>
              <a:t> </a:t>
            </a:r>
            <a:r>
              <a:rPr sz="2400" i="1" spc="-25" dirty="0">
                <a:solidFill>
                  <a:schemeClr val="tx1"/>
                </a:solidFill>
                <a:latin typeface="Arial"/>
                <a:cs typeface="Arial"/>
              </a:rPr>
              <a:t>do?</a:t>
            </a:r>
            <a:endParaRPr sz="2400" dirty="0">
              <a:solidFill>
                <a:schemeClr val="tx1"/>
              </a:solidFill>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idx="1"/>
          </p:nvPr>
        </p:nvSpPr>
        <p:spPr/>
        <p:txBody>
          <a:bodyPr/>
          <a:lstStyle/>
          <a:p>
            <a:pPr marL="0" indent="0" algn="ctr">
              <a:buNone/>
            </a:pPr>
            <a:endParaRPr lang="en-US" sz="3200" dirty="0" smtClean="0"/>
          </a:p>
          <a:p>
            <a:pPr marL="0" indent="0" algn="ctr">
              <a:buNone/>
            </a:pPr>
            <a:endParaRPr lang="en-US" sz="3200" dirty="0"/>
          </a:p>
          <a:p>
            <a:pPr marL="0" indent="0" algn="ctr">
              <a:buNone/>
            </a:pPr>
            <a:r>
              <a:rPr lang="en-US" sz="3200" dirty="0" smtClean="0"/>
              <a:t>Question</a:t>
            </a:r>
            <a:r>
              <a:rPr lang="en-US" sz="3200" dirty="0"/>
              <a:t>: Is it harder to be ethical today than 50 years ago</a:t>
            </a:r>
            <a:r>
              <a:rPr lang="en-US" sz="3200" dirty="0" smtClean="0"/>
              <a:t>?</a:t>
            </a:r>
          </a:p>
          <a:p>
            <a:pPr marL="0" indent="0">
              <a:buNone/>
            </a:pPr>
            <a:endParaRPr lang="en-US" dirty="0" smtClean="0"/>
          </a:p>
        </p:txBody>
      </p:sp>
    </p:spTree>
    <p:extLst>
      <p:ext uri="{BB962C8B-B14F-4D97-AF65-F5344CB8AC3E}">
        <p14:creationId xmlns:p14="http://schemas.microsoft.com/office/powerpoint/2010/main" val="2059171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30274"/>
          </a:xfrm>
        </p:spPr>
        <p:txBody>
          <a:bodyPr>
            <a:normAutofit fontScale="90000"/>
          </a:bodyPr>
          <a:lstStyle/>
          <a:p>
            <a:pPr algn="ctr"/>
            <a:r>
              <a:rPr lang="en-US" b="1" dirty="0" smtClean="0"/>
              <a:t>Ethics must adapt to new global and organizational realities</a:t>
            </a:r>
            <a:br>
              <a:rPr lang="en-US" b="1" dirty="0" smtClean="0"/>
            </a:b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Why Environment is Changing</a:t>
            </a:r>
            <a:endParaRPr lang="en-US" dirty="0" smtClean="0"/>
          </a:p>
          <a:p>
            <a:endParaRPr lang="en-US" dirty="0"/>
          </a:p>
          <a:p>
            <a:pPr>
              <a:lnSpc>
                <a:spcPct val="160000"/>
              </a:lnSpc>
            </a:pPr>
            <a:r>
              <a:rPr lang="en-US" dirty="0" smtClean="0"/>
              <a:t>Globalization</a:t>
            </a:r>
          </a:p>
          <a:p>
            <a:pPr>
              <a:lnSpc>
                <a:spcPct val="160000"/>
              </a:lnSpc>
            </a:pPr>
            <a:r>
              <a:rPr lang="en-US" dirty="0" smtClean="0"/>
              <a:t>Technology </a:t>
            </a:r>
            <a:r>
              <a:rPr lang="en-US" dirty="0"/>
              <a:t>&amp; </a:t>
            </a:r>
            <a:r>
              <a:rPr lang="en-US" dirty="0" smtClean="0"/>
              <a:t>Digitalization</a:t>
            </a:r>
          </a:p>
          <a:p>
            <a:pPr>
              <a:lnSpc>
                <a:spcPct val="160000"/>
              </a:lnSpc>
            </a:pPr>
            <a:r>
              <a:rPr lang="en-US" dirty="0" smtClean="0"/>
              <a:t>Environmental Sustainability</a:t>
            </a:r>
          </a:p>
          <a:p>
            <a:pPr>
              <a:lnSpc>
                <a:spcPct val="160000"/>
              </a:lnSpc>
            </a:pPr>
            <a:r>
              <a:rPr lang="en-US" dirty="0" smtClean="0"/>
              <a:t>Social </a:t>
            </a:r>
            <a:r>
              <a:rPr lang="en-US" dirty="0"/>
              <a:t>Awareness &amp; </a:t>
            </a:r>
            <a:r>
              <a:rPr lang="en-US" dirty="0" smtClean="0"/>
              <a:t>Activity</a:t>
            </a:r>
            <a:endParaRPr lang="en-US" dirty="0"/>
          </a:p>
        </p:txBody>
      </p:sp>
    </p:spTree>
    <p:extLst>
      <p:ext uri="{BB962C8B-B14F-4D97-AF65-F5344CB8AC3E}">
        <p14:creationId xmlns:p14="http://schemas.microsoft.com/office/powerpoint/2010/main" val="3803845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a:t>Globalization</a:t>
            </a:r>
            <a:endParaRPr lang="en-US" dirty="0"/>
          </a:p>
          <a:p>
            <a:pPr>
              <a:buFont typeface="Arial" panose="020B0604020202020204" pitchFamily="34" charset="0"/>
              <a:buChar char="•"/>
            </a:pPr>
            <a:r>
              <a:rPr lang="en-US" dirty="0"/>
              <a:t>Different cultures &amp; legal systems → ethical conflicts</a:t>
            </a:r>
          </a:p>
          <a:p>
            <a:pPr>
              <a:buFont typeface="Arial" panose="020B0604020202020204" pitchFamily="34" charset="0"/>
              <a:buChar char="•"/>
            </a:pPr>
            <a:r>
              <a:rPr lang="en-US" dirty="0"/>
              <a:t>Example: product banned in one country but sold in </a:t>
            </a:r>
            <a:r>
              <a:rPr lang="en-US" dirty="0" smtClean="0"/>
              <a:t>another</a:t>
            </a:r>
          </a:p>
          <a:p>
            <a:pPr>
              <a:buFont typeface="Arial" panose="020B0604020202020204" pitchFamily="34" charset="0"/>
              <a:buChar char="•"/>
            </a:pPr>
            <a:endParaRPr lang="en-US" dirty="0"/>
          </a:p>
          <a:p>
            <a:pPr marL="0" indent="0">
              <a:buNone/>
            </a:pPr>
            <a:endParaRPr lang="en-US" dirty="0"/>
          </a:p>
          <a:p>
            <a:r>
              <a:rPr lang="en-US" b="1" dirty="0" smtClean="0"/>
              <a:t>Technology</a:t>
            </a:r>
            <a:endParaRPr lang="en-US" dirty="0"/>
          </a:p>
          <a:p>
            <a:pPr>
              <a:buFont typeface="Arial" panose="020B0604020202020204" pitchFamily="34" charset="0"/>
              <a:buChar char="•"/>
            </a:pPr>
            <a:r>
              <a:rPr lang="en-US" dirty="0"/>
              <a:t>Data privacy, AI bias, surveillance challenges</a:t>
            </a:r>
          </a:p>
          <a:p>
            <a:pPr>
              <a:buFont typeface="Arial" panose="020B0604020202020204" pitchFamily="34" charset="0"/>
              <a:buChar char="•"/>
            </a:pPr>
            <a:r>
              <a:rPr lang="en-US" dirty="0"/>
              <a:t>Example: Cambridge </a:t>
            </a:r>
            <a:r>
              <a:rPr lang="en-US" dirty="0" smtClean="0"/>
              <a:t>Analytical data </a:t>
            </a:r>
            <a:r>
              <a:rPr lang="en-US" dirty="0"/>
              <a:t>misuse</a:t>
            </a:r>
          </a:p>
          <a:p>
            <a:endParaRPr lang="en-US" dirty="0"/>
          </a:p>
        </p:txBody>
      </p:sp>
    </p:spTree>
    <p:extLst>
      <p:ext uri="{BB962C8B-B14F-4D97-AF65-F5344CB8AC3E}">
        <p14:creationId xmlns:p14="http://schemas.microsoft.com/office/powerpoint/2010/main" val="3119743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Environmental Sustainability</a:t>
            </a:r>
            <a:endParaRPr lang="en-US" dirty="0"/>
          </a:p>
          <a:p>
            <a:pPr>
              <a:buFont typeface="Arial" panose="020B0604020202020204" pitchFamily="34" charset="0"/>
              <a:buChar char="•"/>
            </a:pPr>
            <a:r>
              <a:rPr lang="en-US" dirty="0"/>
              <a:t>Climate change &amp; resource depletion</a:t>
            </a:r>
          </a:p>
          <a:p>
            <a:pPr>
              <a:buFont typeface="Arial" panose="020B0604020202020204" pitchFamily="34" charset="0"/>
              <a:buChar char="•"/>
            </a:pPr>
            <a:r>
              <a:rPr lang="en-US" dirty="0"/>
              <a:t>CSR demands businesses act responsibly</a:t>
            </a:r>
          </a:p>
          <a:p>
            <a:pPr>
              <a:buFont typeface="Arial" panose="020B0604020202020204" pitchFamily="34" charset="0"/>
              <a:buChar char="•"/>
            </a:pPr>
            <a:r>
              <a:rPr lang="en-US" dirty="0"/>
              <a:t>Example: Oil &amp; gas industry </a:t>
            </a:r>
            <a:r>
              <a:rPr lang="en-US" dirty="0" smtClean="0"/>
              <a:t>pressure</a:t>
            </a:r>
          </a:p>
          <a:p>
            <a:pPr marL="0" indent="0">
              <a:buNone/>
            </a:pPr>
            <a:endParaRPr lang="en-US" dirty="0"/>
          </a:p>
          <a:p>
            <a:r>
              <a:rPr lang="en-US" b="1" dirty="0" smtClean="0"/>
              <a:t>Social </a:t>
            </a:r>
            <a:r>
              <a:rPr lang="en-US" b="1" dirty="0"/>
              <a:t>Awareness &amp; Activism</a:t>
            </a:r>
            <a:endParaRPr lang="en-US" dirty="0"/>
          </a:p>
          <a:p>
            <a:pPr>
              <a:buFont typeface="Arial" panose="020B0604020202020204" pitchFamily="34" charset="0"/>
              <a:buChar char="•"/>
            </a:pPr>
            <a:r>
              <a:rPr lang="en-US" dirty="0"/>
              <a:t>Consumers demand ethical practices: fair trade, cruelty-free, transparency</a:t>
            </a:r>
          </a:p>
          <a:p>
            <a:pPr>
              <a:buFont typeface="Arial" panose="020B0604020202020204" pitchFamily="34" charset="0"/>
              <a:buChar char="•"/>
            </a:pPr>
            <a:r>
              <a:rPr lang="en-US" dirty="0"/>
              <a:t>Example: </a:t>
            </a:r>
            <a:r>
              <a:rPr lang="en-US" i="1" dirty="0"/>
              <a:t>The Body Shop</a:t>
            </a:r>
            <a:r>
              <a:rPr lang="en-US" dirty="0"/>
              <a:t> human rights advocacy</a:t>
            </a:r>
          </a:p>
          <a:p>
            <a:endParaRPr lang="en-US" dirty="0"/>
          </a:p>
        </p:txBody>
      </p:sp>
    </p:spTree>
    <p:extLst>
      <p:ext uri="{BB962C8B-B14F-4D97-AF65-F5344CB8AC3E}">
        <p14:creationId xmlns:p14="http://schemas.microsoft.com/office/powerpoint/2010/main" val="3263784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905000"/>
            <a:ext cx="7055380" cy="1400530"/>
          </a:xfrm>
        </p:spPr>
        <p:txBody>
          <a:bodyPr>
            <a:noAutofit/>
          </a:bodyPr>
          <a:lstStyle/>
          <a:p>
            <a:pPr algn="ctr"/>
            <a:r>
              <a:rPr lang="en-US" sz="4000" b="1" dirty="0"/>
              <a:t>Case Study: The National Conductor – Was He Morally Responsible?</a:t>
            </a:r>
          </a:p>
        </p:txBody>
      </p:sp>
    </p:spTree>
    <p:extLst>
      <p:ext uri="{BB962C8B-B14F-4D97-AF65-F5344CB8AC3E}">
        <p14:creationId xmlns:p14="http://schemas.microsoft.com/office/powerpoint/2010/main" val="860650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84710" y="452718"/>
            <a:ext cx="7055380" cy="1005018"/>
          </a:xfrm>
          <a:prstGeom prst="rect">
            <a:avLst/>
          </a:prstGeom>
        </p:spPr>
        <p:txBody>
          <a:bodyPr vert="horz" wrap="square" lIns="0" tIns="355218" rIns="0" bIns="0" rtlCol="0">
            <a:spAutoFit/>
          </a:bodyPr>
          <a:lstStyle/>
          <a:p>
            <a:pPr marL="1610360">
              <a:lnSpc>
                <a:spcPct val="100000"/>
              </a:lnSpc>
              <a:spcBef>
                <a:spcPts val="105"/>
              </a:spcBef>
            </a:pPr>
            <a:r>
              <a:rPr b="1" dirty="0">
                <a:solidFill>
                  <a:schemeClr val="bg1"/>
                </a:solidFill>
                <a:latin typeface="Arial MT"/>
                <a:cs typeface="Arial MT"/>
              </a:rPr>
              <a:t>Moral</a:t>
            </a:r>
            <a:r>
              <a:rPr b="1" spc="-20" dirty="0">
                <a:solidFill>
                  <a:schemeClr val="bg1"/>
                </a:solidFill>
                <a:latin typeface="Arial MT"/>
                <a:cs typeface="Arial MT"/>
              </a:rPr>
              <a:t> </a:t>
            </a:r>
            <a:r>
              <a:rPr b="1" spc="-10" dirty="0">
                <a:solidFill>
                  <a:schemeClr val="bg1"/>
                </a:solidFill>
                <a:latin typeface="Arial MT"/>
                <a:cs typeface="Arial MT"/>
              </a:rPr>
              <a:t>Development</a:t>
            </a:r>
          </a:p>
        </p:txBody>
      </p:sp>
      <p:sp>
        <p:nvSpPr>
          <p:cNvPr id="4" name="object 4"/>
          <p:cNvSpPr txBox="1"/>
          <p:nvPr/>
        </p:nvSpPr>
        <p:spPr>
          <a:xfrm>
            <a:off x="402742" y="1940128"/>
            <a:ext cx="3949065" cy="3439795"/>
          </a:xfrm>
          <a:prstGeom prst="rect">
            <a:avLst/>
          </a:prstGeom>
        </p:spPr>
        <p:txBody>
          <a:bodyPr vert="horz" wrap="square" lIns="0" tIns="12065" rIns="0" bIns="0" rtlCol="0">
            <a:spAutoFit/>
          </a:bodyPr>
          <a:lstStyle/>
          <a:p>
            <a:pPr marL="355600" marR="5080" indent="-342900">
              <a:lnSpc>
                <a:spcPct val="100000"/>
              </a:lnSpc>
              <a:spcBef>
                <a:spcPts val="95"/>
              </a:spcBef>
              <a:tabLst>
                <a:tab pos="355600" algn="l"/>
              </a:tabLst>
            </a:pPr>
            <a:r>
              <a:rPr sz="2800" b="1" dirty="0" smtClean="0">
                <a:solidFill>
                  <a:schemeClr val="tx1"/>
                </a:solidFill>
                <a:latin typeface="Arial"/>
                <a:cs typeface="Arial"/>
              </a:rPr>
              <a:t>Moral</a:t>
            </a:r>
            <a:r>
              <a:rPr sz="2800" b="1" spc="-80" dirty="0" smtClean="0">
                <a:solidFill>
                  <a:schemeClr val="tx1"/>
                </a:solidFill>
                <a:latin typeface="Arial"/>
                <a:cs typeface="Arial"/>
              </a:rPr>
              <a:t> </a:t>
            </a:r>
            <a:r>
              <a:rPr sz="2800" b="1" spc="-10" dirty="0">
                <a:solidFill>
                  <a:schemeClr val="tx1"/>
                </a:solidFill>
                <a:latin typeface="Arial"/>
                <a:cs typeface="Arial"/>
              </a:rPr>
              <a:t>development</a:t>
            </a:r>
            <a:r>
              <a:rPr sz="2800" b="1" spc="700" dirty="0">
                <a:solidFill>
                  <a:schemeClr val="tx1"/>
                </a:solidFill>
                <a:latin typeface="Arial"/>
                <a:cs typeface="Arial"/>
              </a:rPr>
              <a:t>   </a:t>
            </a:r>
            <a:r>
              <a:rPr sz="2800" dirty="0">
                <a:solidFill>
                  <a:schemeClr val="tx1"/>
                </a:solidFill>
                <a:latin typeface="Arial MT"/>
                <a:cs typeface="Arial MT"/>
              </a:rPr>
              <a:t>is</a:t>
            </a:r>
            <a:r>
              <a:rPr sz="2800" spc="-40" dirty="0">
                <a:solidFill>
                  <a:schemeClr val="tx1"/>
                </a:solidFill>
                <a:latin typeface="Arial MT"/>
                <a:cs typeface="Arial MT"/>
              </a:rPr>
              <a:t> </a:t>
            </a:r>
            <a:r>
              <a:rPr sz="2800" dirty="0">
                <a:solidFill>
                  <a:schemeClr val="tx1"/>
                </a:solidFill>
                <a:latin typeface="Arial MT"/>
                <a:cs typeface="Arial MT"/>
              </a:rPr>
              <a:t>the</a:t>
            </a:r>
            <a:r>
              <a:rPr sz="2800" spc="-25" dirty="0">
                <a:solidFill>
                  <a:schemeClr val="tx1"/>
                </a:solidFill>
                <a:latin typeface="Arial MT"/>
                <a:cs typeface="Arial MT"/>
              </a:rPr>
              <a:t> </a:t>
            </a:r>
            <a:r>
              <a:rPr sz="2800" spc="-10" dirty="0">
                <a:solidFill>
                  <a:schemeClr val="tx1"/>
                </a:solidFill>
                <a:latin typeface="Arial MT"/>
                <a:cs typeface="Arial MT"/>
              </a:rPr>
              <a:t>gradual </a:t>
            </a:r>
            <a:r>
              <a:rPr sz="2800" dirty="0">
                <a:solidFill>
                  <a:schemeClr val="tx1"/>
                </a:solidFill>
                <a:latin typeface="Arial MT"/>
                <a:cs typeface="Arial MT"/>
              </a:rPr>
              <a:t>development</a:t>
            </a:r>
            <a:r>
              <a:rPr sz="2800" spc="-85" dirty="0">
                <a:solidFill>
                  <a:schemeClr val="tx1"/>
                </a:solidFill>
                <a:latin typeface="Arial MT"/>
                <a:cs typeface="Arial MT"/>
              </a:rPr>
              <a:t> </a:t>
            </a:r>
            <a:r>
              <a:rPr sz="2800" dirty="0">
                <a:solidFill>
                  <a:schemeClr val="tx1"/>
                </a:solidFill>
                <a:latin typeface="Arial MT"/>
                <a:cs typeface="Arial MT"/>
              </a:rPr>
              <a:t>of</a:t>
            </a:r>
            <a:r>
              <a:rPr sz="2800" spc="-85" dirty="0">
                <a:solidFill>
                  <a:schemeClr val="tx1"/>
                </a:solidFill>
                <a:latin typeface="Arial MT"/>
                <a:cs typeface="Arial MT"/>
              </a:rPr>
              <a:t> </a:t>
            </a:r>
            <a:r>
              <a:rPr sz="2800" spc="-25" dirty="0">
                <a:solidFill>
                  <a:schemeClr val="tx1"/>
                </a:solidFill>
                <a:latin typeface="Arial MT"/>
                <a:cs typeface="Arial MT"/>
              </a:rPr>
              <a:t>an </a:t>
            </a:r>
            <a:r>
              <a:rPr sz="2800" dirty="0">
                <a:solidFill>
                  <a:schemeClr val="tx1"/>
                </a:solidFill>
                <a:latin typeface="Arial MT"/>
                <a:cs typeface="Arial MT"/>
              </a:rPr>
              <a:t>individuals</a:t>
            </a:r>
            <a:r>
              <a:rPr sz="2800" spc="-114" dirty="0">
                <a:solidFill>
                  <a:schemeClr val="tx1"/>
                </a:solidFill>
                <a:latin typeface="Arial MT"/>
                <a:cs typeface="Arial MT"/>
              </a:rPr>
              <a:t> </a:t>
            </a:r>
            <a:r>
              <a:rPr sz="2800" dirty="0">
                <a:solidFill>
                  <a:schemeClr val="tx1"/>
                </a:solidFill>
                <a:latin typeface="Arial MT"/>
                <a:cs typeface="Arial MT"/>
              </a:rPr>
              <a:t>concept</a:t>
            </a:r>
            <a:r>
              <a:rPr sz="2800" spc="-114" dirty="0">
                <a:solidFill>
                  <a:schemeClr val="tx1"/>
                </a:solidFill>
                <a:latin typeface="Arial MT"/>
                <a:cs typeface="Arial MT"/>
              </a:rPr>
              <a:t> </a:t>
            </a:r>
            <a:r>
              <a:rPr sz="2800" spc="-25" dirty="0">
                <a:solidFill>
                  <a:schemeClr val="tx1"/>
                </a:solidFill>
                <a:latin typeface="Arial MT"/>
                <a:cs typeface="Arial MT"/>
              </a:rPr>
              <a:t>of </a:t>
            </a:r>
            <a:r>
              <a:rPr sz="2800" dirty="0">
                <a:solidFill>
                  <a:schemeClr val="tx1"/>
                </a:solidFill>
                <a:latin typeface="Arial MT"/>
                <a:cs typeface="Arial MT"/>
              </a:rPr>
              <a:t>right</a:t>
            </a:r>
            <a:r>
              <a:rPr sz="2800" spc="-50" dirty="0">
                <a:solidFill>
                  <a:schemeClr val="tx1"/>
                </a:solidFill>
                <a:latin typeface="Arial MT"/>
                <a:cs typeface="Arial MT"/>
              </a:rPr>
              <a:t> </a:t>
            </a:r>
            <a:r>
              <a:rPr sz="2800" dirty="0">
                <a:solidFill>
                  <a:schemeClr val="tx1"/>
                </a:solidFill>
                <a:latin typeface="Arial MT"/>
                <a:cs typeface="Arial MT"/>
              </a:rPr>
              <a:t>or</a:t>
            </a:r>
            <a:r>
              <a:rPr sz="2800" spc="-50" dirty="0">
                <a:solidFill>
                  <a:schemeClr val="tx1"/>
                </a:solidFill>
                <a:latin typeface="Arial MT"/>
                <a:cs typeface="Arial MT"/>
              </a:rPr>
              <a:t> </a:t>
            </a:r>
            <a:r>
              <a:rPr sz="2800" dirty="0">
                <a:solidFill>
                  <a:schemeClr val="tx1"/>
                </a:solidFill>
                <a:latin typeface="Arial MT"/>
                <a:cs typeface="Arial MT"/>
              </a:rPr>
              <a:t>wrong</a:t>
            </a:r>
            <a:r>
              <a:rPr sz="2800" spc="-25" dirty="0">
                <a:solidFill>
                  <a:schemeClr val="tx1"/>
                </a:solidFill>
                <a:latin typeface="Arial MT"/>
                <a:cs typeface="Arial MT"/>
              </a:rPr>
              <a:t> </a:t>
            </a:r>
            <a:r>
              <a:rPr sz="2800" spc="-50" dirty="0">
                <a:solidFill>
                  <a:schemeClr val="tx1"/>
                </a:solidFill>
                <a:latin typeface="Arial MT"/>
                <a:cs typeface="Arial MT"/>
              </a:rPr>
              <a:t>– </a:t>
            </a:r>
            <a:r>
              <a:rPr sz="2800" dirty="0">
                <a:solidFill>
                  <a:schemeClr val="tx1"/>
                </a:solidFill>
                <a:latin typeface="Arial MT"/>
                <a:cs typeface="Arial MT"/>
              </a:rPr>
              <a:t>conscious,</a:t>
            </a:r>
            <a:r>
              <a:rPr sz="2800" spc="-114" dirty="0">
                <a:solidFill>
                  <a:schemeClr val="tx1"/>
                </a:solidFill>
                <a:latin typeface="Arial MT"/>
                <a:cs typeface="Arial MT"/>
              </a:rPr>
              <a:t> </a:t>
            </a:r>
            <a:r>
              <a:rPr sz="2800" spc="-10" dirty="0">
                <a:solidFill>
                  <a:schemeClr val="tx1"/>
                </a:solidFill>
                <a:latin typeface="Arial MT"/>
                <a:cs typeface="Arial MT"/>
              </a:rPr>
              <a:t>religious </a:t>
            </a:r>
            <a:r>
              <a:rPr sz="2800" dirty="0">
                <a:solidFill>
                  <a:schemeClr val="tx1"/>
                </a:solidFill>
                <a:latin typeface="Arial MT"/>
                <a:cs typeface="Arial MT"/>
              </a:rPr>
              <a:t>values,</a:t>
            </a:r>
            <a:r>
              <a:rPr sz="2800" spc="-75" dirty="0">
                <a:solidFill>
                  <a:schemeClr val="tx1"/>
                </a:solidFill>
                <a:latin typeface="Arial MT"/>
                <a:cs typeface="Arial MT"/>
              </a:rPr>
              <a:t> </a:t>
            </a:r>
            <a:r>
              <a:rPr sz="2800" dirty="0">
                <a:solidFill>
                  <a:schemeClr val="tx1"/>
                </a:solidFill>
                <a:latin typeface="Arial MT"/>
                <a:cs typeface="Arial MT"/>
              </a:rPr>
              <a:t>social</a:t>
            </a:r>
            <a:r>
              <a:rPr sz="2800" spc="-70" dirty="0">
                <a:solidFill>
                  <a:schemeClr val="tx1"/>
                </a:solidFill>
                <a:latin typeface="Arial MT"/>
                <a:cs typeface="Arial MT"/>
              </a:rPr>
              <a:t> </a:t>
            </a:r>
            <a:r>
              <a:rPr sz="2800" spc="-10" dirty="0">
                <a:solidFill>
                  <a:schemeClr val="tx1"/>
                </a:solidFill>
                <a:latin typeface="Arial MT"/>
                <a:cs typeface="Arial MT"/>
              </a:rPr>
              <a:t>attitudes </a:t>
            </a:r>
            <a:r>
              <a:rPr sz="2800" dirty="0">
                <a:solidFill>
                  <a:schemeClr val="tx1"/>
                </a:solidFill>
                <a:latin typeface="Arial MT"/>
                <a:cs typeface="Arial MT"/>
              </a:rPr>
              <a:t>and</a:t>
            </a:r>
            <a:r>
              <a:rPr sz="2800" spc="-70" dirty="0">
                <a:solidFill>
                  <a:schemeClr val="tx1"/>
                </a:solidFill>
                <a:latin typeface="Arial MT"/>
                <a:cs typeface="Arial MT"/>
              </a:rPr>
              <a:t> </a:t>
            </a:r>
            <a:r>
              <a:rPr sz="2800" dirty="0">
                <a:solidFill>
                  <a:schemeClr val="tx1"/>
                </a:solidFill>
                <a:latin typeface="Arial MT"/>
                <a:cs typeface="Arial MT"/>
              </a:rPr>
              <a:t>certain</a:t>
            </a:r>
            <a:r>
              <a:rPr sz="2800" spc="-65" dirty="0">
                <a:solidFill>
                  <a:schemeClr val="tx1"/>
                </a:solidFill>
                <a:latin typeface="Arial MT"/>
                <a:cs typeface="Arial MT"/>
              </a:rPr>
              <a:t> </a:t>
            </a:r>
            <a:r>
              <a:rPr sz="2800" spc="-10" dirty="0">
                <a:solidFill>
                  <a:schemeClr val="tx1"/>
                </a:solidFill>
                <a:latin typeface="Arial MT"/>
                <a:cs typeface="Arial MT"/>
              </a:rPr>
              <a:t>behaviour.</a:t>
            </a:r>
            <a:endParaRPr sz="2800" dirty="0">
              <a:solidFill>
                <a:schemeClr val="tx1"/>
              </a:solidFill>
              <a:latin typeface="Arial MT"/>
              <a:cs typeface="Arial MT"/>
            </a:endParaRPr>
          </a:p>
        </p:txBody>
      </p:sp>
      <p:pic>
        <p:nvPicPr>
          <p:cNvPr id="5" name="object 5"/>
          <p:cNvPicPr/>
          <p:nvPr/>
        </p:nvPicPr>
        <p:blipFill>
          <a:blip r:embed="rId2" cstate="print"/>
          <a:stretch>
            <a:fillRect/>
          </a:stretch>
        </p:blipFill>
        <p:spPr>
          <a:xfrm>
            <a:off x="4643628" y="2276855"/>
            <a:ext cx="4194048" cy="276758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700" y="533401"/>
            <a:ext cx="7478100" cy="5715006"/>
          </a:xfrm>
        </p:spPr>
        <p:txBody>
          <a:bodyPr>
            <a:normAutofit/>
          </a:bodyPr>
          <a:lstStyle/>
          <a:p>
            <a:pPr marL="0" indent="0" algn="just">
              <a:buNone/>
            </a:pPr>
            <a:r>
              <a:rPr lang="en-US" b="1" dirty="0" smtClean="0"/>
              <a:t>Background</a:t>
            </a:r>
          </a:p>
          <a:p>
            <a:pPr marL="0" indent="0" algn="just">
              <a:buNone/>
            </a:pPr>
            <a:endParaRPr lang="en-US" b="1" dirty="0"/>
          </a:p>
          <a:p>
            <a:pPr algn="just"/>
            <a:r>
              <a:rPr lang="en-US" dirty="0"/>
              <a:t>A national railway system was under pressure to improve efficiency and reduce delays. Conductors and staff were instructed to </a:t>
            </a:r>
            <a:r>
              <a:rPr lang="en-US" b="1" dirty="0"/>
              <a:t>prioritize punctuality</a:t>
            </a:r>
            <a:r>
              <a:rPr lang="en-US" dirty="0"/>
              <a:t>, as the public image of the railway was suffering</a:t>
            </a:r>
            <a:r>
              <a:rPr lang="en-US" dirty="0" smtClean="0"/>
              <a:t>.</a:t>
            </a:r>
          </a:p>
          <a:p>
            <a:pPr marL="0" indent="0" algn="just">
              <a:buNone/>
            </a:pPr>
            <a:endParaRPr lang="en-US" dirty="0"/>
          </a:p>
          <a:p>
            <a:pPr algn="just"/>
            <a:r>
              <a:rPr lang="en-US" dirty="0"/>
              <a:t>One evening, a conductor prepared to depart a busy intercity train. During the final safety checks, a junior staff member flagged a </a:t>
            </a:r>
            <a:r>
              <a:rPr lang="en-US" b="1" dirty="0"/>
              <a:t>possible brake fault</a:t>
            </a:r>
            <a:r>
              <a:rPr lang="en-US" dirty="0"/>
              <a:t> in one of the compartments. According to protocol, the train could still be dispatched if the defect was </a:t>
            </a:r>
            <a:r>
              <a:rPr lang="en-US" i="1" dirty="0"/>
              <a:t>not confirmed</a:t>
            </a:r>
            <a:r>
              <a:rPr lang="en-US" dirty="0"/>
              <a:t> as critical by the technical team. However, calling in technical staff would delay the train by at least 45 minutes.</a:t>
            </a:r>
          </a:p>
          <a:p>
            <a:pPr algn="just"/>
            <a:endParaRPr lang="en-US" dirty="0"/>
          </a:p>
        </p:txBody>
      </p:sp>
    </p:spTree>
    <p:extLst>
      <p:ext uri="{BB962C8B-B14F-4D97-AF65-F5344CB8AC3E}">
        <p14:creationId xmlns:p14="http://schemas.microsoft.com/office/powerpoint/2010/main" val="1223799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700" y="457201"/>
            <a:ext cx="7478100" cy="5791206"/>
          </a:xfrm>
        </p:spPr>
        <p:txBody>
          <a:bodyPr>
            <a:normAutofit/>
          </a:bodyPr>
          <a:lstStyle/>
          <a:p>
            <a:pPr marL="0" indent="0" algn="just">
              <a:buNone/>
            </a:pPr>
            <a:r>
              <a:rPr lang="en-US" b="1" dirty="0"/>
              <a:t>The </a:t>
            </a:r>
            <a:r>
              <a:rPr lang="en-US" b="1" dirty="0" smtClean="0"/>
              <a:t>Incident</a:t>
            </a:r>
          </a:p>
          <a:p>
            <a:pPr marL="0" indent="0" algn="just">
              <a:buNone/>
            </a:pPr>
            <a:endParaRPr lang="en-US" b="1" dirty="0"/>
          </a:p>
          <a:p>
            <a:pPr algn="just"/>
            <a:r>
              <a:rPr lang="en-US" dirty="0"/>
              <a:t>The conductor faced pressure:</a:t>
            </a:r>
          </a:p>
          <a:p>
            <a:pPr lvl="1" algn="just"/>
            <a:r>
              <a:rPr lang="en-US" b="1" dirty="0"/>
              <a:t>Management Pressure:</a:t>
            </a:r>
            <a:r>
              <a:rPr lang="en-US" dirty="0"/>
              <a:t> The station supervisor reminded him that late departures would trigger penalties for the team.</a:t>
            </a:r>
          </a:p>
          <a:p>
            <a:pPr lvl="1" algn="just"/>
            <a:r>
              <a:rPr lang="en-US" b="1" dirty="0"/>
              <a:t>Passenger Pressure:</a:t>
            </a:r>
            <a:r>
              <a:rPr lang="en-US" dirty="0"/>
              <a:t> Hundreds of commuters were growing restless, demanding an immediate departure.</a:t>
            </a:r>
          </a:p>
          <a:p>
            <a:pPr lvl="1" algn="just"/>
            <a:r>
              <a:rPr lang="en-US" b="1" dirty="0"/>
              <a:t>Personal Pressure:</a:t>
            </a:r>
            <a:r>
              <a:rPr lang="en-US" dirty="0"/>
              <a:t> The conductor’s performance review (and bonus) depended on punctuality</a:t>
            </a:r>
            <a:r>
              <a:rPr lang="en-US" dirty="0" smtClean="0"/>
              <a:t>.</a:t>
            </a:r>
          </a:p>
          <a:p>
            <a:pPr marL="342900" lvl="1" indent="0" algn="just">
              <a:buNone/>
            </a:pPr>
            <a:endParaRPr lang="en-US" dirty="0"/>
          </a:p>
          <a:p>
            <a:pPr algn="just"/>
            <a:r>
              <a:rPr lang="en-US" dirty="0"/>
              <a:t>He made the decision to </a:t>
            </a:r>
            <a:r>
              <a:rPr lang="en-US" b="1" dirty="0"/>
              <a:t>proceed with departure</a:t>
            </a:r>
            <a:r>
              <a:rPr lang="en-US" dirty="0"/>
              <a:t>, reasoning that the defect was likely minor.</a:t>
            </a:r>
          </a:p>
          <a:p>
            <a:pPr algn="just"/>
            <a:r>
              <a:rPr lang="en-US" dirty="0"/>
              <a:t>Halfway through the journey, the suspected brake fault caused a </a:t>
            </a:r>
            <a:r>
              <a:rPr lang="en-US" b="1" dirty="0"/>
              <a:t>serious malfunction</a:t>
            </a:r>
            <a:r>
              <a:rPr lang="en-US" dirty="0"/>
              <a:t>, leading to a derailment.</a:t>
            </a:r>
          </a:p>
          <a:p>
            <a:pPr lvl="1" algn="just"/>
            <a:r>
              <a:rPr lang="en-US" dirty="0"/>
              <a:t>Several passengers were injured, and two fatalities occurred.</a:t>
            </a:r>
          </a:p>
          <a:p>
            <a:pPr lvl="1" algn="just"/>
            <a:r>
              <a:rPr lang="en-US" dirty="0"/>
              <a:t>Investigations revealed the conductor had </a:t>
            </a:r>
            <a:r>
              <a:rPr lang="en-US" b="1" dirty="0"/>
              <a:t>technically followed company policy</a:t>
            </a:r>
            <a:r>
              <a:rPr lang="en-US" dirty="0"/>
              <a:t>, but he also had the authority to delay the train in the interest of safety.</a:t>
            </a:r>
          </a:p>
        </p:txBody>
      </p:sp>
    </p:spTree>
    <p:extLst>
      <p:ext uri="{BB962C8B-B14F-4D97-AF65-F5344CB8AC3E}">
        <p14:creationId xmlns:p14="http://schemas.microsoft.com/office/powerpoint/2010/main" val="736067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The Ethical Dilemma</a:t>
            </a:r>
            <a:endParaRPr lang="en-US" b="1" dirty="0"/>
          </a:p>
        </p:txBody>
      </p:sp>
      <p:sp>
        <p:nvSpPr>
          <p:cNvPr id="6" name="Content Placeholder 5"/>
          <p:cNvSpPr>
            <a:spLocks noGrp="1"/>
          </p:cNvSpPr>
          <p:nvPr>
            <p:ph idx="1"/>
          </p:nvPr>
        </p:nvSpPr>
        <p:spPr>
          <a:xfrm>
            <a:off x="628650" y="1825625"/>
            <a:ext cx="7886700" cy="2212975"/>
          </a:xfrm>
        </p:spPr>
        <p:txBody>
          <a:bodyPr/>
          <a:lstStyle/>
          <a:p>
            <a:r>
              <a:rPr lang="en-US" b="1" dirty="0"/>
              <a:t>Legally: </a:t>
            </a:r>
            <a:r>
              <a:rPr lang="en-US" dirty="0"/>
              <a:t>He followed the railway company’s minimum requirements</a:t>
            </a:r>
            <a:r>
              <a:rPr lang="en-US" dirty="0" smtClean="0"/>
              <a:t>.</a:t>
            </a:r>
          </a:p>
          <a:p>
            <a:endParaRPr lang="en-US" dirty="0"/>
          </a:p>
          <a:p>
            <a:pPr marL="0" indent="0">
              <a:buNone/>
            </a:pPr>
            <a:endParaRPr lang="en-US" dirty="0"/>
          </a:p>
          <a:p>
            <a:r>
              <a:rPr lang="en-US" b="1" dirty="0"/>
              <a:t>Ethically: </a:t>
            </a:r>
            <a:r>
              <a:rPr lang="en-US" dirty="0"/>
              <a:t>Did he fail in his duty of care to passengers?</a:t>
            </a:r>
          </a:p>
          <a:p>
            <a:endParaRPr lang="en-US" dirty="0"/>
          </a:p>
        </p:txBody>
      </p:sp>
    </p:spTree>
    <p:extLst>
      <p:ext uri="{BB962C8B-B14F-4D97-AF65-F5344CB8AC3E}">
        <p14:creationId xmlns:p14="http://schemas.microsoft.com/office/powerpoint/2010/main" val="3554032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Applying Ethical Theories</a:t>
            </a:r>
            <a:endParaRPr lang="en-US" b="1" dirty="0"/>
          </a:p>
        </p:txBody>
      </p:sp>
      <p:sp>
        <p:nvSpPr>
          <p:cNvPr id="3" name="Content Placeholder 2"/>
          <p:cNvSpPr>
            <a:spLocks noGrp="1"/>
          </p:cNvSpPr>
          <p:nvPr>
            <p:ph idx="1"/>
          </p:nvPr>
        </p:nvSpPr>
        <p:spPr>
          <a:xfrm>
            <a:off x="827700" y="1524001"/>
            <a:ext cx="7478100" cy="4724406"/>
          </a:xfrm>
        </p:spPr>
        <p:txBody>
          <a:bodyPr>
            <a:normAutofit/>
          </a:bodyPr>
          <a:lstStyle/>
          <a:p>
            <a:pPr>
              <a:buFont typeface="+mj-lt"/>
              <a:buAutoNum type="arabicPeriod"/>
            </a:pPr>
            <a:r>
              <a:rPr lang="en-US" b="1" dirty="0" smtClean="0"/>
              <a:t>Deontology </a:t>
            </a:r>
            <a:r>
              <a:rPr lang="en-US" b="1" dirty="0"/>
              <a:t>(Duty-based):</a:t>
            </a:r>
            <a:endParaRPr lang="en-US" dirty="0"/>
          </a:p>
          <a:p>
            <a:pPr marL="742950" lvl="1" indent="-285750">
              <a:buFont typeface="+mj-lt"/>
              <a:buAutoNum type="arabicPeriod"/>
            </a:pPr>
            <a:r>
              <a:rPr lang="en-US" dirty="0"/>
              <a:t>Duty to protect lives must override schedules.</a:t>
            </a:r>
          </a:p>
          <a:p>
            <a:pPr marL="742950" lvl="1" indent="-285750">
              <a:buFont typeface="+mj-lt"/>
              <a:buAutoNum type="arabicPeriod"/>
            </a:pPr>
            <a:r>
              <a:rPr lang="en-US" dirty="0"/>
              <a:t>By not delaying, he failed his moral duty despite following rules</a:t>
            </a:r>
            <a:r>
              <a:rPr lang="en-US" dirty="0" smtClean="0"/>
              <a:t>.</a:t>
            </a:r>
          </a:p>
          <a:p>
            <a:pPr marL="457200" lvl="1" indent="0">
              <a:buNone/>
            </a:pPr>
            <a:endParaRPr lang="en-US" dirty="0"/>
          </a:p>
          <a:p>
            <a:pPr>
              <a:buFont typeface="+mj-lt"/>
              <a:buAutoNum type="arabicPeriod"/>
            </a:pPr>
            <a:r>
              <a:rPr lang="en-US" b="1" dirty="0"/>
              <a:t>Utilitarianism (Consequences):</a:t>
            </a:r>
            <a:endParaRPr lang="en-US" dirty="0"/>
          </a:p>
          <a:p>
            <a:pPr marL="742950" lvl="1" indent="-285750">
              <a:buFont typeface="+mj-lt"/>
              <a:buAutoNum type="arabicPeriod"/>
            </a:pPr>
            <a:r>
              <a:rPr lang="en-US" dirty="0"/>
              <a:t>The harm (injuries, deaths) far outweighed the benefit (avoiding a 45-minute delay).</a:t>
            </a:r>
          </a:p>
          <a:p>
            <a:pPr marL="742950" lvl="1" indent="-285750">
              <a:buFont typeface="+mj-lt"/>
              <a:buAutoNum type="arabicPeriod"/>
            </a:pPr>
            <a:r>
              <a:rPr lang="en-US" dirty="0"/>
              <a:t>From a utilitarian view, his choice was unethical</a:t>
            </a:r>
            <a:r>
              <a:rPr lang="en-US" dirty="0" smtClean="0"/>
              <a:t>.</a:t>
            </a:r>
          </a:p>
          <a:p>
            <a:pPr marL="457200" lvl="1" indent="0">
              <a:buNone/>
            </a:pPr>
            <a:endParaRPr lang="en-US" dirty="0"/>
          </a:p>
          <a:p>
            <a:pPr>
              <a:buFont typeface="+mj-lt"/>
              <a:buAutoNum type="arabicPeriod"/>
            </a:pPr>
            <a:r>
              <a:rPr lang="en-US" b="1" dirty="0"/>
              <a:t>Virtue Ethics (Character-based):</a:t>
            </a:r>
            <a:endParaRPr lang="en-US" dirty="0"/>
          </a:p>
          <a:p>
            <a:pPr marL="742950" lvl="1" indent="-285750">
              <a:buFont typeface="+mj-lt"/>
              <a:buAutoNum type="arabicPeriod"/>
            </a:pPr>
            <a:r>
              <a:rPr lang="en-US" dirty="0"/>
              <a:t>Courage, integrity, and prudence should guide professional behavior.</a:t>
            </a:r>
          </a:p>
          <a:p>
            <a:pPr marL="742950" lvl="1" indent="-285750">
              <a:buFont typeface="+mj-lt"/>
              <a:buAutoNum type="arabicPeriod"/>
            </a:pPr>
            <a:r>
              <a:rPr lang="en-US" dirty="0"/>
              <a:t>A virtuous conductor would have delayed the train, despite pressure.</a:t>
            </a:r>
          </a:p>
          <a:p>
            <a:endParaRPr lang="en-US" dirty="0"/>
          </a:p>
        </p:txBody>
      </p:sp>
    </p:spTree>
    <p:extLst>
      <p:ext uri="{BB962C8B-B14F-4D97-AF65-F5344CB8AC3E}">
        <p14:creationId xmlns:p14="http://schemas.microsoft.com/office/powerpoint/2010/main" val="582747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Discussion Questions</a:t>
            </a:r>
            <a:endParaRPr lang="en-US" b="1" dirty="0">
              <a:solidFill>
                <a:schemeClr val="bg1"/>
              </a:solidFill>
            </a:endParaRPr>
          </a:p>
        </p:txBody>
      </p:sp>
      <p:sp>
        <p:nvSpPr>
          <p:cNvPr id="3" name="Content Placeholder 2"/>
          <p:cNvSpPr>
            <a:spLocks noGrp="1"/>
          </p:cNvSpPr>
          <p:nvPr>
            <p:ph idx="1"/>
          </p:nvPr>
        </p:nvSpPr>
        <p:spPr/>
        <p:txBody>
          <a:bodyPr/>
          <a:lstStyle/>
          <a:p>
            <a:pPr>
              <a:buFont typeface="+mj-lt"/>
              <a:buAutoNum type="arabicPeriod"/>
            </a:pPr>
            <a:r>
              <a:rPr lang="en-US" dirty="0" smtClean="0"/>
              <a:t>Was </a:t>
            </a:r>
            <a:r>
              <a:rPr lang="en-US" dirty="0"/>
              <a:t>the conductor </a:t>
            </a:r>
            <a:r>
              <a:rPr lang="en-US" b="1" dirty="0"/>
              <a:t>morally responsible</a:t>
            </a:r>
            <a:r>
              <a:rPr lang="en-US" dirty="0"/>
              <a:t>, even if he was not solely legally liable</a:t>
            </a:r>
            <a:r>
              <a:rPr lang="en-US" dirty="0" smtClean="0"/>
              <a:t>?</a:t>
            </a:r>
          </a:p>
          <a:p>
            <a:pPr marL="457200" indent="-457200">
              <a:buFont typeface="+mj-lt"/>
              <a:buAutoNum type="arabicPeriod"/>
            </a:pPr>
            <a:endParaRPr lang="en-US" dirty="0"/>
          </a:p>
          <a:p>
            <a:pPr>
              <a:buFont typeface="+mj-lt"/>
              <a:buAutoNum type="arabicPeriod"/>
            </a:pPr>
            <a:r>
              <a:rPr lang="en-US" dirty="0"/>
              <a:t>Should professionals act beyond company policy when </a:t>
            </a:r>
            <a:r>
              <a:rPr lang="en-US" b="1" dirty="0"/>
              <a:t>ethical alarms</a:t>
            </a:r>
            <a:r>
              <a:rPr lang="en-US" dirty="0"/>
              <a:t> go off</a:t>
            </a:r>
            <a:r>
              <a:rPr lang="en-US" dirty="0" smtClean="0"/>
              <a:t>?</a:t>
            </a:r>
          </a:p>
          <a:p>
            <a:pPr marL="457200" indent="-457200">
              <a:buFont typeface="+mj-lt"/>
              <a:buAutoNum type="arabicPeriod"/>
            </a:pPr>
            <a:endParaRPr lang="en-US" dirty="0"/>
          </a:p>
          <a:p>
            <a:pPr>
              <a:buFont typeface="+mj-lt"/>
              <a:buAutoNum type="arabicPeriod"/>
            </a:pPr>
            <a:r>
              <a:rPr lang="en-US" dirty="0"/>
              <a:t>To what extent should external pressures (deadlines, passenger complaints, performance reviews) excuse ethical lapses?</a:t>
            </a:r>
          </a:p>
          <a:p>
            <a:pPr marL="457200" indent="-457200">
              <a:buFont typeface="+mj-lt"/>
              <a:buAutoNum type="arabicPeriod"/>
            </a:pPr>
            <a:endParaRPr lang="en-US" dirty="0"/>
          </a:p>
        </p:txBody>
      </p:sp>
    </p:spTree>
    <p:extLst>
      <p:ext uri="{BB962C8B-B14F-4D97-AF65-F5344CB8AC3E}">
        <p14:creationId xmlns:p14="http://schemas.microsoft.com/office/powerpoint/2010/main" val="4270617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03339"/>
            <a:ext cx="7055380" cy="1133130"/>
          </a:xfrm>
          <a:prstGeom prst="rect">
            <a:avLst/>
          </a:prstGeom>
        </p:spPr>
        <p:txBody>
          <a:bodyPr vert="horz" wrap="square" lIns="0" tIns="512571" rIns="0" bIns="0" rtlCol="0">
            <a:spAutoFit/>
          </a:bodyPr>
          <a:lstStyle/>
          <a:p>
            <a:pPr marL="2540635">
              <a:lnSpc>
                <a:spcPct val="100000"/>
              </a:lnSpc>
              <a:spcBef>
                <a:spcPts val="105"/>
              </a:spcBef>
            </a:pPr>
            <a:r>
              <a:rPr lang="en-US" sz="4000" b="1" dirty="0" smtClean="0">
                <a:solidFill>
                  <a:schemeClr val="tx1"/>
                </a:solidFill>
              </a:rPr>
              <a:t>Kohlberg's</a:t>
            </a:r>
            <a:r>
              <a:rPr lang="en-US" sz="4000" b="1" spc="-40" dirty="0" smtClean="0">
                <a:solidFill>
                  <a:schemeClr val="tx1"/>
                </a:solidFill>
              </a:rPr>
              <a:t> </a:t>
            </a:r>
            <a:r>
              <a:rPr lang="en-US" sz="4000" b="1" spc="-10" dirty="0" smtClean="0">
                <a:solidFill>
                  <a:schemeClr val="tx1"/>
                </a:solidFill>
              </a:rPr>
              <a:t>Theory</a:t>
            </a:r>
            <a:endParaRPr lang="en-US" sz="4000" b="1" spc="-10" dirty="0">
              <a:solidFill>
                <a:schemeClr val="tx1"/>
              </a:solidFill>
            </a:endParaRPr>
          </a:p>
        </p:txBody>
      </p:sp>
      <p:sp>
        <p:nvSpPr>
          <p:cNvPr id="4" name="object 4"/>
          <p:cNvSpPr txBox="1"/>
          <p:nvPr/>
        </p:nvSpPr>
        <p:spPr>
          <a:xfrm>
            <a:off x="402742" y="1798777"/>
            <a:ext cx="8212455" cy="3860672"/>
          </a:xfrm>
          <a:prstGeom prst="rect">
            <a:avLst/>
          </a:prstGeom>
        </p:spPr>
        <p:txBody>
          <a:bodyPr vert="horz" wrap="square" lIns="0" tIns="13335" rIns="0" bIns="0" rtlCol="0">
            <a:spAutoFit/>
          </a:bodyPr>
          <a:lstStyle/>
          <a:p>
            <a:pPr marL="355600" indent="-342900">
              <a:lnSpc>
                <a:spcPct val="100000"/>
              </a:lnSpc>
              <a:spcBef>
                <a:spcPts val="105"/>
              </a:spcBef>
              <a:buFont typeface="Arial" panose="020B0604020202020204" pitchFamily="34" charset="0"/>
              <a:buChar char="•"/>
              <a:tabLst>
                <a:tab pos="354965" algn="l"/>
              </a:tabLst>
            </a:pPr>
            <a:r>
              <a:rPr sz="2000" dirty="0" smtClean="0">
                <a:solidFill>
                  <a:schemeClr val="tx1"/>
                </a:solidFill>
                <a:latin typeface="Arial MT"/>
                <a:cs typeface="Arial MT"/>
              </a:rPr>
              <a:t>This</a:t>
            </a:r>
            <a:r>
              <a:rPr sz="2000" spc="-15" dirty="0" smtClean="0">
                <a:solidFill>
                  <a:schemeClr val="tx1"/>
                </a:solidFill>
                <a:latin typeface="Arial MT"/>
                <a:cs typeface="Arial MT"/>
              </a:rPr>
              <a:t> </a:t>
            </a:r>
            <a:r>
              <a:rPr sz="2000" dirty="0">
                <a:solidFill>
                  <a:schemeClr val="tx1"/>
                </a:solidFill>
                <a:latin typeface="Arial MT"/>
                <a:cs typeface="Arial MT"/>
              </a:rPr>
              <a:t>theory</a:t>
            </a:r>
            <a:r>
              <a:rPr sz="2000" spc="-25" dirty="0">
                <a:solidFill>
                  <a:schemeClr val="tx1"/>
                </a:solidFill>
                <a:latin typeface="Arial MT"/>
                <a:cs typeface="Arial MT"/>
              </a:rPr>
              <a:t> </a:t>
            </a:r>
            <a:r>
              <a:rPr sz="2000" spc="-10" dirty="0">
                <a:solidFill>
                  <a:schemeClr val="tx1"/>
                </a:solidFill>
                <a:latin typeface="Arial MT"/>
                <a:cs typeface="Arial MT"/>
              </a:rPr>
              <a:t>is</a:t>
            </a:r>
            <a:r>
              <a:rPr sz="2000" spc="-15" dirty="0">
                <a:solidFill>
                  <a:schemeClr val="tx1"/>
                </a:solidFill>
                <a:latin typeface="Arial MT"/>
                <a:cs typeface="Arial MT"/>
              </a:rPr>
              <a:t> </a:t>
            </a:r>
            <a:r>
              <a:rPr sz="2000" dirty="0">
                <a:solidFill>
                  <a:schemeClr val="tx1"/>
                </a:solidFill>
                <a:latin typeface="Arial MT"/>
                <a:cs typeface="Arial MT"/>
              </a:rPr>
              <a:t>a s</a:t>
            </a:r>
            <a:r>
              <a:rPr sz="2000" spc="-10" dirty="0">
                <a:solidFill>
                  <a:schemeClr val="tx1"/>
                </a:solidFill>
                <a:latin typeface="Arial MT"/>
                <a:cs typeface="Arial MT"/>
              </a:rPr>
              <a:t>t</a:t>
            </a:r>
            <a:r>
              <a:rPr sz="2000" spc="-5" dirty="0">
                <a:solidFill>
                  <a:schemeClr val="tx1"/>
                </a:solidFill>
                <a:latin typeface="Arial MT"/>
                <a:cs typeface="Arial MT"/>
              </a:rPr>
              <a:t>ag</a:t>
            </a:r>
            <a:r>
              <a:rPr sz="2000" dirty="0">
                <a:solidFill>
                  <a:schemeClr val="tx1"/>
                </a:solidFill>
                <a:latin typeface="Arial MT"/>
                <a:cs typeface="Arial MT"/>
              </a:rPr>
              <a:t>e</a:t>
            </a:r>
            <a:r>
              <a:rPr sz="2000" spc="-30" dirty="0">
                <a:solidFill>
                  <a:schemeClr val="tx1"/>
                </a:solidFill>
                <a:latin typeface="Arial MT"/>
                <a:cs typeface="Arial MT"/>
              </a:rPr>
              <a:t> </a:t>
            </a:r>
            <a:r>
              <a:rPr sz="2000" spc="-5" dirty="0">
                <a:solidFill>
                  <a:schemeClr val="tx1"/>
                </a:solidFill>
                <a:latin typeface="Arial MT"/>
                <a:cs typeface="Arial MT"/>
              </a:rPr>
              <a:t>theory.</a:t>
            </a:r>
            <a:r>
              <a:rPr sz="2000" spc="-35" dirty="0">
                <a:solidFill>
                  <a:schemeClr val="tx1"/>
                </a:solidFill>
                <a:latin typeface="Arial MT"/>
                <a:cs typeface="Arial MT"/>
              </a:rPr>
              <a:t> </a:t>
            </a:r>
            <a:r>
              <a:rPr sz="2000" spc="-5" dirty="0">
                <a:solidFill>
                  <a:schemeClr val="tx1"/>
                </a:solidFill>
                <a:latin typeface="Arial MT"/>
                <a:cs typeface="Arial MT"/>
              </a:rPr>
              <a:t>I</a:t>
            </a:r>
            <a:r>
              <a:rPr sz="2000" dirty="0">
                <a:solidFill>
                  <a:schemeClr val="tx1"/>
                </a:solidFill>
                <a:latin typeface="Arial MT"/>
                <a:cs typeface="Arial MT"/>
              </a:rPr>
              <a:t>n</a:t>
            </a:r>
            <a:r>
              <a:rPr sz="2000" spc="-15" dirty="0">
                <a:solidFill>
                  <a:schemeClr val="tx1"/>
                </a:solidFill>
                <a:latin typeface="Arial MT"/>
                <a:cs typeface="Arial MT"/>
              </a:rPr>
              <a:t> </a:t>
            </a:r>
            <a:r>
              <a:rPr sz="2000" dirty="0">
                <a:solidFill>
                  <a:schemeClr val="tx1"/>
                </a:solidFill>
                <a:latin typeface="Arial MT"/>
                <a:cs typeface="Arial MT"/>
              </a:rPr>
              <a:t>other</a:t>
            </a:r>
            <a:r>
              <a:rPr sz="2000" spc="-30" dirty="0">
                <a:solidFill>
                  <a:schemeClr val="tx1"/>
                </a:solidFill>
                <a:latin typeface="Arial MT"/>
                <a:cs typeface="Arial MT"/>
              </a:rPr>
              <a:t> </a:t>
            </a:r>
            <a:r>
              <a:rPr sz="2000" dirty="0">
                <a:solidFill>
                  <a:schemeClr val="tx1"/>
                </a:solidFill>
                <a:latin typeface="Arial MT"/>
                <a:cs typeface="Arial MT"/>
              </a:rPr>
              <a:t>wo</a:t>
            </a:r>
            <a:r>
              <a:rPr sz="2000" spc="5" dirty="0">
                <a:solidFill>
                  <a:schemeClr val="tx1"/>
                </a:solidFill>
                <a:latin typeface="Arial MT"/>
                <a:cs typeface="Arial MT"/>
              </a:rPr>
              <a:t>r</a:t>
            </a:r>
            <a:r>
              <a:rPr sz="2000" dirty="0">
                <a:solidFill>
                  <a:schemeClr val="tx1"/>
                </a:solidFill>
                <a:latin typeface="Arial MT"/>
                <a:cs typeface="Arial MT"/>
              </a:rPr>
              <a:t>ds,</a:t>
            </a:r>
            <a:r>
              <a:rPr sz="2000" spc="-40" dirty="0">
                <a:solidFill>
                  <a:schemeClr val="tx1"/>
                </a:solidFill>
                <a:latin typeface="Arial MT"/>
                <a:cs typeface="Arial MT"/>
              </a:rPr>
              <a:t> </a:t>
            </a:r>
            <a:r>
              <a:rPr sz="2000" dirty="0">
                <a:solidFill>
                  <a:schemeClr val="tx1"/>
                </a:solidFill>
                <a:latin typeface="Arial MT"/>
                <a:cs typeface="Arial MT"/>
              </a:rPr>
              <a:t>e</a:t>
            </a:r>
            <a:r>
              <a:rPr sz="2000" spc="-10" dirty="0">
                <a:solidFill>
                  <a:schemeClr val="tx1"/>
                </a:solidFill>
                <a:latin typeface="Arial MT"/>
                <a:cs typeface="Arial MT"/>
              </a:rPr>
              <a:t>v</a:t>
            </a:r>
            <a:r>
              <a:rPr sz="2000" spc="-5" dirty="0">
                <a:solidFill>
                  <a:schemeClr val="tx1"/>
                </a:solidFill>
                <a:latin typeface="Arial MT"/>
                <a:cs typeface="Arial MT"/>
              </a:rPr>
              <a:t>eryon</a:t>
            </a:r>
            <a:r>
              <a:rPr sz="2000" dirty="0">
                <a:solidFill>
                  <a:schemeClr val="tx1"/>
                </a:solidFill>
                <a:latin typeface="Arial MT"/>
                <a:cs typeface="Arial MT"/>
              </a:rPr>
              <a:t>e</a:t>
            </a:r>
            <a:r>
              <a:rPr sz="2000" spc="-35" dirty="0">
                <a:solidFill>
                  <a:schemeClr val="tx1"/>
                </a:solidFill>
                <a:latin typeface="Arial MT"/>
                <a:cs typeface="Arial MT"/>
              </a:rPr>
              <a:t> </a:t>
            </a:r>
            <a:r>
              <a:rPr sz="2000" dirty="0">
                <a:solidFill>
                  <a:schemeClr val="tx1"/>
                </a:solidFill>
                <a:latin typeface="Arial MT"/>
                <a:cs typeface="Arial MT"/>
              </a:rPr>
              <a:t>goes</a:t>
            </a:r>
            <a:r>
              <a:rPr sz="2000" spc="-15" dirty="0">
                <a:solidFill>
                  <a:schemeClr val="tx1"/>
                </a:solidFill>
                <a:latin typeface="Arial MT"/>
                <a:cs typeface="Arial MT"/>
              </a:rPr>
              <a:t> </a:t>
            </a:r>
            <a:r>
              <a:rPr sz="2000" spc="-5" dirty="0">
                <a:solidFill>
                  <a:schemeClr val="tx1"/>
                </a:solidFill>
                <a:latin typeface="Arial MT"/>
                <a:cs typeface="Arial MT"/>
              </a:rPr>
              <a:t>through</a:t>
            </a:r>
            <a:endParaRPr sz="2000" dirty="0">
              <a:solidFill>
                <a:schemeClr val="tx1"/>
              </a:solidFill>
              <a:latin typeface="Arial MT"/>
              <a:cs typeface="Arial MT"/>
            </a:endParaRPr>
          </a:p>
          <a:p>
            <a:pPr marL="355600">
              <a:lnSpc>
                <a:spcPct val="100000"/>
              </a:lnSpc>
            </a:pPr>
            <a:r>
              <a:rPr sz="2000" dirty="0">
                <a:solidFill>
                  <a:schemeClr val="tx1"/>
                </a:solidFill>
                <a:latin typeface="Arial MT"/>
                <a:cs typeface="Arial MT"/>
              </a:rPr>
              <a:t>the</a:t>
            </a:r>
            <a:r>
              <a:rPr sz="2000" spc="-45" dirty="0">
                <a:solidFill>
                  <a:schemeClr val="tx1"/>
                </a:solidFill>
                <a:latin typeface="Arial MT"/>
                <a:cs typeface="Arial MT"/>
              </a:rPr>
              <a:t> </a:t>
            </a:r>
            <a:r>
              <a:rPr sz="2000" dirty="0">
                <a:solidFill>
                  <a:schemeClr val="tx1"/>
                </a:solidFill>
                <a:latin typeface="Arial MT"/>
                <a:cs typeface="Arial MT"/>
              </a:rPr>
              <a:t>stages</a:t>
            </a:r>
            <a:r>
              <a:rPr sz="2000" spc="-50" dirty="0">
                <a:solidFill>
                  <a:schemeClr val="tx1"/>
                </a:solidFill>
                <a:latin typeface="Arial MT"/>
                <a:cs typeface="Arial MT"/>
              </a:rPr>
              <a:t> </a:t>
            </a:r>
            <a:r>
              <a:rPr sz="2000" dirty="0">
                <a:solidFill>
                  <a:schemeClr val="tx1"/>
                </a:solidFill>
                <a:latin typeface="Arial MT"/>
                <a:cs typeface="Arial MT"/>
              </a:rPr>
              <a:t>sequentially</a:t>
            </a:r>
            <a:r>
              <a:rPr sz="2000" spc="-55" dirty="0">
                <a:solidFill>
                  <a:schemeClr val="tx1"/>
                </a:solidFill>
                <a:latin typeface="Arial MT"/>
                <a:cs typeface="Arial MT"/>
              </a:rPr>
              <a:t> </a:t>
            </a:r>
            <a:r>
              <a:rPr sz="2000" dirty="0">
                <a:solidFill>
                  <a:schemeClr val="tx1"/>
                </a:solidFill>
                <a:latin typeface="Arial MT"/>
                <a:cs typeface="Arial MT"/>
              </a:rPr>
              <a:t>without</a:t>
            </a:r>
            <a:r>
              <a:rPr sz="2000" spc="-45" dirty="0">
                <a:solidFill>
                  <a:schemeClr val="tx1"/>
                </a:solidFill>
                <a:latin typeface="Arial MT"/>
                <a:cs typeface="Arial MT"/>
              </a:rPr>
              <a:t> </a:t>
            </a:r>
            <a:r>
              <a:rPr sz="2000" dirty="0">
                <a:solidFill>
                  <a:schemeClr val="tx1"/>
                </a:solidFill>
                <a:latin typeface="Arial MT"/>
                <a:cs typeface="Arial MT"/>
              </a:rPr>
              <a:t>skipping</a:t>
            </a:r>
            <a:r>
              <a:rPr sz="2000" spc="-50" dirty="0">
                <a:solidFill>
                  <a:schemeClr val="tx1"/>
                </a:solidFill>
                <a:latin typeface="Arial MT"/>
                <a:cs typeface="Arial MT"/>
              </a:rPr>
              <a:t> </a:t>
            </a:r>
            <a:r>
              <a:rPr sz="2000" dirty="0">
                <a:solidFill>
                  <a:schemeClr val="tx1"/>
                </a:solidFill>
                <a:latin typeface="Arial MT"/>
                <a:cs typeface="Arial MT"/>
              </a:rPr>
              <a:t>any</a:t>
            </a:r>
            <a:r>
              <a:rPr sz="2000" spc="-35" dirty="0">
                <a:solidFill>
                  <a:schemeClr val="tx1"/>
                </a:solidFill>
                <a:latin typeface="Arial MT"/>
                <a:cs typeface="Arial MT"/>
              </a:rPr>
              <a:t> </a:t>
            </a:r>
            <a:r>
              <a:rPr sz="2000" spc="-10" dirty="0">
                <a:solidFill>
                  <a:schemeClr val="tx1"/>
                </a:solidFill>
                <a:latin typeface="Arial MT"/>
                <a:cs typeface="Arial MT"/>
              </a:rPr>
              <a:t>stage.</a:t>
            </a:r>
            <a:endParaRPr sz="2000" dirty="0">
              <a:solidFill>
                <a:schemeClr val="tx1"/>
              </a:solidFill>
              <a:latin typeface="Arial MT"/>
              <a:cs typeface="Arial MT"/>
            </a:endParaRPr>
          </a:p>
          <a:p>
            <a:pPr marL="342900" indent="-342900">
              <a:lnSpc>
                <a:spcPct val="100000"/>
              </a:lnSpc>
              <a:spcBef>
                <a:spcPts val="580"/>
              </a:spcBef>
              <a:buFont typeface="Arial" panose="020B0604020202020204" pitchFamily="34" charset="0"/>
              <a:buChar char="•"/>
            </a:pPr>
            <a:endParaRPr sz="2000" dirty="0">
              <a:solidFill>
                <a:schemeClr val="tx1"/>
              </a:solidFill>
              <a:latin typeface="Arial MT"/>
              <a:cs typeface="Arial MT"/>
            </a:endParaRPr>
          </a:p>
          <a:p>
            <a:pPr marL="355600" marR="131445" indent="-342900">
              <a:lnSpc>
                <a:spcPct val="100000"/>
              </a:lnSpc>
              <a:buFont typeface="Arial" panose="020B0604020202020204" pitchFamily="34" charset="0"/>
              <a:buChar char="•"/>
              <a:tabLst>
                <a:tab pos="355600" algn="l"/>
              </a:tabLst>
            </a:pPr>
            <a:r>
              <a:rPr sz="2000" dirty="0" smtClean="0">
                <a:solidFill>
                  <a:schemeClr val="tx1"/>
                </a:solidFill>
                <a:latin typeface="Arial MT"/>
                <a:cs typeface="Arial MT"/>
              </a:rPr>
              <a:t>However</a:t>
            </a:r>
            <a:r>
              <a:rPr sz="2000" dirty="0">
                <a:solidFill>
                  <a:schemeClr val="tx1"/>
                </a:solidFill>
                <a:latin typeface="Arial MT"/>
                <a:cs typeface="Arial MT"/>
              </a:rPr>
              <a:t>,</a:t>
            </a:r>
            <a:r>
              <a:rPr sz="2000" spc="-55" dirty="0">
                <a:solidFill>
                  <a:schemeClr val="tx1"/>
                </a:solidFill>
                <a:latin typeface="Arial MT"/>
                <a:cs typeface="Arial MT"/>
              </a:rPr>
              <a:t> </a:t>
            </a:r>
            <a:r>
              <a:rPr sz="2000" dirty="0">
                <a:solidFill>
                  <a:schemeClr val="tx1"/>
                </a:solidFill>
                <a:latin typeface="Arial MT"/>
                <a:cs typeface="Arial MT"/>
              </a:rPr>
              <a:t>movement</a:t>
            </a:r>
            <a:r>
              <a:rPr sz="2000" spc="-50" dirty="0">
                <a:solidFill>
                  <a:schemeClr val="tx1"/>
                </a:solidFill>
                <a:latin typeface="Arial MT"/>
                <a:cs typeface="Arial MT"/>
              </a:rPr>
              <a:t> </a:t>
            </a:r>
            <a:r>
              <a:rPr sz="2000" dirty="0">
                <a:solidFill>
                  <a:schemeClr val="tx1"/>
                </a:solidFill>
                <a:latin typeface="Arial MT"/>
                <a:cs typeface="Arial MT"/>
              </a:rPr>
              <a:t>through</a:t>
            </a:r>
            <a:r>
              <a:rPr sz="2000" spc="-55" dirty="0">
                <a:solidFill>
                  <a:schemeClr val="tx1"/>
                </a:solidFill>
                <a:latin typeface="Arial MT"/>
                <a:cs typeface="Arial MT"/>
              </a:rPr>
              <a:t> </a:t>
            </a:r>
            <a:r>
              <a:rPr sz="2000" dirty="0">
                <a:solidFill>
                  <a:schemeClr val="tx1"/>
                </a:solidFill>
                <a:latin typeface="Arial MT"/>
                <a:cs typeface="Arial MT"/>
              </a:rPr>
              <a:t>these</a:t>
            </a:r>
            <a:r>
              <a:rPr sz="2000" spc="-45" dirty="0">
                <a:solidFill>
                  <a:schemeClr val="tx1"/>
                </a:solidFill>
                <a:latin typeface="Arial MT"/>
                <a:cs typeface="Arial MT"/>
              </a:rPr>
              <a:t> </a:t>
            </a:r>
            <a:r>
              <a:rPr sz="2000" dirty="0">
                <a:solidFill>
                  <a:schemeClr val="tx1"/>
                </a:solidFill>
                <a:latin typeface="Arial MT"/>
                <a:cs typeface="Arial MT"/>
              </a:rPr>
              <a:t>stages</a:t>
            </a:r>
            <a:r>
              <a:rPr sz="2000" spc="-40" dirty="0">
                <a:solidFill>
                  <a:schemeClr val="tx1"/>
                </a:solidFill>
                <a:latin typeface="Arial MT"/>
                <a:cs typeface="Arial MT"/>
              </a:rPr>
              <a:t> </a:t>
            </a:r>
            <a:r>
              <a:rPr sz="2000" dirty="0">
                <a:solidFill>
                  <a:schemeClr val="tx1"/>
                </a:solidFill>
                <a:latin typeface="Arial MT"/>
                <a:cs typeface="Arial MT"/>
              </a:rPr>
              <a:t>are</a:t>
            </a:r>
            <a:r>
              <a:rPr sz="2000" spc="-50" dirty="0">
                <a:solidFill>
                  <a:schemeClr val="tx1"/>
                </a:solidFill>
                <a:latin typeface="Arial MT"/>
                <a:cs typeface="Arial MT"/>
              </a:rPr>
              <a:t> </a:t>
            </a:r>
            <a:r>
              <a:rPr sz="2000" dirty="0">
                <a:solidFill>
                  <a:schemeClr val="tx1"/>
                </a:solidFill>
                <a:latin typeface="Arial MT"/>
                <a:cs typeface="Arial MT"/>
              </a:rPr>
              <a:t>not</a:t>
            </a:r>
            <a:r>
              <a:rPr sz="2000" spc="-35" dirty="0">
                <a:solidFill>
                  <a:schemeClr val="tx1"/>
                </a:solidFill>
                <a:latin typeface="Arial MT"/>
                <a:cs typeface="Arial MT"/>
              </a:rPr>
              <a:t> </a:t>
            </a:r>
            <a:r>
              <a:rPr sz="2000" dirty="0">
                <a:solidFill>
                  <a:schemeClr val="tx1"/>
                </a:solidFill>
                <a:latin typeface="Arial MT"/>
                <a:cs typeface="Arial MT"/>
              </a:rPr>
              <a:t>natural,</a:t>
            </a:r>
            <a:r>
              <a:rPr sz="2000" spc="-40" dirty="0">
                <a:solidFill>
                  <a:schemeClr val="tx1"/>
                </a:solidFill>
                <a:latin typeface="Arial MT"/>
                <a:cs typeface="Arial MT"/>
              </a:rPr>
              <a:t> </a:t>
            </a:r>
            <a:r>
              <a:rPr sz="2000" dirty="0">
                <a:solidFill>
                  <a:schemeClr val="tx1"/>
                </a:solidFill>
                <a:latin typeface="Arial MT"/>
                <a:cs typeface="Arial MT"/>
              </a:rPr>
              <a:t>that</a:t>
            </a:r>
            <a:r>
              <a:rPr sz="2000" spc="-55" dirty="0">
                <a:solidFill>
                  <a:schemeClr val="tx1"/>
                </a:solidFill>
                <a:latin typeface="Arial MT"/>
                <a:cs typeface="Arial MT"/>
              </a:rPr>
              <a:t> </a:t>
            </a:r>
            <a:r>
              <a:rPr sz="2000" spc="-25" dirty="0">
                <a:solidFill>
                  <a:schemeClr val="tx1"/>
                </a:solidFill>
                <a:latin typeface="Arial MT"/>
                <a:cs typeface="Arial MT"/>
              </a:rPr>
              <a:t>is</a:t>
            </a:r>
            <a:r>
              <a:rPr sz="2000" spc="500" dirty="0">
                <a:solidFill>
                  <a:schemeClr val="tx1"/>
                </a:solidFill>
                <a:latin typeface="Arial MT"/>
                <a:cs typeface="Arial MT"/>
              </a:rPr>
              <a:t>   </a:t>
            </a:r>
            <a:r>
              <a:rPr sz="2000" dirty="0">
                <a:solidFill>
                  <a:schemeClr val="tx1"/>
                </a:solidFill>
                <a:latin typeface="Arial MT"/>
                <a:cs typeface="Arial MT"/>
              </a:rPr>
              <a:t>people</a:t>
            </a:r>
            <a:r>
              <a:rPr sz="2000" spc="-30" dirty="0">
                <a:solidFill>
                  <a:schemeClr val="tx1"/>
                </a:solidFill>
                <a:latin typeface="Arial MT"/>
                <a:cs typeface="Arial MT"/>
              </a:rPr>
              <a:t> </a:t>
            </a:r>
            <a:r>
              <a:rPr sz="2000" dirty="0">
                <a:solidFill>
                  <a:schemeClr val="tx1"/>
                </a:solidFill>
                <a:latin typeface="Arial MT"/>
                <a:cs typeface="Arial MT"/>
              </a:rPr>
              <a:t>do</a:t>
            </a:r>
            <a:r>
              <a:rPr sz="2000" spc="-25" dirty="0">
                <a:solidFill>
                  <a:schemeClr val="tx1"/>
                </a:solidFill>
                <a:latin typeface="Arial MT"/>
                <a:cs typeface="Arial MT"/>
              </a:rPr>
              <a:t> </a:t>
            </a:r>
            <a:r>
              <a:rPr sz="2000" dirty="0">
                <a:solidFill>
                  <a:schemeClr val="tx1"/>
                </a:solidFill>
                <a:latin typeface="Arial MT"/>
                <a:cs typeface="Arial MT"/>
              </a:rPr>
              <a:t>not</a:t>
            </a:r>
            <a:r>
              <a:rPr sz="2000" spc="-30" dirty="0">
                <a:solidFill>
                  <a:schemeClr val="tx1"/>
                </a:solidFill>
                <a:latin typeface="Arial MT"/>
                <a:cs typeface="Arial MT"/>
              </a:rPr>
              <a:t> </a:t>
            </a:r>
            <a:r>
              <a:rPr sz="2000" dirty="0">
                <a:solidFill>
                  <a:schemeClr val="tx1"/>
                </a:solidFill>
                <a:latin typeface="Arial MT"/>
                <a:cs typeface="Arial MT"/>
              </a:rPr>
              <a:t>automatically</a:t>
            </a:r>
            <a:r>
              <a:rPr sz="2000" spc="-30" dirty="0">
                <a:solidFill>
                  <a:schemeClr val="tx1"/>
                </a:solidFill>
                <a:latin typeface="Arial MT"/>
                <a:cs typeface="Arial MT"/>
              </a:rPr>
              <a:t> </a:t>
            </a:r>
            <a:r>
              <a:rPr sz="2000" dirty="0">
                <a:solidFill>
                  <a:schemeClr val="tx1"/>
                </a:solidFill>
                <a:latin typeface="Arial MT"/>
                <a:cs typeface="Arial MT"/>
              </a:rPr>
              <a:t>move</a:t>
            </a:r>
            <a:r>
              <a:rPr sz="2000" spc="-25" dirty="0">
                <a:solidFill>
                  <a:schemeClr val="tx1"/>
                </a:solidFill>
                <a:latin typeface="Arial MT"/>
                <a:cs typeface="Arial MT"/>
              </a:rPr>
              <a:t> </a:t>
            </a:r>
            <a:r>
              <a:rPr sz="2000" dirty="0">
                <a:solidFill>
                  <a:schemeClr val="tx1"/>
                </a:solidFill>
                <a:latin typeface="Arial MT"/>
                <a:cs typeface="Arial MT"/>
              </a:rPr>
              <a:t>from</a:t>
            </a:r>
            <a:r>
              <a:rPr sz="2000" spc="-45" dirty="0">
                <a:solidFill>
                  <a:schemeClr val="tx1"/>
                </a:solidFill>
                <a:latin typeface="Arial MT"/>
                <a:cs typeface="Arial MT"/>
              </a:rPr>
              <a:t> </a:t>
            </a:r>
            <a:r>
              <a:rPr sz="2000" dirty="0">
                <a:solidFill>
                  <a:schemeClr val="tx1"/>
                </a:solidFill>
                <a:latin typeface="Arial MT"/>
                <a:cs typeface="Arial MT"/>
              </a:rPr>
              <a:t>one</a:t>
            </a:r>
            <a:r>
              <a:rPr sz="2000" spc="-25" dirty="0">
                <a:solidFill>
                  <a:schemeClr val="tx1"/>
                </a:solidFill>
                <a:latin typeface="Arial MT"/>
                <a:cs typeface="Arial MT"/>
              </a:rPr>
              <a:t> </a:t>
            </a:r>
            <a:r>
              <a:rPr sz="2000" dirty="0">
                <a:solidFill>
                  <a:schemeClr val="tx1"/>
                </a:solidFill>
                <a:latin typeface="Arial MT"/>
                <a:cs typeface="Arial MT"/>
              </a:rPr>
              <a:t>stage</a:t>
            </a:r>
            <a:r>
              <a:rPr sz="2000" spc="-40" dirty="0">
                <a:solidFill>
                  <a:schemeClr val="tx1"/>
                </a:solidFill>
                <a:latin typeface="Arial MT"/>
                <a:cs typeface="Arial MT"/>
              </a:rPr>
              <a:t> </a:t>
            </a:r>
            <a:r>
              <a:rPr sz="2000" dirty="0">
                <a:solidFill>
                  <a:schemeClr val="tx1"/>
                </a:solidFill>
                <a:latin typeface="Arial MT"/>
                <a:cs typeface="Arial MT"/>
              </a:rPr>
              <a:t>to</a:t>
            </a:r>
            <a:r>
              <a:rPr sz="2000" spc="-25" dirty="0">
                <a:solidFill>
                  <a:schemeClr val="tx1"/>
                </a:solidFill>
                <a:latin typeface="Arial MT"/>
                <a:cs typeface="Arial MT"/>
              </a:rPr>
              <a:t> </a:t>
            </a:r>
            <a:r>
              <a:rPr sz="2000" dirty="0">
                <a:solidFill>
                  <a:schemeClr val="tx1"/>
                </a:solidFill>
                <a:latin typeface="Arial MT"/>
                <a:cs typeface="Arial MT"/>
              </a:rPr>
              <a:t>the</a:t>
            </a:r>
            <a:r>
              <a:rPr sz="2000" spc="-35" dirty="0">
                <a:solidFill>
                  <a:schemeClr val="tx1"/>
                </a:solidFill>
                <a:latin typeface="Arial MT"/>
                <a:cs typeface="Arial MT"/>
              </a:rPr>
              <a:t> </a:t>
            </a:r>
            <a:r>
              <a:rPr sz="2000" dirty="0">
                <a:solidFill>
                  <a:schemeClr val="tx1"/>
                </a:solidFill>
                <a:latin typeface="Arial MT"/>
                <a:cs typeface="Arial MT"/>
              </a:rPr>
              <a:t>next</a:t>
            </a:r>
            <a:r>
              <a:rPr sz="2000" spc="-35" dirty="0">
                <a:solidFill>
                  <a:schemeClr val="tx1"/>
                </a:solidFill>
                <a:latin typeface="Arial MT"/>
                <a:cs typeface="Arial MT"/>
              </a:rPr>
              <a:t> </a:t>
            </a:r>
            <a:r>
              <a:rPr sz="2000" dirty="0">
                <a:solidFill>
                  <a:schemeClr val="tx1"/>
                </a:solidFill>
                <a:latin typeface="Arial MT"/>
                <a:cs typeface="Arial MT"/>
              </a:rPr>
              <a:t>as</a:t>
            </a:r>
            <a:r>
              <a:rPr sz="2000" spc="-20" dirty="0">
                <a:solidFill>
                  <a:schemeClr val="tx1"/>
                </a:solidFill>
                <a:latin typeface="Arial MT"/>
                <a:cs typeface="Arial MT"/>
              </a:rPr>
              <a:t> they </a:t>
            </a:r>
            <a:r>
              <a:rPr sz="2000" dirty="0">
                <a:solidFill>
                  <a:schemeClr val="tx1"/>
                </a:solidFill>
                <a:latin typeface="Arial MT"/>
                <a:cs typeface="Arial MT"/>
              </a:rPr>
              <a:t>mature.</a:t>
            </a:r>
            <a:r>
              <a:rPr sz="2000" spc="-55" dirty="0">
                <a:solidFill>
                  <a:schemeClr val="tx1"/>
                </a:solidFill>
                <a:latin typeface="Arial MT"/>
                <a:cs typeface="Arial MT"/>
              </a:rPr>
              <a:t> </a:t>
            </a:r>
            <a:r>
              <a:rPr sz="2000" dirty="0">
                <a:solidFill>
                  <a:schemeClr val="tx1"/>
                </a:solidFill>
                <a:latin typeface="Arial MT"/>
                <a:cs typeface="Arial MT"/>
              </a:rPr>
              <a:t>In</a:t>
            </a:r>
            <a:r>
              <a:rPr sz="2000" spc="-15" dirty="0">
                <a:solidFill>
                  <a:schemeClr val="tx1"/>
                </a:solidFill>
                <a:latin typeface="Arial MT"/>
                <a:cs typeface="Arial MT"/>
              </a:rPr>
              <a:t> </a:t>
            </a:r>
            <a:r>
              <a:rPr sz="2000" dirty="0">
                <a:solidFill>
                  <a:schemeClr val="tx1"/>
                </a:solidFill>
                <a:latin typeface="Arial MT"/>
                <a:cs typeface="Arial MT"/>
              </a:rPr>
              <a:t>stage</a:t>
            </a:r>
            <a:r>
              <a:rPr sz="2000" spc="-35" dirty="0">
                <a:solidFill>
                  <a:schemeClr val="tx1"/>
                </a:solidFill>
                <a:latin typeface="Arial MT"/>
                <a:cs typeface="Arial MT"/>
              </a:rPr>
              <a:t> </a:t>
            </a:r>
            <a:r>
              <a:rPr sz="2000" dirty="0">
                <a:solidFill>
                  <a:schemeClr val="tx1"/>
                </a:solidFill>
                <a:latin typeface="Arial MT"/>
                <a:cs typeface="Arial MT"/>
              </a:rPr>
              <a:t>development,</a:t>
            </a:r>
            <a:r>
              <a:rPr sz="2000" spc="-40" dirty="0">
                <a:solidFill>
                  <a:schemeClr val="tx1"/>
                </a:solidFill>
                <a:latin typeface="Arial MT"/>
                <a:cs typeface="Arial MT"/>
              </a:rPr>
              <a:t> </a:t>
            </a:r>
            <a:r>
              <a:rPr sz="2000" dirty="0">
                <a:solidFill>
                  <a:schemeClr val="tx1"/>
                </a:solidFill>
                <a:latin typeface="Arial MT"/>
                <a:cs typeface="Arial MT"/>
              </a:rPr>
              <a:t>movement</a:t>
            </a:r>
            <a:r>
              <a:rPr sz="2000" spc="-40" dirty="0">
                <a:solidFill>
                  <a:schemeClr val="tx1"/>
                </a:solidFill>
                <a:latin typeface="Arial MT"/>
                <a:cs typeface="Arial MT"/>
              </a:rPr>
              <a:t> </a:t>
            </a:r>
            <a:r>
              <a:rPr sz="2000" dirty="0">
                <a:solidFill>
                  <a:schemeClr val="tx1"/>
                </a:solidFill>
                <a:latin typeface="Arial MT"/>
                <a:cs typeface="Arial MT"/>
              </a:rPr>
              <a:t>occurs</a:t>
            </a:r>
            <a:r>
              <a:rPr sz="2000" spc="-55" dirty="0">
                <a:solidFill>
                  <a:schemeClr val="tx1"/>
                </a:solidFill>
                <a:latin typeface="Arial MT"/>
                <a:cs typeface="Arial MT"/>
              </a:rPr>
              <a:t> </a:t>
            </a:r>
            <a:r>
              <a:rPr sz="2000" dirty="0">
                <a:solidFill>
                  <a:schemeClr val="tx1"/>
                </a:solidFill>
                <a:latin typeface="Arial MT"/>
                <a:cs typeface="Arial MT"/>
              </a:rPr>
              <a:t>when</a:t>
            </a:r>
            <a:r>
              <a:rPr sz="2000" spc="-20" dirty="0">
                <a:solidFill>
                  <a:schemeClr val="tx1"/>
                </a:solidFill>
                <a:latin typeface="Arial MT"/>
                <a:cs typeface="Arial MT"/>
              </a:rPr>
              <a:t> </a:t>
            </a:r>
            <a:r>
              <a:rPr sz="2000" dirty="0">
                <a:solidFill>
                  <a:schemeClr val="tx1"/>
                </a:solidFill>
                <a:latin typeface="Arial MT"/>
                <a:cs typeface="Arial MT"/>
              </a:rPr>
              <a:t>a</a:t>
            </a:r>
            <a:r>
              <a:rPr sz="2000" spc="-25" dirty="0">
                <a:solidFill>
                  <a:schemeClr val="tx1"/>
                </a:solidFill>
                <a:latin typeface="Arial MT"/>
                <a:cs typeface="Arial MT"/>
              </a:rPr>
              <a:t> </a:t>
            </a:r>
            <a:r>
              <a:rPr sz="2000" spc="-10" dirty="0">
                <a:solidFill>
                  <a:schemeClr val="tx1"/>
                </a:solidFill>
                <a:latin typeface="Arial MT"/>
                <a:cs typeface="Arial MT"/>
              </a:rPr>
              <a:t>person </a:t>
            </a:r>
            <a:r>
              <a:rPr sz="2000" dirty="0">
                <a:solidFill>
                  <a:schemeClr val="tx1"/>
                </a:solidFill>
                <a:latin typeface="Arial MT"/>
                <a:cs typeface="Arial MT"/>
              </a:rPr>
              <a:t>notices</a:t>
            </a:r>
            <a:r>
              <a:rPr sz="2000" spc="-35" dirty="0">
                <a:solidFill>
                  <a:schemeClr val="tx1"/>
                </a:solidFill>
                <a:latin typeface="Arial MT"/>
                <a:cs typeface="Arial MT"/>
              </a:rPr>
              <a:t> </a:t>
            </a:r>
            <a:r>
              <a:rPr sz="2000" dirty="0">
                <a:solidFill>
                  <a:schemeClr val="tx1"/>
                </a:solidFill>
                <a:latin typeface="Arial MT"/>
                <a:cs typeface="Arial MT"/>
              </a:rPr>
              <a:t>inadequacies</a:t>
            </a:r>
            <a:r>
              <a:rPr sz="2000" spc="-50" dirty="0">
                <a:solidFill>
                  <a:schemeClr val="tx1"/>
                </a:solidFill>
                <a:latin typeface="Arial MT"/>
                <a:cs typeface="Arial MT"/>
              </a:rPr>
              <a:t> </a:t>
            </a:r>
            <a:r>
              <a:rPr sz="2000" dirty="0">
                <a:solidFill>
                  <a:schemeClr val="tx1"/>
                </a:solidFill>
                <a:latin typeface="Arial MT"/>
                <a:cs typeface="Arial MT"/>
              </a:rPr>
              <a:t>in</a:t>
            </a:r>
            <a:r>
              <a:rPr sz="2000" spc="-10" dirty="0">
                <a:solidFill>
                  <a:schemeClr val="tx1"/>
                </a:solidFill>
                <a:latin typeface="Arial MT"/>
                <a:cs typeface="Arial MT"/>
              </a:rPr>
              <a:t> </a:t>
            </a:r>
            <a:r>
              <a:rPr sz="2000" dirty="0">
                <a:solidFill>
                  <a:schemeClr val="tx1"/>
                </a:solidFill>
                <a:latin typeface="Arial MT"/>
                <a:cs typeface="Arial MT"/>
              </a:rPr>
              <a:t>his</a:t>
            </a:r>
            <a:r>
              <a:rPr sz="2000" spc="-15" dirty="0">
                <a:solidFill>
                  <a:schemeClr val="tx1"/>
                </a:solidFill>
                <a:latin typeface="Arial MT"/>
                <a:cs typeface="Arial MT"/>
              </a:rPr>
              <a:t> </a:t>
            </a:r>
            <a:r>
              <a:rPr sz="2000" dirty="0">
                <a:solidFill>
                  <a:schemeClr val="tx1"/>
                </a:solidFill>
                <a:latin typeface="Arial MT"/>
                <a:cs typeface="Arial MT"/>
              </a:rPr>
              <a:t>or</a:t>
            </a:r>
            <a:r>
              <a:rPr sz="2000" spc="-35" dirty="0">
                <a:solidFill>
                  <a:schemeClr val="tx1"/>
                </a:solidFill>
                <a:latin typeface="Arial MT"/>
                <a:cs typeface="Arial MT"/>
              </a:rPr>
              <a:t> </a:t>
            </a:r>
            <a:r>
              <a:rPr sz="2000" dirty="0">
                <a:solidFill>
                  <a:schemeClr val="tx1"/>
                </a:solidFill>
                <a:latin typeface="Arial MT"/>
                <a:cs typeface="Arial MT"/>
              </a:rPr>
              <a:t>her</a:t>
            </a:r>
            <a:r>
              <a:rPr sz="2000" spc="-25" dirty="0">
                <a:solidFill>
                  <a:schemeClr val="tx1"/>
                </a:solidFill>
                <a:latin typeface="Arial MT"/>
                <a:cs typeface="Arial MT"/>
              </a:rPr>
              <a:t> </a:t>
            </a:r>
            <a:r>
              <a:rPr sz="2000" dirty="0">
                <a:solidFill>
                  <a:schemeClr val="tx1"/>
                </a:solidFill>
                <a:latin typeface="Arial MT"/>
                <a:cs typeface="Arial MT"/>
              </a:rPr>
              <a:t>present</a:t>
            </a:r>
            <a:r>
              <a:rPr sz="2000" spc="-55" dirty="0">
                <a:solidFill>
                  <a:schemeClr val="tx1"/>
                </a:solidFill>
                <a:latin typeface="Arial MT"/>
                <a:cs typeface="Arial MT"/>
              </a:rPr>
              <a:t> </a:t>
            </a:r>
            <a:r>
              <a:rPr sz="2000" dirty="0">
                <a:solidFill>
                  <a:schemeClr val="tx1"/>
                </a:solidFill>
                <a:latin typeface="Arial MT"/>
                <a:cs typeface="Arial MT"/>
              </a:rPr>
              <a:t>way</a:t>
            </a:r>
            <a:r>
              <a:rPr sz="2000" spc="-30" dirty="0">
                <a:solidFill>
                  <a:schemeClr val="tx1"/>
                </a:solidFill>
                <a:latin typeface="Arial MT"/>
                <a:cs typeface="Arial MT"/>
              </a:rPr>
              <a:t> </a:t>
            </a:r>
            <a:r>
              <a:rPr sz="2000" dirty="0">
                <a:solidFill>
                  <a:schemeClr val="tx1"/>
                </a:solidFill>
                <a:latin typeface="Arial MT"/>
                <a:cs typeface="Arial MT"/>
              </a:rPr>
              <a:t>of</a:t>
            </a:r>
            <a:r>
              <a:rPr sz="2000" spc="-30" dirty="0">
                <a:solidFill>
                  <a:schemeClr val="tx1"/>
                </a:solidFill>
                <a:latin typeface="Arial MT"/>
                <a:cs typeface="Arial MT"/>
              </a:rPr>
              <a:t> </a:t>
            </a:r>
            <a:r>
              <a:rPr sz="2000" dirty="0">
                <a:solidFill>
                  <a:schemeClr val="tx1"/>
                </a:solidFill>
                <a:latin typeface="Arial MT"/>
                <a:cs typeface="Arial MT"/>
              </a:rPr>
              <a:t>coping</a:t>
            </a:r>
            <a:r>
              <a:rPr sz="2000" spc="-35" dirty="0">
                <a:solidFill>
                  <a:schemeClr val="tx1"/>
                </a:solidFill>
                <a:latin typeface="Arial MT"/>
                <a:cs typeface="Arial MT"/>
              </a:rPr>
              <a:t> </a:t>
            </a:r>
            <a:r>
              <a:rPr sz="2000" dirty="0">
                <a:solidFill>
                  <a:schemeClr val="tx1"/>
                </a:solidFill>
                <a:latin typeface="Arial MT"/>
                <a:cs typeface="Arial MT"/>
              </a:rPr>
              <a:t>with</a:t>
            </a:r>
            <a:r>
              <a:rPr sz="2000" spc="-15" dirty="0">
                <a:solidFill>
                  <a:schemeClr val="tx1"/>
                </a:solidFill>
                <a:latin typeface="Arial MT"/>
                <a:cs typeface="Arial MT"/>
              </a:rPr>
              <a:t> </a:t>
            </a:r>
            <a:r>
              <a:rPr sz="2000" dirty="0">
                <a:solidFill>
                  <a:schemeClr val="tx1"/>
                </a:solidFill>
                <a:latin typeface="Arial MT"/>
                <a:cs typeface="Arial MT"/>
              </a:rPr>
              <a:t>a</a:t>
            </a:r>
            <a:r>
              <a:rPr sz="2000" spc="-20" dirty="0">
                <a:solidFill>
                  <a:schemeClr val="tx1"/>
                </a:solidFill>
                <a:latin typeface="Arial MT"/>
                <a:cs typeface="Arial MT"/>
              </a:rPr>
              <a:t> </a:t>
            </a:r>
            <a:r>
              <a:rPr sz="2000" spc="-10" dirty="0">
                <a:solidFill>
                  <a:schemeClr val="tx1"/>
                </a:solidFill>
                <a:latin typeface="Arial MT"/>
                <a:cs typeface="Arial MT"/>
              </a:rPr>
              <a:t>given </a:t>
            </a:r>
            <a:r>
              <a:rPr sz="2000" dirty="0">
                <a:solidFill>
                  <a:schemeClr val="tx1"/>
                </a:solidFill>
                <a:latin typeface="Arial MT"/>
                <a:cs typeface="Arial MT"/>
              </a:rPr>
              <a:t>moral</a:t>
            </a:r>
            <a:r>
              <a:rPr sz="2000" spc="-55" dirty="0">
                <a:solidFill>
                  <a:schemeClr val="tx1"/>
                </a:solidFill>
                <a:latin typeface="Arial MT"/>
                <a:cs typeface="Arial MT"/>
              </a:rPr>
              <a:t> </a:t>
            </a:r>
            <a:r>
              <a:rPr sz="2000" spc="-10" dirty="0">
                <a:solidFill>
                  <a:schemeClr val="tx1"/>
                </a:solidFill>
                <a:latin typeface="Arial MT"/>
                <a:cs typeface="Arial MT"/>
              </a:rPr>
              <a:t>dilemma.</a:t>
            </a:r>
            <a:endParaRPr sz="2000" dirty="0">
              <a:solidFill>
                <a:schemeClr val="tx1"/>
              </a:solidFill>
              <a:latin typeface="Arial MT"/>
              <a:cs typeface="Arial MT"/>
            </a:endParaRPr>
          </a:p>
          <a:p>
            <a:pPr marL="342900" indent="-342900">
              <a:lnSpc>
                <a:spcPct val="100000"/>
              </a:lnSpc>
              <a:spcBef>
                <a:spcPts val="585"/>
              </a:spcBef>
              <a:buFont typeface="Arial" panose="020B0604020202020204" pitchFamily="34" charset="0"/>
              <a:buChar char="•"/>
            </a:pPr>
            <a:endParaRPr sz="2000" dirty="0">
              <a:solidFill>
                <a:schemeClr val="tx1"/>
              </a:solidFill>
              <a:latin typeface="Arial MT"/>
              <a:cs typeface="Arial MT"/>
            </a:endParaRPr>
          </a:p>
          <a:p>
            <a:pPr marL="355600" marR="5080" indent="-342900">
              <a:lnSpc>
                <a:spcPct val="100000"/>
              </a:lnSpc>
              <a:buFont typeface="Arial" panose="020B0604020202020204" pitchFamily="34" charset="0"/>
              <a:buChar char="•"/>
              <a:tabLst>
                <a:tab pos="355600" algn="l"/>
              </a:tabLst>
            </a:pPr>
            <a:r>
              <a:rPr sz="2000" dirty="0" smtClean="0">
                <a:solidFill>
                  <a:schemeClr val="tx1"/>
                </a:solidFill>
                <a:latin typeface="Arial MT"/>
                <a:cs typeface="Arial MT"/>
              </a:rPr>
              <a:t>According</a:t>
            </a:r>
            <a:r>
              <a:rPr sz="2000" spc="-50" dirty="0" smtClean="0">
                <a:solidFill>
                  <a:schemeClr val="tx1"/>
                </a:solidFill>
                <a:latin typeface="Arial MT"/>
                <a:cs typeface="Arial MT"/>
              </a:rPr>
              <a:t> </a:t>
            </a:r>
            <a:r>
              <a:rPr sz="2000" dirty="0">
                <a:solidFill>
                  <a:schemeClr val="tx1"/>
                </a:solidFill>
                <a:latin typeface="Arial MT"/>
                <a:cs typeface="Arial MT"/>
              </a:rPr>
              <a:t>to</a:t>
            </a:r>
            <a:r>
              <a:rPr sz="2000" spc="-25" dirty="0">
                <a:solidFill>
                  <a:schemeClr val="tx1"/>
                </a:solidFill>
                <a:latin typeface="Arial MT"/>
                <a:cs typeface="Arial MT"/>
              </a:rPr>
              <a:t> </a:t>
            </a:r>
            <a:r>
              <a:rPr sz="2000" dirty="0">
                <a:solidFill>
                  <a:schemeClr val="tx1"/>
                </a:solidFill>
                <a:latin typeface="Arial MT"/>
                <a:cs typeface="Arial MT"/>
              </a:rPr>
              <a:t>stage</a:t>
            </a:r>
            <a:r>
              <a:rPr sz="2000" spc="-40" dirty="0">
                <a:solidFill>
                  <a:schemeClr val="tx1"/>
                </a:solidFill>
                <a:latin typeface="Arial MT"/>
                <a:cs typeface="Arial MT"/>
              </a:rPr>
              <a:t> </a:t>
            </a:r>
            <a:r>
              <a:rPr sz="2000" dirty="0">
                <a:solidFill>
                  <a:schemeClr val="tx1"/>
                </a:solidFill>
                <a:latin typeface="Arial MT"/>
                <a:cs typeface="Arial MT"/>
              </a:rPr>
              <a:t>theory,</a:t>
            </a:r>
            <a:r>
              <a:rPr sz="2000" spc="-45" dirty="0">
                <a:solidFill>
                  <a:schemeClr val="tx1"/>
                </a:solidFill>
                <a:latin typeface="Arial MT"/>
                <a:cs typeface="Arial MT"/>
              </a:rPr>
              <a:t> </a:t>
            </a:r>
            <a:r>
              <a:rPr sz="2000" dirty="0">
                <a:solidFill>
                  <a:schemeClr val="tx1"/>
                </a:solidFill>
                <a:latin typeface="Arial MT"/>
                <a:cs typeface="Arial MT"/>
              </a:rPr>
              <a:t>people</a:t>
            </a:r>
            <a:r>
              <a:rPr sz="2000" spc="-30" dirty="0">
                <a:solidFill>
                  <a:schemeClr val="tx1"/>
                </a:solidFill>
                <a:latin typeface="Arial MT"/>
                <a:cs typeface="Arial MT"/>
              </a:rPr>
              <a:t> </a:t>
            </a:r>
            <a:r>
              <a:rPr sz="2000" dirty="0">
                <a:solidFill>
                  <a:schemeClr val="tx1"/>
                </a:solidFill>
                <a:latin typeface="Arial MT"/>
                <a:cs typeface="Arial MT"/>
              </a:rPr>
              <a:t>cannot</a:t>
            </a:r>
            <a:r>
              <a:rPr sz="2000" spc="-45" dirty="0">
                <a:solidFill>
                  <a:schemeClr val="tx1"/>
                </a:solidFill>
                <a:latin typeface="Arial MT"/>
                <a:cs typeface="Arial MT"/>
              </a:rPr>
              <a:t> </a:t>
            </a:r>
            <a:r>
              <a:rPr sz="2000" dirty="0">
                <a:solidFill>
                  <a:schemeClr val="tx1"/>
                </a:solidFill>
                <a:latin typeface="Arial MT"/>
                <a:cs typeface="Arial MT"/>
              </a:rPr>
              <a:t>understand</a:t>
            </a:r>
            <a:r>
              <a:rPr sz="2000" spc="-70" dirty="0">
                <a:solidFill>
                  <a:schemeClr val="tx1"/>
                </a:solidFill>
                <a:latin typeface="Arial MT"/>
                <a:cs typeface="Arial MT"/>
              </a:rPr>
              <a:t> </a:t>
            </a:r>
            <a:r>
              <a:rPr sz="2000" dirty="0">
                <a:solidFill>
                  <a:schemeClr val="tx1"/>
                </a:solidFill>
                <a:latin typeface="Arial MT"/>
                <a:cs typeface="Arial MT"/>
              </a:rPr>
              <a:t>moral</a:t>
            </a:r>
            <a:r>
              <a:rPr sz="2000" spc="-30" dirty="0">
                <a:solidFill>
                  <a:schemeClr val="tx1"/>
                </a:solidFill>
                <a:latin typeface="Arial MT"/>
                <a:cs typeface="Arial MT"/>
              </a:rPr>
              <a:t> </a:t>
            </a:r>
            <a:r>
              <a:rPr sz="2000" spc="-10" dirty="0">
                <a:solidFill>
                  <a:schemeClr val="tx1"/>
                </a:solidFill>
                <a:latin typeface="Arial MT"/>
                <a:cs typeface="Arial MT"/>
              </a:rPr>
              <a:t>reasoning</a:t>
            </a:r>
            <a:r>
              <a:rPr sz="2000" spc="500" dirty="0">
                <a:solidFill>
                  <a:schemeClr val="tx1"/>
                </a:solidFill>
                <a:latin typeface="Arial MT"/>
                <a:cs typeface="Arial MT"/>
              </a:rPr>
              <a:t>   </a:t>
            </a:r>
            <a:r>
              <a:rPr sz="2000" dirty="0">
                <a:solidFill>
                  <a:schemeClr val="tx1"/>
                </a:solidFill>
                <a:latin typeface="Arial MT"/>
                <a:cs typeface="Arial MT"/>
              </a:rPr>
              <a:t>more</a:t>
            </a:r>
            <a:r>
              <a:rPr sz="2000" spc="-35" dirty="0">
                <a:solidFill>
                  <a:schemeClr val="tx1"/>
                </a:solidFill>
                <a:latin typeface="Arial MT"/>
                <a:cs typeface="Arial MT"/>
              </a:rPr>
              <a:t> </a:t>
            </a:r>
            <a:r>
              <a:rPr sz="2000" dirty="0">
                <a:solidFill>
                  <a:schemeClr val="tx1"/>
                </a:solidFill>
                <a:latin typeface="Arial MT"/>
                <a:cs typeface="Arial MT"/>
              </a:rPr>
              <a:t>than</a:t>
            </a:r>
            <a:r>
              <a:rPr sz="2000" spc="-25" dirty="0">
                <a:solidFill>
                  <a:schemeClr val="tx1"/>
                </a:solidFill>
                <a:latin typeface="Arial MT"/>
                <a:cs typeface="Arial MT"/>
              </a:rPr>
              <a:t> </a:t>
            </a:r>
            <a:r>
              <a:rPr sz="2000" dirty="0">
                <a:solidFill>
                  <a:schemeClr val="tx1"/>
                </a:solidFill>
                <a:latin typeface="Arial MT"/>
                <a:cs typeface="Arial MT"/>
              </a:rPr>
              <a:t>one</a:t>
            </a:r>
            <a:r>
              <a:rPr sz="2000" spc="-25" dirty="0">
                <a:solidFill>
                  <a:schemeClr val="tx1"/>
                </a:solidFill>
                <a:latin typeface="Arial MT"/>
                <a:cs typeface="Arial MT"/>
              </a:rPr>
              <a:t> </a:t>
            </a:r>
            <a:r>
              <a:rPr sz="2000" dirty="0">
                <a:solidFill>
                  <a:schemeClr val="tx1"/>
                </a:solidFill>
                <a:latin typeface="Arial MT"/>
                <a:cs typeface="Arial MT"/>
              </a:rPr>
              <a:t>stage</a:t>
            </a:r>
            <a:r>
              <a:rPr sz="2000" spc="-30" dirty="0">
                <a:solidFill>
                  <a:schemeClr val="tx1"/>
                </a:solidFill>
                <a:latin typeface="Arial MT"/>
                <a:cs typeface="Arial MT"/>
              </a:rPr>
              <a:t> </a:t>
            </a:r>
            <a:r>
              <a:rPr sz="2000" dirty="0">
                <a:solidFill>
                  <a:schemeClr val="tx1"/>
                </a:solidFill>
                <a:latin typeface="Arial MT"/>
                <a:cs typeface="Arial MT"/>
              </a:rPr>
              <a:t>ahead</a:t>
            </a:r>
            <a:r>
              <a:rPr sz="2000" spc="-40" dirty="0">
                <a:solidFill>
                  <a:schemeClr val="tx1"/>
                </a:solidFill>
                <a:latin typeface="Arial MT"/>
                <a:cs typeface="Arial MT"/>
              </a:rPr>
              <a:t> </a:t>
            </a:r>
            <a:r>
              <a:rPr sz="2000" dirty="0">
                <a:solidFill>
                  <a:schemeClr val="tx1"/>
                </a:solidFill>
                <a:latin typeface="Arial MT"/>
                <a:cs typeface="Arial MT"/>
              </a:rPr>
              <a:t>of</a:t>
            </a:r>
            <a:r>
              <a:rPr sz="2000" spc="-20" dirty="0">
                <a:solidFill>
                  <a:schemeClr val="tx1"/>
                </a:solidFill>
                <a:latin typeface="Arial MT"/>
                <a:cs typeface="Arial MT"/>
              </a:rPr>
              <a:t> </a:t>
            </a:r>
            <a:r>
              <a:rPr sz="2000" dirty="0">
                <a:solidFill>
                  <a:schemeClr val="tx1"/>
                </a:solidFill>
                <a:latin typeface="Arial MT"/>
                <a:cs typeface="Arial MT"/>
              </a:rPr>
              <a:t>their</a:t>
            </a:r>
            <a:r>
              <a:rPr sz="2000" spc="-30" dirty="0">
                <a:solidFill>
                  <a:schemeClr val="tx1"/>
                </a:solidFill>
                <a:latin typeface="Arial MT"/>
                <a:cs typeface="Arial MT"/>
              </a:rPr>
              <a:t> </a:t>
            </a:r>
            <a:r>
              <a:rPr sz="2000" dirty="0">
                <a:solidFill>
                  <a:schemeClr val="tx1"/>
                </a:solidFill>
                <a:latin typeface="Arial MT"/>
                <a:cs typeface="Arial MT"/>
              </a:rPr>
              <a:t>own.</a:t>
            </a:r>
            <a:r>
              <a:rPr sz="2000" spc="-30" dirty="0">
                <a:solidFill>
                  <a:schemeClr val="tx1"/>
                </a:solidFill>
                <a:latin typeface="Arial MT"/>
                <a:cs typeface="Arial MT"/>
              </a:rPr>
              <a:t> </a:t>
            </a:r>
            <a:r>
              <a:rPr sz="2000" dirty="0">
                <a:solidFill>
                  <a:schemeClr val="tx1"/>
                </a:solidFill>
                <a:latin typeface="Arial MT"/>
                <a:cs typeface="Arial MT"/>
              </a:rPr>
              <a:t>For</a:t>
            </a:r>
            <a:r>
              <a:rPr sz="2000" spc="-25" dirty="0">
                <a:solidFill>
                  <a:schemeClr val="tx1"/>
                </a:solidFill>
                <a:latin typeface="Arial MT"/>
                <a:cs typeface="Arial MT"/>
              </a:rPr>
              <a:t> </a:t>
            </a:r>
            <a:r>
              <a:rPr sz="2000" dirty="0">
                <a:solidFill>
                  <a:schemeClr val="tx1"/>
                </a:solidFill>
                <a:latin typeface="Arial MT"/>
                <a:cs typeface="Arial MT"/>
              </a:rPr>
              <a:t>example,</a:t>
            </a:r>
            <a:r>
              <a:rPr sz="2000" spc="-30" dirty="0">
                <a:solidFill>
                  <a:schemeClr val="tx1"/>
                </a:solidFill>
                <a:latin typeface="Arial MT"/>
                <a:cs typeface="Arial MT"/>
              </a:rPr>
              <a:t> </a:t>
            </a:r>
            <a:r>
              <a:rPr sz="2000" dirty="0">
                <a:solidFill>
                  <a:schemeClr val="tx1"/>
                </a:solidFill>
                <a:latin typeface="Arial MT"/>
                <a:cs typeface="Arial MT"/>
              </a:rPr>
              <a:t>a</a:t>
            </a:r>
            <a:r>
              <a:rPr sz="2000" spc="-10" dirty="0">
                <a:solidFill>
                  <a:schemeClr val="tx1"/>
                </a:solidFill>
                <a:latin typeface="Arial MT"/>
                <a:cs typeface="Arial MT"/>
              </a:rPr>
              <a:t> </a:t>
            </a:r>
            <a:r>
              <a:rPr sz="2000" dirty="0">
                <a:solidFill>
                  <a:schemeClr val="tx1"/>
                </a:solidFill>
                <a:latin typeface="Arial MT"/>
                <a:cs typeface="Arial MT"/>
              </a:rPr>
              <a:t>person</a:t>
            </a:r>
            <a:r>
              <a:rPr sz="2000" spc="-50" dirty="0">
                <a:solidFill>
                  <a:schemeClr val="tx1"/>
                </a:solidFill>
                <a:latin typeface="Arial MT"/>
                <a:cs typeface="Arial MT"/>
              </a:rPr>
              <a:t> </a:t>
            </a:r>
            <a:r>
              <a:rPr sz="2000" spc="-25" dirty="0">
                <a:solidFill>
                  <a:schemeClr val="tx1"/>
                </a:solidFill>
                <a:latin typeface="Arial MT"/>
                <a:cs typeface="Arial MT"/>
              </a:rPr>
              <a:t>in </a:t>
            </a:r>
            <a:r>
              <a:rPr sz="2000" dirty="0">
                <a:solidFill>
                  <a:schemeClr val="tx1"/>
                </a:solidFill>
                <a:latin typeface="Arial MT"/>
                <a:cs typeface="Arial MT"/>
              </a:rPr>
              <a:t>Stage</a:t>
            </a:r>
            <a:r>
              <a:rPr sz="2000" spc="-30" dirty="0">
                <a:solidFill>
                  <a:schemeClr val="tx1"/>
                </a:solidFill>
                <a:latin typeface="Arial MT"/>
                <a:cs typeface="Arial MT"/>
              </a:rPr>
              <a:t> </a:t>
            </a:r>
            <a:r>
              <a:rPr sz="2000" dirty="0">
                <a:solidFill>
                  <a:schemeClr val="tx1"/>
                </a:solidFill>
                <a:latin typeface="Arial MT"/>
                <a:cs typeface="Arial MT"/>
              </a:rPr>
              <a:t>1</a:t>
            </a:r>
            <a:r>
              <a:rPr sz="2000" spc="-15" dirty="0">
                <a:solidFill>
                  <a:schemeClr val="tx1"/>
                </a:solidFill>
                <a:latin typeface="Arial MT"/>
                <a:cs typeface="Arial MT"/>
              </a:rPr>
              <a:t> </a:t>
            </a:r>
            <a:r>
              <a:rPr sz="2000" dirty="0">
                <a:solidFill>
                  <a:schemeClr val="tx1"/>
                </a:solidFill>
                <a:latin typeface="Arial MT"/>
                <a:cs typeface="Arial MT"/>
              </a:rPr>
              <a:t>can</a:t>
            </a:r>
            <a:r>
              <a:rPr sz="2000" spc="-40" dirty="0">
                <a:solidFill>
                  <a:schemeClr val="tx1"/>
                </a:solidFill>
                <a:latin typeface="Arial MT"/>
                <a:cs typeface="Arial MT"/>
              </a:rPr>
              <a:t> </a:t>
            </a:r>
            <a:r>
              <a:rPr sz="2000" dirty="0">
                <a:solidFill>
                  <a:schemeClr val="tx1"/>
                </a:solidFill>
                <a:latin typeface="Arial MT"/>
                <a:cs typeface="Arial MT"/>
              </a:rPr>
              <a:t>understand</a:t>
            </a:r>
            <a:r>
              <a:rPr sz="2000" spc="-55" dirty="0">
                <a:solidFill>
                  <a:schemeClr val="tx1"/>
                </a:solidFill>
                <a:latin typeface="Arial MT"/>
                <a:cs typeface="Arial MT"/>
              </a:rPr>
              <a:t> </a:t>
            </a:r>
            <a:r>
              <a:rPr sz="2000" dirty="0">
                <a:solidFill>
                  <a:schemeClr val="tx1"/>
                </a:solidFill>
                <a:latin typeface="Arial MT"/>
                <a:cs typeface="Arial MT"/>
              </a:rPr>
              <a:t>Stage</a:t>
            </a:r>
            <a:r>
              <a:rPr sz="2000" spc="-30" dirty="0">
                <a:solidFill>
                  <a:schemeClr val="tx1"/>
                </a:solidFill>
                <a:latin typeface="Arial MT"/>
                <a:cs typeface="Arial MT"/>
              </a:rPr>
              <a:t> </a:t>
            </a:r>
            <a:r>
              <a:rPr sz="2000" dirty="0">
                <a:solidFill>
                  <a:schemeClr val="tx1"/>
                </a:solidFill>
                <a:latin typeface="Arial MT"/>
                <a:cs typeface="Arial MT"/>
              </a:rPr>
              <a:t>2</a:t>
            </a:r>
            <a:r>
              <a:rPr sz="2000" spc="-30" dirty="0">
                <a:solidFill>
                  <a:schemeClr val="tx1"/>
                </a:solidFill>
                <a:latin typeface="Arial MT"/>
                <a:cs typeface="Arial MT"/>
              </a:rPr>
              <a:t> </a:t>
            </a:r>
            <a:r>
              <a:rPr sz="2000" dirty="0">
                <a:solidFill>
                  <a:schemeClr val="tx1"/>
                </a:solidFill>
                <a:latin typeface="Arial MT"/>
                <a:cs typeface="Arial MT"/>
              </a:rPr>
              <a:t>reasoning</a:t>
            </a:r>
            <a:r>
              <a:rPr sz="2000" spc="-55" dirty="0">
                <a:solidFill>
                  <a:schemeClr val="tx1"/>
                </a:solidFill>
                <a:latin typeface="Arial MT"/>
                <a:cs typeface="Arial MT"/>
              </a:rPr>
              <a:t> </a:t>
            </a:r>
            <a:r>
              <a:rPr sz="2000" dirty="0">
                <a:solidFill>
                  <a:schemeClr val="tx1"/>
                </a:solidFill>
                <a:latin typeface="Arial MT"/>
                <a:cs typeface="Arial MT"/>
              </a:rPr>
              <a:t>but</a:t>
            </a:r>
            <a:r>
              <a:rPr sz="2000" spc="-20" dirty="0">
                <a:solidFill>
                  <a:schemeClr val="tx1"/>
                </a:solidFill>
                <a:latin typeface="Arial MT"/>
                <a:cs typeface="Arial MT"/>
              </a:rPr>
              <a:t> </a:t>
            </a:r>
            <a:r>
              <a:rPr sz="2000" dirty="0">
                <a:solidFill>
                  <a:schemeClr val="tx1"/>
                </a:solidFill>
                <a:latin typeface="Arial MT"/>
                <a:cs typeface="Arial MT"/>
              </a:rPr>
              <a:t>nothing</a:t>
            </a:r>
            <a:r>
              <a:rPr sz="2000" spc="-40" dirty="0">
                <a:solidFill>
                  <a:schemeClr val="tx1"/>
                </a:solidFill>
                <a:latin typeface="Arial MT"/>
                <a:cs typeface="Arial MT"/>
              </a:rPr>
              <a:t> </a:t>
            </a:r>
            <a:r>
              <a:rPr sz="2000" dirty="0">
                <a:solidFill>
                  <a:schemeClr val="tx1"/>
                </a:solidFill>
                <a:latin typeface="Arial MT"/>
                <a:cs typeface="Arial MT"/>
              </a:rPr>
              <a:t>beyond</a:t>
            </a:r>
            <a:r>
              <a:rPr sz="2000" spc="-25" dirty="0">
                <a:solidFill>
                  <a:schemeClr val="tx1"/>
                </a:solidFill>
                <a:latin typeface="Arial MT"/>
                <a:cs typeface="Arial MT"/>
              </a:rPr>
              <a:t> </a:t>
            </a:r>
            <a:r>
              <a:rPr sz="2000" spc="-10" dirty="0">
                <a:solidFill>
                  <a:schemeClr val="tx1"/>
                </a:solidFill>
                <a:latin typeface="Arial MT"/>
                <a:cs typeface="Arial MT"/>
              </a:rPr>
              <a:t>that.</a:t>
            </a:r>
            <a:endParaRPr sz="2000" dirty="0">
              <a:solidFill>
                <a:schemeClr val="tx1"/>
              </a:solidFill>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29959" y="478018"/>
            <a:ext cx="7055380" cy="659155"/>
          </a:xfrm>
          <a:prstGeom prst="rect">
            <a:avLst/>
          </a:prstGeom>
        </p:spPr>
        <p:txBody>
          <a:bodyPr vert="horz" wrap="square" lIns="0" tIns="12700" rIns="0" bIns="0" rtlCol="0">
            <a:spAutoFit/>
          </a:bodyPr>
          <a:lstStyle/>
          <a:p>
            <a:pPr marL="1221740">
              <a:lnSpc>
                <a:spcPct val="100000"/>
              </a:lnSpc>
              <a:spcBef>
                <a:spcPts val="100"/>
              </a:spcBef>
            </a:pPr>
            <a:r>
              <a:rPr b="0" dirty="0">
                <a:solidFill>
                  <a:schemeClr val="bg1"/>
                </a:solidFill>
                <a:latin typeface="Arial MT"/>
                <a:cs typeface="Arial MT"/>
              </a:rPr>
              <a:t>Kohlberg</a:t>
            </a:r>
            <a:r>
              <a:rPr b="0" dirty="0">
                <a:solidFill>
                  <a:schemeClr val="bg1"/>
                </a:solidFill>
                <a:latin typeface="MS PGothic"/>
                <a:cs typeface="MS PGothic"/>
              </a:rPr>
              <a:t>’</a:t>
            </a:r>
            <a:r>
              <a:rPr b="0" dirty="0">
                <a:solidFill>
                  <a:schemeClr val="bg1"/>
                </a:solidFill>
                <a:latin typeface="Arial MT"/>
                <a:cs typeface="Arial MT"/>
              </a:rPr>
              <a:t>s</a:t>
            </a:r>
            <a:r>
              <a:rPr b="0" spc="-25" dirty="0">
                <a:solidFill>
                  <a:schemeClr val="bg1"/>
                </a:solidFill>
                <a:latin typeface="Arial MT"/>
                <a:cs typeface="Arial MT"/>
              </a:rPr>
              <a:t> </a:t>
            </a:r>
            <a:r>
              <a:rPr b="0" dirty="0">
                <a:solidFill>
                  <a:schemeClr val="bg1"/>
                </a:solidFill>
                <a:latin typeface="Arial MT"/>
                <a:cs typeface="Arial MT"/>
              </a:rPr>
              <a:t>Six</a:t>
            </a:r>
            <a:r>
              <a:rPr b="0" spc="-30" dirty="0">
                <a:solidFill>
                  <a:schemeClr val="bg1"/>
                </a:solidFill>
                <a:latin typeface="Arial MT"/>
                <a:cs typeface="Arial MT"/>
              </a:rPr>
              <a:t> </a:t>
            </a:r>
            <a:r>
              <a:rPr b="0" spc="-10" dirty="0">
                <a:solidFill>
                  <a:schemeClr val="bg1"/>
                </a:solidFill>
                <a:latin typeface="Arial MT"/>
                <a:cs typeface="Arial MT"/>
              </a:rPr>
              <a:t>Stages</a:t>
            </a:r>
          </a:p>
        </p:txBody>
      </p:sp>
      <p:grpSp>
        <p:nvGrpSpPr>
          <p:cNvPr id="7" name="object 7"/>
          <p:cNvGrpSpPr/>
          <p:nvPr/>
        </p:nvGrpSpPr>
        <p:grpSpPr>
          <a:xfrm>
            <a:off x="3329940" y="609600"/>
            <a:ext cx="5625465" cy="5486400"/>
            <a:chOff x="3329940" y="1510283"/>
            <a:chExt cx="5625465" cy="3898900"/>
          </a:xfrm>
        </p:grpSpPr>
        <p:pic>
          <p:nvPicPr>
            <p:cNvPr id="8" name="object 8"/>
            <p:cNvPicPr/>
            <p:nvPr/>
          </p:nvPicPr>
          <p:blipFill>
            <a:blip r:embed="rId2" cstate="print"/>
            <a:stretch>
              <a:fillRect/>
            </a:stretch>
          </p:blipFill>
          <p:spPr>
            <a:xfrm>
              <a:off x="3329940" y="1510283"/>
              <a:ext cx="879348" cy="679703"/>
            </a:xfrm>
            <a:prstGeom prst="rect">
              <a:avLst/>
            </a:prstGeom>
          </p:spPr>
        </p:pic>
        <p:pic>
          <p:nvPicPr>
            <p:cNvPr id="9" name="object 9"/>
            <p:cNvPicPr/>
            <p:nvPr/>
          </p:nvPicPr>
          <p:blipFill>
            <a:blip r:embed="rId3" cstate="print"/>
            <a:stretch>
              <a:fillRect/>
            </a:stretch>
          </p:blipFill>
          <p:spPr>
            <a:xfrm>
              <a:off x="3803904" y="1510283"/>
              <a:ext cx="507491" cy="679703"/>
            </a:xfrm>
            <a:prstGeom prst="rect">
              <a:avLst/>
            </a:prstGeom>
          </p:spPr>
        </p:pic>
        <p:pic>
          <p:nvPicPr>
            <p:cNvPr id="10" name="object 10"/>
            <p:cNvPicPr/>
            <p:nvPr/>
          </p:nvPicPr>
          <p:blipFill>
            <a:blip r:embed="rId4" cstate="print"/>
            <a:stretch>
              <a:fillRect/>
            </a:stretch>
          </p:blipFill>
          <p:spPr>
            <a:xfrm>
              <a:off x="3906012" y="1510283"/>
              <a:ext cx="4913376" cy="679703"/>
            </a:xfrm>
            <a:prstGeom prst="rect">
              <a:avLst/>
            </a:prstGeom>
          </p:spPr>
        </p:pic>
        <p:pic>
          <p:nvPicPr>
            <p:cNvPr id="11" name="object 11"/>
            <p:cNvPicPr/>
            <p:nvPr/>
          </p:nvPicPr>
          <p:blipFill>
            <a:blip r:embed="rId5" cstate="print"/>
            <a:stretch>
              <a:fillRect/>
            </a:stretch>
          </p:blipFill>
          <p:spPr>
            <a:xfrm>
              <a:off x="3377184" y="2014727"/>
              <a:ext cx="504443" cy="513588"/>
            </a:xfrm>
            <a:prstGeom prst="rect">
              <a:avLst/>
            </a:prstGeom>
          </p:spPr>
        </p:pic>
        <p:pic>
          <p:nvPicPr>
            <p:cNvPr id="12" name="object 12"/>
            <p:cNvPicPr/>
            <p:nvPr/>
          </p:nvPicPr>
          <p:blipFill>
            <a:blip r:embed="rId6" cstate="print"/>
            <a:stretch>
              <a:fillRect/>
            </a:stretch>
          </p:blipFill>
          <p:spPr>
            <a:xfrm>
              <a:off x="3672840" y="1912619"/>
              <a:ext cx="1455419" cy="679703"/>
            </a:xfrm>
            <a:prstGeom prst="rect">
              <a:avLst/>
            </a:prstGeom>
          </p:spPr>
        </p:pic>
        <p:pic>
          <p:nvPicPr>
            <p:cNvPr id="13" name="object 13"/>
            <p:cNvPicPr/>
            <p:nvPr/>
          </p:nvPicPr>
          <p:blipFill>
            <a:blip r:embed="rId7" cstate="print"/>
            <a:stretch>
              <a:fillRect/>
            </a:stretch>
          </p:blipFill>
          <p:spPr>
            <a:xfrm>
              <a:off x="3855720" y="2331719"/>
              <a:ext cx="1089660" cy="54863"/>
            </a:xfrm>
            <a:prstGeom prst="rect">
              <a:avLst/>
            </a:prstGeom>
          </p:spPr>
        </p:pic>
        <p:pic>
          <p:nvPicPr>
            <p:cNvPr id="14" name="object 14"/>
            <p:cNvPicPr/>
            <p:nvPr/>
          </p:nvPicPr>
          <p:blipFill>
            <a:blip r:embed="rId5" cstate="print"/>
            <a:stretch>
              <a:fillRect/>
            </a:stretch>
          </p:blipFill>
          <p:spPr>
            <a:xfrm>
              <a:off x="3377184" y="2417063"/>
              <a:ext cx="504443" cy="513588"/>
            </a:xfrm>
            <a:prstGeom prst="rect">
              <a:avLst/>
            </a:prstGeom>
          </p:spPr>
        </p:pic>
        <p:pic>
          <p:nvPicPr>
            <p:cNvPr id="15" name="object 15"/>
            <p:cNvPicPr/>
            <p:nvPr/>
          </p:nvPicPr>
          <p:blipFill>
            <a:blip r:embed="rId8" cstate="print"/>
            <a:stretch>
              <a:fillRect/>
            </a:stretch>
          </p:blipFill>
          <p:spPr>
            <a:xfrm>
              <a:off x="3672840" y="2314955"/>
              <a:ext cx="1455419" cy="679703"/>
            </a:xfrm>
            <a:prstGeom prst="rect">
              <a:avLst/>
            </a:prstGeom>
          </p:spPr>
        </p:pic>
        <p:pic>
          <p:nvPicPr>
            <p:cNvPr id="16" name="object 16"/>
            <p:cNvPicPr/>
            <p:nvPr/>
          </p:nvPicPr>
          <p:blipFill>
            <a:blip r:embed="rId7" cstate="print"/>
            <a:stretch>
              <a:fillRect/>
            </a:stretch>
          </p:blipFill>
          <p:spPr>
            <a:xfrm>
              <a:off x="3855720" y="2734055"/>
              <a:ext cx="1089660" cy="54863"/>
            </a:xfrm>
            <a:prstGeom prst="rect">
              <a:avLst/>
            </a:prstGeom>
          </p:spPr>
        </p:pic>
        <p:pic>
          <p:nvPicPr>
            <p:cNvPr id="17" name="object 17"/>
            <p:cNvPicPr/>
            <p:nvPr/>
          </p:nvPicPr>
          <p:blipFill>
            <a:blip r:embed="rId4" cstate="print"/>
            <a:stretch>
              <a:fillRect/>
            </a:stretch>
          </p:blipFill>
          <p:spPr>
            <a:xfrm>
              <a:off x="3329940" y="2717291"/>
              <a:ext cx="4913375" cy="679703"/>
            </a:xfrm>
            <a:prstGeom prst="rect">
              <a:avLst/>
            </a:prstGeom>
          </p:spPr>
        </p:pic>
        <p:pic>
          <p:nvPicPr>
            <p:cNvPr id="18" name="object 18"/>
            <p:cNvPicPr/>
            <p:nvPr/>
          </p:nvPicPr>
          <p:blipFill>
            <a:blip r:embed="rId5" cstate="print"/>
            <a:stretch>
              <a:fillRect/>
            </a:stretch>
          </p:blipFill>
          <p:spPr>
            <a:xfrm>
              <a:off x="3377184" y="3221735"/>
              <a:ext cx="504443" cy="513588"/>
            </a:xfrm>
            <a:prstGeom prst="rect">
              <a:avLst/>
            </a:prstGeom>
          </p:spPr>
        </p:pic>
        <p:pic>
          <p:nvPicPr>
            <p:cNvPr id="19" name="object 19"/>
            <p:cNvPicPr/>
            <p:nvPr/>
          </p:nvPicPr>
          <p:blipFill>
            <a:blip r:embed="rId9" cstate="print"/>
            <a:stretch>
              <a:fillRect/>
            </a:stretch>
          </p:blipFill>
          <p:spPr>
            <a:xfrm>
              <a:off x="3672840" y="3119627"/>
              <a:ext cx="1455419" cy="679704"/>
            </a:xfrm>
            <a:prstGeom prst="rect">
              <a:avLst/>
            </a:prstGeom>
          </p:spPr>
        </p:pic>
        <p:pic>
          <p:nvPicPr>
            <p:cNvPr id="20" name="object 20"/>
            <p:cNvPicPr/>
            <p:nvPr/>
          </p:nvPicPr>
          <p:blipFill>
            <a:blip r:embed="rId7" cstate="print"/>
            <a:stretch>
              <a:fillRect/>
            </a:stretch>
          </p:blipFill>
          <p:spPr>
            <a:xfrm>
              <a:off x="3855720" y="3538727"/>
              <a:ext cx="1089660" cy="54863"/>
            </a:xfrm>
            <a:prstGeom prst="rect">
              <a:avLst/>
            </a:prstGeom>
          </p:spPr>
        </p:pic>
        <p:pic>
          <p:nvPicPr>
            <p:cNvPr id="21" name="object 21"/>
            <p:cNvPicPr/>
            <p:nvPr/>
          </p:nvPicPr>
          <p:blipFill>
            <a:blip r:embed="rId5" cstate="print"/>
            <a:stretch>
              <a:fillRect/>
            </a:stretch>
          </p:blipFill>
          <p:spPr>
            <a:xfrm>
              <a:off x="3377184" y="3624072"/>
              <a:ext cx="504443" cy="513588"/>
            </a:xfrm>
            <a:prstGeom prst="rect">
              <a:avLst/>
            </a:prstGeom>
          </p:spPr>
        </p:pic>
        <p:pic>
          <p:nvPicPr>
            <p:cNvPr id="22" name="object 22"/>
            <p:cNvPicPr/>
            <p:nvPr/>
          </p:nvPicPr>
          <p:blipFill>
            <a:blip r:embed="rId10" cstate="print"/>
            <a:stretch>
              <a:fillRect/>
            </a:stretch>
          </p:blipFill>
          <p:spPr>
            <a:xfrm>
              <a:off x="3672840" y="3521963"/>
              <a:ext cx="1455419" cy="679704"/>
            </a:xfrm>
            <a:prstGeom prst="rect">
              <a:avLst/>
            </a:prstGeom>
          </p:spPr>
        </p:pic>
        <p:pic>
          <p:nvPicPr>
            <p:cNvPr id="23" name="object 23"/>
            <p:cNvPicPr/>
            <p:nvPr/>
          </p:nvPicPr>
          <p:blipFill>
            <a:blip r:embed="rId7" cstate="print"/>
            <a:stretch>
              <a:fillRect/>
            </a:stretch>
          </p:blipFill>
          <p:spPr>
            <a:xfrm>
              <a:off x="3855720" y="3941063"/>
              <a:ext cx="1089660" cy="54863"/>
            </a:xfrm>
            <a:prstGeom prst="rect">
              <a:avLst/>
            </a:prstGeom>
          </p:spPr>
        </p:pic>
        <p:pic>
          <p:nvPicPr>
            <p:cNvPr id="24" name="object 24"/>
            <p:cNvPicPr/>
            <p:nvPr/>
          </p:nvPicPr>
          <p:blipFill>
            <a:blip r:embed="rId11" cstate="print"/>
            <a:stretch>
              <a:fillRect/>
            </a:stretch>
          </p:blipFill>
          <p:spPr>
            <a:xfrm>
              <a:off x="3329940" y="3924300"/>
              <a:ext cx="1014984" cy="679704"/>
            </a:xfrm>
            <a:prstGeom prst="rect">
              <a:avLst/>
            </a:prstGeom>
          </p:spPr>
        </p:pic>
        <p:pic>
          <p:nvPicPr>
            <p:cNvPr id="25" name="object 25"/>
            <p:cNvPicPr/>
            <p:nvPr/>
          </p:nvPicPr>
          <p:blipFill>
            <a:blip r:embed="rId3" cstate="print"/>
            <a:stretch>
              <a:fillRect/>
            </a:stretch>
          </p:blipFill>
          <p:spPr>
            <a:xfrm>
              <a:off x="3939540" y="3924300"/>
              <a:ext cx="507491" cy="679704"/>
            </a:xfrm>
            <a:prstGeom prst="rect">
              <a:avLst/>
            </a:prstGeom>
          </p:spPr>
        </p:pic>
        <p:pic>
          <p:nvPicPr>
            <p:cNvPr id="26" name="object 26"/>
            <p:cNvPicPr/>
            <p:nvPr/>
          </p:nvPicPr>
          <p:blipFill>
            <a:blip r:embed="rId4" cstate="print"/>
            <a:stretch>
              <a:fillRect/>
            </a:stretch>
          </p:blipFill>
          <p:spPr>
            <a:xfrm>
              <a:off x="4041648" y="3924300"/>
              <a:ext cx="4913376" cy="679704"/>
            </a:xfrm>
            <a:prstGeom prst="rect">
              <a:avLst/>
            </a:prstGeom>
          </p:spPr>
        </p:pic>
        <p:pic>
          <p:nvPicPr>
            <p:cNvPr id="27" name="object 27"/>
            <p:cNvPicPr/>
            <p:nvPr/>
          </p:nvPicPr>
          <p:blipFill>
            <a:blip r:embed="rId5" cstate="print"/>
            <a:stretch>
              <a:fillRect/>
            </a:stretch>
          </p:blipFill>
          <p:spPr>
            <a:xfrm>
              <a:off x="3377184" y="4428744"/>
              <a:ext cx="504443" cy="513588"/>
            </a:xfrm>
            <a:prstGeom prst="rect">
              <a:avLst/>
            </a:prstGeom>
          </p:spPr>
        </p:pic>
        <p:pic>
          <p:nvPicPr>
            <p:cNvPr id="28" name="object 28"/>
            <p:cNvPicPr/>
            <p:nvPr/>
          </p:nvPicPr>
          <p:blipFill>
            <a:blip r:embed="rId12" cstate="print"/>
            <a:stretch>
              <a:fillRect/>
            </a:stretch>
          </p:blipFill>
          <p:spPr>
            <a:xfrm>
              <a:off x="3672840" y="4326635"/>
              <a:ext cx="1455419" cy="679704"/>
            </a:xfrm>
            <a:prstGeom prst="rect">
              <a:avLst/>
            </a:prstGeom>
          </p:spPr>
        </p:pic>
        <p:pic>
          <p:nvPicPr>
            <p:cNvPr id="29" name="object 29"/>
            <p:cNvPicPr/>
            <p:nvPr/>
          </p:nvPicPr>
          <p:blipFill>
            <a:blip r:embed="rId7" cstate="print"/>
            <a:stretch>
              <a:fillRect/>
            </a:stretch>
          </p:blipFill>
          <p:spPr>
            <a:xfrm>
              <a:off x="3855720" y="4745735"/>
              <a:ext cx="1089660" cy="54863"/>
            </a:xfrm>
            <a:prstGeom prst="rect">
              <a:avLst/>
            </a:prstGeom>
          </p:spPr>
        </p:pic>
        <p:pic>
          <p:nvPicPr>
            <p:cNvPr id="30" name="object 30"/>
            <p:cNvPicPr/>
            <p:nvPr/>
          </p:nvPicPr>
          <p:blipFill>
            <a:blip r:embed="rId5" cstate="print"/>
            <a:stretch>
              <a:fillRect/>
            </a:stretch>
          </p:blipFill>
          <p:spPr>
            <a:xfrm>
              <a:off x="3377184" y="4831080"/>
              <a:ext cx="504443" cy="513588"/>
            </a:xfrm>
            <a:prstGeom prst="rect">
              <a:avLst/>
            </a:prstGeom>
          </p:spPr>
        </p:pic>
        <p:pic>
          <p:nvPicPr>
            <p:cNvPr id="31" name="object 31"/>
            <p:cNvPicPr/>
            <p:nvPr/>
          </p:nvPicPr>
          <p:blipFill>
            <a:blip r:embed="rId13" cstate="print"/>
            <a:stretch>
              <a:fillRect/>
            </a:stretch>
          </p:blipFill>
          <p:spPr>
            <a:xfrm>
              <a:off x="3672840" y="4728972"/>
              <a:ext cx="1455419" cy="679704"/>
            </a:xfrm>
            <a:prstGeom prst="rect">
              <a:avLst/>
            </a:prstGeom>
          </p:spPr>
        </p:pic>
      </p:grpSp>
      <p:pic>
        <p:nvPicPr>
          <p:cNvPr id="33" name="object 33"/>
          <p:cNvPicPr/>
          <p:nvPr/>
        </p:nvPicPr>
        <p:blipFill>
          <a:blip r:embed="rId7" cstate="print"/>
          <a:stretch>
            <a:fillRect/>
          </a:stretch>
        </p:blipFill>
        <p:spPr>
          <a:xfrm>
            <a:off x="3855720" y="5148071"/>
            <a:ext cx="1089660" cy="54863"/>
          </a:xfrm>
          <a:prstGeom prst="rect">
            <a:avLst/>
          </a:prstGeom>
        </p:spPr>
      </p:pic>
      <p:pic>
        <p:nvPicPr>
          <p:cNvPr id="34" name="object 34"/>
          <p:cNvPicPr/>
          <p:nvPr/>
        </p:nvPicPr>
        <p:blipFill>
          <a:blip r:embed="rId14" cstate="print"/>
          <a:stretch>
            <a:fillRect/>
          </a:stretch>
        </p:blipFill>
        <p:spPr>
          <a:xfrm>
            <a:off x="115788" y="2136739"/>
            <a:ext cx="3155088" cy="27423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04800"/>
            <a:ext cx="8348345" cy="513715"/>
          </a:xfrm>
          <a:prstGeom prst="rect">
            <a:avLst/>
          </a:prstGeom>
        </p:spPr>
        <p:txBody>
          <a:bodyPr vert="horz" wrap="square" lIns="0" tIns="12700" rIns="0" bIns="0" rtlCol="0">
            <a:spAutoFit/>
          </a:bodyPr>
          <a:lstStyle/>
          <a:p>
            <a:pPr marL="12700" algn="ctr">
              <a:lnSpc>
                <a:spcPct val="100000"/>
              </a:lnSpc>
              <a:spcBef>
                <a:spcPts val="100"/>
              </a:spcBef>
            </a:pPr>
            <a:r>
              <a:rPr sz="3200" b="1" dirty="0"/>
              <a:t>Level</a:t>
            </a:r>
            <a:r>
              <a:rPr sz="3200" b="1" spc="-70" dirty="0"/>
              <a:t> </a:t>
            </a:r>
            <a:r>
              <a:rPr sz="3200" b="1" dirty="0"/>
              <a:t>1:</a:t>
            </a:r>
            <a:r>
              <a:rPr sz="3200" b="1" spc="-30" dirty="0"/>
              <a:t> </a:t>
            </a:r>
            <a:r>
              <a:rPr sz="3200" b="1" dirty="0"/>
              <a:t>Preconventional</a:t>
            </a:r>
            <a:r>
              <a:rPr sz="3200" b="1" spc="-70" dirty="0"/>
              <a:t> </a:t>
            </a:r>
            <a:r>
              <a:rPr sz="3200" b="1" dirty="0"/>
              <a:t>Morality</a:t>
            </a:r>
            <a:r>
              <a:rPr sz="3200" b="1" spc="-55" dirty="0"/>
              <a:t> </a:t>
            </a:r>
            <a:r>
              <a:rPr sz="3200" b="1" dirty="0"/>
              <a:t>0-9</a:t>
            </a:r>
            <a:r>
              <a:rPr sz="3200" b="1" spc="-30" dirty="0"/>
              <a:t> </a:t>
            </a:r>
            <a:r>
              <a:rPr sz="3200" b="1" spc="-10" dirty="0"/>
              <a:t>years</a:t>
            </a:r>
            <a:endParaRPr sz="3200" b="1" dirty="0"/>
          </a:p>
        </p:txBody>
      </p:sp>
      <p:sp>
        <p:nvSpPr>
          <p:cNvPr id="36" name="object 36"/>
          <p:cNvSpPr txBox="1"/>
          <p:nvPr/>
        </p:nvSpPr>
        <p:spPr>
          <a:xfrm>
            <a:off x="380491" y="990600"/>
            <a:ext cx="8175625" cy="4877617"/>
          </a:xfrm>
          <a:prstGeom prst="rect">
            <a:avLst/>
          </a:prstGeom>
        </p:spPr>
        <p:txBody>
          <a:bodyPr vert="horz" wrap="square" lIns="0" tIns="12065" rIns="0" bIns="0" rtlCol="0">
            <a:spAutoFit/>
          </a:bodyPr>
          <a:lstStyle/>
          <a:p>
            <a:pPr marL="12700">
              <a:lnSpc>
                <a:spcPct val="150000"/>
              </a:lnSpc>
              <a:spcBef>
                <a:spcPts val="95"/>
              </a:spcBef>
            </a:pPr>
            <a:r>
              <a:rPr b="1" dirty="0">
                <a:solidFill>
                  <a:schemeClr val="tx1"/>
                </a:solidFill>
                <a:latin typeface="Arial"/>
                <a:cs typeface="Arial"/>
              </a:rPr>
              <a:t>Stage</a:t>
            </a:r>
            <a:r>
              <a:rPr b="1" spc="-40" dirty="0">
                <a:solidFill>
                  <a:schemeClr val="tx1"/>
                </a:solidFill>
                <a:latin typeface="Arial"/>
                <a:cs typeface="Arial"/>
              </a:rPr>
              <a:t> </a:t>
            </a:r>
            <a:r>
              <a:rPr b="1" dirty="0">
                <a:solidFill>
                  <a:schemeClr val="tx1"/>
                </a:solidFill>
                <a:latin typeface="Arial"/>
                <a:cs typeface="Arial"/>
              </a:rPr>
              <a:t>1</a:t>
            </a:r>
            <a:r>
              <a:rPr b="1" spc="-40" dirty="0">
                <a:solidFill>
                  <a:schemeClr val="tx1"/>
                </a:solidFill>
                <a:latin typeface="Arial"/>
                <a:cs typeface="Arial"/>
              </a:rPr>
              <a:t> </a:t>
            </a:r>
            <a:r>
              <a:rPr b="1" dirty="0">
                <a:solidFill>
                  <a:schemeClr val="tx1"/>
                </a:solidFill>
                <a:latin typeface="Arial"/>
                <a:cs typeface="Arial"/>
              </a:rPr>
              <a:t>-</a:t>
            </a:r>
            <a:r>
              <a:rPr b="1" spc="-20" dirty="0">
                <a:solidFill>
                  <a:schemeClr val="tx1"/>
                </a:solidFill>
                <a:latin typeface="Arial"/>
                <a:cs typeface="Arial"/>
              </a:rPr>
              <a:t> </a:t>
            </a:r>
            <a:r>
              <a:rPr b="1" dirty="0">
                <a:solidFill>
                  <a:schemeClr val="tx1"/>
                </a:solidFill>
                <a:latin typeface="Arial"/>
                <a:cs typeface="Arial"/>
              </a:rPr>
              <a:t>Obedience</a:t>
            </a:r>
            <a:r>
              <a:rPr b="1" spc="-15" dirty="0">
                <a:solidFill>
                  <a:schemeClr val="tx1"/>
                </a:solidFill>
                <a:latin typeface="Arial"/>
                <a:cs typeface="Arial"/>
              </a:rPr>
              <a:t> </a:t>
            </a:r>
            <a:r>
              <a:rPr b="1" dirty="0">
                <a:solidFill>
                  <a:schemeClr val="tx1"/>
                </a:solidFill>
                <a:latin typeface="Arial"/>
                <a:cs typeface="Arial"/>
              </a:rPr>
              <a:t>and</a:t>
            </a:r>
            <a:r>
              <a:rPr b="1" spc="-45" dirty="0">
                <a:solidFill>
                  <a:schemeClr val="tx1"/>
                </a:solidFill>
                <a:latin typeface="Arial"/>
                <a:cs typeface="Arial"/>
              </a:rPr>
              <a:t> </a:t>
            </a:r>
            <a:r>
              <a:rPr b="1" spc="-10" dirty="0">
                <a:solidFill>
                  <a:schemeClr val="tx1"/>
                </a:solidFill>
                <a:latin typeface="Arial"/>
                <a:cs typeface="Arial"/>
              </a:rPr>
              <a:t>Punishment</a:t>
            </a:r>
            <a:endParaRPr dirty="0">
              <a:solidFill>
                <a:schemeClr val="tx1"/>
              </a:solidFill>
              <a:latin typeface="Arial"/>
              <a:cs typeface="Arial"/>
            </a:endParaRPr>
          </a:p>
          <a:p>
            <a:pPr marL="12700">
              <a:lnSpc>
                <a:spcPct val="150000"/>
              </a:lnSpc>
            </a:pPr>
            <a:r>
              <a:rPr dirty="0">
                <a:solidFill>
                  <a:schemeClr val="tx1"/>
                </a:solidFill>
                <a:latin typeface="Arial MT"/>
                <a:cs typeface="Arial MT"/>
              </a:rPr>
              <a:t>Especially</a:t>
            </a:r>
            <a:r>
              <a:rPr spc="-70" dirty="0">
                <a:solidFill>
                  <a:schemeClr val="tx1"/>
                </a:solidFill>
                <a:latin typeface="Arial MT"/>
                <a:cs typeface="Arial MT"/>
              </a:rPr>
              <a:t> </a:t>
            </a:r>
            <a:r>
              <a:rPr dirty="0">
                <a:solidFill>
                  <a:schemeClr val="tx1"/>
                </a:solidFill>
                <a:latin typeface="Arial MT"/>
                <a:cs typeface="Arial MT"/>
              </a:rPr>
              <a:t>common</a:t>
            </a:r>
            <a:r>
              <a:rPr spc="-20" dirty="0">
                <a:solidFill>
                  <a:schemeClr val="tx1"/>
                </a:solidFill>
                <a:latin typeface="Arial MT"/>
                <a:cs typeface="Arial MT"/>
              </a:rPr>
              <a:t> </a:t>
            </a:r>
            <a:r>
              <a:rPr dirty="0">
                <a:solidFill>
                  <a:schemeClr val="tx1"/>
                </a:solidFill>
                <a:latin typeface="Arial MT"/>
                <a:cs typeface="Arial MT"/>
              </a:rPr>
              <a:t>in</a:t>
            </a:r>
            <a:r>
              <a:rPr spc="-35" dirty="0">
                <a:solidFill>
                  <a:schemeClr val="tx1"/>
                </a:solidFill>
                <a:latin typeface="Arial MT"/>
                <a:cs typeface="Arial MT"/>
              </a:rPr>
              <a:t> </a:t>
            </a:r>
            <a:r>
              <a:rPr dirty="0">
                <a:solidFill>
                  <a:schemeClr val="tx1"/>
                </a:solidFill>
                <a:latin typeface="Arial MT"/>
                <a:cs typeface="Arial MT"/>
              </a:rPr>
              <a:t>young</a:t>
            </a:r>
            <a:r>
              <a:rPr spc="-15" dirty="0">
                <a:solidFill>
                  <a:schemeClr val="tx1"/>
                </a:solidFill>
                <a:latin typeface="Arial MT"/>
                <a:cs typeface="Arial MT"/>
              </a:rPr>
              <a:t> </a:t>
            </a:r>
            <a:r>
              <a:rPr dirty="0">
                <a:solidFill>
                  <a:schemeClr val="tx1"/>
                </a:solidFill>
                <a:latin typeface="Arial MT"/>
                <a:cs typeface="Arial MT"/>
              </a:rPr>
              <a:t>children,</a:t>
            </a:r>
            <a:r>
              <a:rPr spc="-30" dirty="0">
                <a:solidFill>
                  <a:schemeClr val="tx1"/>
                </a:solidFill>
                <a:latin typeface="Arial MT"/>
                <a:cs typeface="Arial MT"/>
              </a:rPr>
              <a:t> </a:t>
            </a:r>
            <a:r>
              <a:rPr dirty="0">
                <a:solidFill>
                  <a:schemeClr val="tx1"/>
                </a:solidFill>
                <a:latin typeface="Arial MT"/>
                <a:cs typeface="Arial MT"/>
              </a:rPr>
              <a:t>but</a:t>
            </a:r>
            <a:r>
              <a:rPr spc="-25" dirty="0">
                <a:solidFill>
                  <a:schemeClr val="tx1"/>
                </a:solidFill>
                <a:latin typeface="Arial MT"/>
                <a:cs typeface="Arial MT"/>
              </a:rPr>
              <a:t> </a:t>
            </a:r>
            <a:r>
              <a:rPr dirty="0">
                <a:solidFill>
                  <a:schemeClr val="tx1"/>
                </a:solidFill>
                <a:latin typeface="Arial MT"/>
                <a:cs typeface="Arial MT"/>
              </a:rPr>
              <a:t>adults</a:t>
            </a:r>
            <a:r>
              <a:rPr spc="-40" dirty="0">
                <a:solidFill>
                  <a:schemeClr val="tx1"/>
                </a:solidFill>
                <a:latin typeface="Arial MT"/>
                <a:cs typeface="Arial MT"/>
              </a:rPr>
              <a:t> </a:t>
            </a:r>
            <a:r>
              <a:rPr dirty="0">
                <a:solidFill>
                  <a:schemeClr val="tx1"/>
                </a:solidFill>
                <a:latin typeface="Arial MT"/>
                <a:cs typeface="Arial MT"/>
              </a:rPr>
              <a:t>are</a:t>
            </a:r>
            <a:r>
              <a:rPr spc="-20" dirty="0">
                <a:solidFill>
                  <a:schemeClr val="tx1"/>
                </a:solidFill>
                <a:latin typeface="Arial MT"/>
                <a:cs typeface="Arial MT"/>
              </a:rPr>
              <a:t> </a:t>
            </a:r>
            <a:r>
              <a:rPr dirty="0">
                <a:solidFill>
                  <a:schemeClr val="tx1"/>
                </a:solidFill>
                <a:latin typeface="Arial MT"/>
                <a:cs typeface="Arial MT"/>
              </a:rPr>
              <a:t>capable</a:t>
            </a:r>
            <a:r>
              <a:rPr spc="-35" dirty="0">
                <a:solidFill>
                  <a:schemeClr val="tx1"/>
                </a:solidFill>
                <a:latin typeface="Arial MT"/>
                <a:cs typeface="Arial MT"/>
              </a:rPr>
              <a:t> </a:t>
            </a:r>
            <a:r>
              <a:rPr dirty="0">
                <a:solidFill>
                  <a:schemeClr val="tx1"/>
                </a:solidFill>
                <a:latin typeface="Arial MT"/>
                <a:cs typeface="Arial MT"/>
              </a:rPr>
              <a:t>of</a:t>
            </a:r>
            <a:r>
              <a:rPr spc="-25" dirty="0">
                <a:solidFill>
                  <a:schemeClr val="tx1"/>
                </a:solidFill>
                <a:latin typeface="Arial MT"/>
                <a:cs typeface="Arial MT"/>
              </a:rPr>
              <a:t> </a:t>
            </a:r>
            <a:r>
              <a:rPr dirty="0">
                <a:solidFill>
                  <a:schemeClr val="tx1"/>
                </a:solidFill>
                <a:latin typeface="Arial MT"/>
                <a:cs typeface="Arial MT"/>
              </a:rPr>
              <a:t>expressing</a:t>
            </a:r>
            <a:r>
              <a:rPr spc="-30" dirty="0">
                <a:solidFill>
                  <a:schemeClr val="tx1"/>
                </a:solidFill>
                <a:latin typeface="Arial MT"/>
                <a:cs typeface="Arial MT"/>
              </a:rPr>
              <a:t> </a:t>
            </a:r>
            <a:r>
              <a:rPr dirty="0">
                <a:solidFill>
                  <a:schemeClr val="tx1"/>
                </a:solidFill>
                <a:latin typeface="Arial MT"/>
                <a:cs typeface="Arial MT"/>
              </a:rPr>
              <a:t>this</a:t>
            </a:r>
            <a:r>
              <a:rPr spc="-30" dirty="0">
                <a:solidFill>
                  <a:schemeClr val="tx1"/>
                </a:solidFill>
                <a:latin typeface="Arial MT"/>
                <a:cs typeface="Arial MT"/>
              </a:rPr>
              <a:t> </a:t>
            </a:r>
            <a:r>
              <a:rPr dirty="0">
                <a:solidFill>
                  <a:schemeClr val="tx1"/>
                </a:solidFill>
                <a:latin typeface="Arial MT"/>
                <a:cs typeface="Arial MT"/>
              </a:rPr>
              <a:t>type</a:t>
            </a:r>
            <a:r>
              <a:rPr spc="-10" dirty="0">
                <a:solidFill>
                  <a:schemeClr val="tx1"/>
                </a:solidFill>
                <a:latin typeface="Arial MT"/>
                <a:cs typeface="Arial MT"/>
              </a:rPr>
              <a:t> </a:t>
            </a:r>
            <a:r>
              <a:rPr spc="-25" dirty="0" smtClean="0">
                <a:solidFill>
                  <a:schemeClr val="tx1"/>
                </a:solidFill>
                <a:latin typeface="Arial MT"/>
                <a:cs typeface="Arial MT"/>
              </a:rPr>
              <a:t>of</a:t>
            </a:r>
            <a:r>
              <a:rPr lang="en-US" spc="-25" dirty="0" smtClean="0">
                <a:solidFill>
                  <a:schemeClr val="tx1"/>
                </a:solidFill>
                <a:latin typeface="Arial MT"/>
                <a:cs typeface="Arial MT"/>
              </a:rPr>
              <a:t> </a:t>
            </a:r>
            <a:r>
              <a:rPr dirty="0" smtClean="0">
                <a:solidFill>
                  <a:schemeClr val="tx1"/>
                </a:solidFill>
                <a:latin typeface="Arial MT"/>
                <a:cs typeface="Arial MT"/>
              </a:rPr>
              <a:t>reasoning</a:t>
            </a:r>
            <a:r>
              <a:rPr dirty="0">
                <a:solidFill>
                  <a:schemeClr val="tx1"/>
                </a:solidFill>
                <a:latin typeface="Arial MT"/>
                <a:cs typeface="Arial MT"/>
              </a:rPr>
              <a:t>.</a:t>
            </a:r>
            <a:r>
              <a:rPr spc="-45" dirty="0">
                <a:solidFill>
                  <a:schemeClr val="tx1"/>
                </a:solidFill>
                <a:latin typeface="Arial MT"/>
                <a:cs typeface="Arial MT"/>
              </a:rPr>
              <a:t> </a:t>
            </a:r>
            <a:r>
              <a:rPr dirty="0">
                <a:solidFill>
                  <a:schemeClr val="tx1"/>
                </a:solidFill>
                <a:latin typeface="Arial MT"/>
                <a:cs typeface="Arial MT"/>
              </a:rPr>
              <a:t>At</a:t>
            </a:r>
            <a:r>
              <a:rPr spc="-25" dirty="0">
                <a:solidFill>
                  <a:schemeClr val="tx1"/>
                </a:solidFill>
                <a:latin typeface="Arial MT"/>
                <a:cs typeface="Arial MT"/>
              </a:rPr>
              <a:t> </a:t>
            </a:r>
            <a:r>
              <a:rPr dirty="0">
                <a:solidFill>
                  <a:schemeClr val="tx1"/>
                </a:solidFill>
                <a:latin typeface="Arial MT"/>
                <a:cs typeface="Arial MT"/>
              </a:rPr>
              <a:t>this</a:t>
            </a:r>
            <a:r>
              <a:rPr spc="-35" dirty="0">
                <a:solidFill>
                  <a:schemeClr val="tx1"/>
                </a:solidFill>
                <a:latin typeface="Arial MT"/>
                <a:cs typeface="Arial MT"/>
              </a:rPr>
              <a:t> </a:t>
            </a:r>
            <a:r>
              <a:rPr dirty="0">
                <a:solidFill>
                  <a:schemeClr val="tx1"/>
                </a:solidFill>
                <a:latin typeface="Arial MT"/>
                <a:cs typeface="Arial MT"/>
              </a:rPr>
              <a:t>stage,</a:t>
            </a:r>
            <a:r>
              <a:rPr spc="-30" dirty="0">
                <a:solidFill>
                  <a:schemeClr val="tx1"/>
                </a:solidFill>
                <a:latin typeface="Arial MT"/>
                <a:cs typeface="Arial MT"/>
              </a:rPr>
              <a:t> </a:t>
            </a:r>
            <a:r>
              <a:rPr dirty="0">
                <a:solidFill>
                  <a:schemeClr val="tx1"/>
                </a:solidFill>
                <a:latin typeface="Arial MT"/>
                <a:cs typeface="Arial MT"/>
              </a:rPr>
              <a:t>children</a:t>
            </a:r>
            <a:r>
              <a:rPr spc="-50" dirty="0">
                <a:solidFill>
                  <a:schemeClr val="tx1"/>
                </a:solidFill>
                <a:latin typeface="Arial MT"/>
                <a:cs typeface="Arial MT"/>
              </a:rPr>
              <a:t> </a:t>
            </a:r>
            <a:r>
              <a:rPr dirty="0">
                <a:solidFill>
                  <a:schemeClr val="tx1"/>
                </a:solidFill>
                <a:latin typeface="Arial MT"/>
                <a:cs typeface="Arial MT"/>
              </a:rPr>
              <a:t>see</a:t>
            </a:r>
            <a:r>
              <a:rPr spc="-40" dirty="0">
                <a:solidFill>
                  <a:schemeClr val="tx1"/>
                </a:solidFill>
                <a:latin typeface="Arial MT"/>
                <a:cs typeface="Arial MT"/>
              </a:rPr>
              <a:t> </a:t>
            </a:r>
            <a:r>
              <a:rPr dirty="0">
                <a:solidFill>
                  <a:schemeClr val="tx1"/>
                </a:solidFill>
                <a:latin typeface="Arial MT"/>
                <a:cs typeface="Arial MT"/>
              </a:rPr>
              <a:t>rules</a:t>
            </a:r>
            <a:r>
              <a:rPr spc="-35" dirty="0">
                <a:solidFill>
                  <a:schemeClr val="tx1"/>
                </a:solidFill>
                <a:latin typeface="Arial MT"/>
                <a:cs typeface="Arial MT"/>
              </a:rPr>
              <a:t> </a:t>
            </a:r>
            <a:r>
              <a:rPr dirty="0">
                <a:solidFill>
                  <a:schemeClr val="tx1"/>
                </a:solidFill>
                <a:latin typeface="Arial MT"/>
                <a:cs typeface="Arial MT"/>
              </a:rPr>
              <a:t>as</a:t>
            </a:r>
            <a:r>
              <a:rPr spc="-35" dirty="0">
                <a:solidFill>
                  <a:schemeClr val="tx1"/>
                </a:solidFill>
                <a:latin typeface="Arial MT"/>
                <a:cs typeface="Arial MT"/>
              </a:rPr>
              <a:t> </a:t>
            </a:r>
            <a:r>
              <a:rPr dirty="0">
                <a:solidFill>
                  <a:schemeClr val="tx1"/>
                </a:solidFill>
                <a:latin typeface="Arial MT"/>
                <a:cs typeface="Arial MT"/>
              </a:rPr>
              <a:t>fixed</a:t>
            </a:r>
            <a:r>
              <a:rPr spc="-30" dirty="0">
                <a:solidFill>
                  <a:schemeClr val="tx1"/>
                </a:solidFill>
                <a:latin typeface="Arial MT"/>
                <a:cs typeface="Arial MT"/>
              </a:rPr>
              <a:t> </a:t>
            </a:r>
            <a:r>
              <a:rPr dirty="0">
                <a:solidFill>
                  <a:schemeClr val="tx1"/>
                </a:solidFill>
                <a:latin typeface="Arial MT"/>
                <a:cs typeface="Arial MT"/>
              </a:rPr>
              <a:t>and</a:t>
            </a:r>
            <a:r>
              <a:rPr spc="-40" dirty="0">
                <a:solidFill>
                  <a:schemeClr val="tx1"/>
                </a:solidFill>
                <a:latin typeface="Arial MT"/>
                <a:cs typeface="Arial MT"/>
              </a:rPr>
              <a:t> </a:t>
            </a:r>
            <a:r>
              <a:rPr spc="-10" dirty="0">
                <a:solidFill>
                  <a:schemeClr val="tx1"/>
                </a:solidFill>
                <a:latin typeface="Arial MT"/>
                <a:cs typeface="Arial MT"/>
              </a:rPr>
              <a:t>absolute.</a:t>
            </a:r>
            <a:endParaRPr dirty="0">
              <a:solidFill>
                <a:schemeClr val="tx1"/>
              </a:solidFill>
              <a:latin typeface="Arial MT"/>
              <a:cs typeface="Arial MT"/>
            </a:endParaRPr>
          </a:p>
          <a:p>
            <a:pPr marL="285750" indent="-285750">
              <a:lnSpc>
                <a:spcPct val="150000"/>
              </a:lnSpc>
              <a:spcBef>
                <a:spcPts val="655"/>
              </a:spcBef>
              <a:buFont typeface="Arial" panose="020B0604020202020204" pitchFamily="34" charset="0"/>
              <a:buChar char="•"/>
            </a:pPr>
            <a:endParaRPr dirty="0">
              <a:solidFill>
                <a:schemeClr val="tx1"/>
              </a:solidFill>
              <a:latin typeface="Arial MT"/>
              <a:cs typeface="Arial MT"/>
            </a:endParaRPr>
          </a:p>
          <a:p>
            <a:pPr marL="298450" indent="-285750">
              <a:lnSpc>
                <a:spcPct val="150000"/>
              </a:lnSpc>
              <a:buFont typeface="Arial" panose="020B0604020202020204" pitchFamily="34" charset="0"/>
              <a:buChar char="•"/>
            </a:pPr>
            <a:r>
              <a:rPr dirty="0" smtClean="0">
                <a:solidFill>
                  <a:schemeClr val="tx1"/>
                </a:solidFill>
                <a:latin typeface="Arial MT"/>
                <a:cs typeface="Arial MT"/>
              </a:rPr>
              <a:t>Obeys </a:t>
            </a:r>
            <a:r>
              <a:rPr dirty="0">
                <a:solidFill>
                  <a:schemeClr val="tx1"/>
                </a:solidFill>
                <a:latin typeface="Arial MT"/>
                <a:cs typeface="Arial MT"/>
              </a:rPr>
              <a:t>rules</a:t>
            </a:r>
            <a:r>
              <a:rPr spc="-25" dirty="0">
                <a:solidFill>
                  <a:schemeClr val="tx1"/>
                </a:solidFill>
                <a:latin typeface="Arial MT"/>
                <a:cs typeface="Arial MT"/>
              </a:rPr>
              <a:t> </a:t>
            </a:r>
            <a:r>
              <a:rPr dirty="0">
                <a:solidFill>
                  <a:schemeClr val="tx1"/>
                </a:solidFill>
                <a:latin typeface="Arial MT"/>
                <a:cs typeface="Arial MT"/>
              </a:rPr>
              <a:t>in</a:t>
            </a:r>
            <a:r>
              <a:rPr spc="-35" dirty="0">
                <a:solidFill>
                  <a:schemeClr val="tx1"/>
                </a:solidFill>
                <a:latin typeface="Arial MT"/>
                <a:cs typeface="Arial MT"/>
              </a:rPr>
              <a:t> </a:t>
            </a:r>
            <a:r>
              <a:rPr dirty="0">
                <a:solidFill>
                  <a:schemeClr val="tx1"/>
                </a:solidFill>
                <a:latin typeface="Arial MT"/>
                <a:cs typeface="Arial MT"/>
              </a:rPr>
              <a:t>order</a:t>
            </a:r>
            <a:r>
              <a:rPr spc="-15" dirty="0">
                <a:solidFill>
                  <a:schemeClr val="tx1"/>
                </a:solidFill>
                <a:latin typeface="Arial MT"/>
                <a:cs typeface="Arial MT"/>
              </a:rPr>
              <a:t> </a:t>
            </a:r>
            <a:r>
              <a:rPr dirty="0">
                <a:solidFill>
                  <a:schemeClr val="tx1"/>
                </a:solidFill>
                <a:latin typeface="Arial MT"/>
                <a:cs typeface="Arial MT"/>
              </a:rPr>
              <a:t>to</a:t>
            </a:r>
            <a:r>
              <a:rPr spc="-20" dirty="0">
                <a:solidFill>
                  <a:schemeClr val="tx1"/>
                </a:solidFill>
                <a:latin typeface="Arial MT"/>
                <a:cs typeface="Arial MT"/>
              </a:rPr>
              <a:t> </a:t>
            </a:r>
            <a:r>
              <a:rPr dirty="0">
                <a:solidFill>
                  <a:schemeClr val="tx1"/>
                </a:solidFill>
                <a:latin typeface="Arial MT"/>
                <a:cs typeface="Arial MT"/>
              </a:rPr>
              <a:t>avoid</a:t>
            </a:r>
            <a:r>
              <a:rPr spc="-45" dirty="0">
                <a:solidFill>
                  <a:schemeClr val="tx1"/>
                </a:solidFill>
                <a:latin typeface="Arial MT"/>
                <a:cs typeface="Arial MT"/>
              </a:rPr>
              <a:t> </a:t>
            </a:r>
            <a:r>
              <a:rPr spc="-10" dirty="0">
                <a:solidFill>
                  <a:schemeClr val="tx1"/>
                </a:solidFill>
                <a:latin typeface="Arial MT"/>
                <a:cs typeface="Arial MT"/>
              </a:rPr>
              <a:t>punishment</a:t>
            </a:r>
            <a:endParaRPr dirty="0">
              <a:solidFill>
                <a:schemeClr val="tx1"/>
              </a:solidFill>
              <a:latin typeface="Arial MT"/>
              <a:cs typeface="Arial MT"/>
            </a:endParaRPr>
          </a:p>
          <a:p>
            <a:pPr marL="298450" indent="-285750">
              <a:lnSpc>
                <a:spcPct val="150000"/>
              </a:lnSpc>
              <a:spcBef>
                <a:spcPts val="190"/>
              </a:spcBef>
              <a:buFont typeface="Arial" panose="020B0604020202020204" pitchFamily="34" charset="0"/>
              <a:buChar char="•"/>
            </a:pPr>
            <a:r>
              <a:rPr dirty="0" smtClean="0">
                <a:solidFill>
                  <a:schemeClr val="tx1"/>
                </a:solidFill>
                <a:latin typeface="Arial MT"/>
                <a:cs typeface="Arial MT"/>
              </a:rPr>
              <a:t>Determines</a:t>
            </a:r>
            <a:r>
              <a:rPr spc="-15" dirty="0" smtClean="0">
                <a:solidFill>
                  <a:schemeClr val="tx1"/>
                </a:solidFill>
                <a:latin typeface="Arial MT"/>
                <a:cs typeface="Arial MT"/>
              </a:rPr>
              <a:t> </a:t>
            </a:r>
            <a:r>
              <a:rPr dirty="0">
                <a:solidFill>
                  <a:schemeClr val="tx1"/>
                </a:solidFill>
                <a:latin typeface="Arial MT"/>
                <a:cs typeface="Arial MT"/>
              </a:rPr>
              <a:t>a</a:t>
            </a:r>
            <a:r>
              <a:rPr spc="-30" dirty="0">
                <a:solidFill>
                  <a:schemeClr val="tx1"/>
                </a:solidFill>
                <a:latin typeface="Arial MT"/>
                <a:cs typeface="Arial MT"/>
              </a:rPr>
              <a:t> </a:t>
            </a:r>
            <a:r>
              <a:rPr dirty="0">
                <a:solidFill>
                  <a:schemeClr val="tx1"/>
                </a:solidFill>
                <a:latin typeface="Arial MT"/>
                <a:cs typeface="Arial MT"/>
              </a:rPr>
              <a:t>sense</a:t>
            </a:r>
            <a:r>
              <a:rPr spc="-35" dirty="0">
                <a:solidFill>
                  <a:schemeClr val="tx1"/>
                </a:solidFill>
                <a:latin typeface="Arial MT"/>
                <a:cs typeface="Arial MT"/>
              </a:rPr>
              <a:t> </a:t>
            </a:r>
            <a:r>
              <a:rPr dirty="0">
                <a:solidFill>
                  <a:schemeClr val="tx1"/>
                </a:solidFill>
                <a:latin typeface="Arial MT"/>
                <a:cs typeface="Arial MT"/>
              </a:rPr>
              <a:t>of</a:t>
            </a:r>
            <a:r>
              <a:rPr spc="-15" dirty="0">
                <a:solidFill>
                  <a:schemeClr val="tx1"/>
                </a:solidFill>
                <a:latin typeface="Arial MT"/>
                <a:cs typeface="Arial MT"/>
              </a:rPr>
              <a:t> </a:t>
            </a:r>
            <a:r>
              <a:rPr dirty="0">
                <a:solidFill>
                  <a:schemeClr val="tx1"/>
                </a:solidFill>
                <a:latin typeface="Arial MT"/>
                <a:cs typeface="Arial MT"/>
              </a:rPr>
              <a:t>right</a:t>
            </a:r>
            <a:r>
              <a:rPr spc="-20" dirty="0">
                <a:solidFill>
                  <a:schemeClr val="tx1"/>
                </a:solidFill>
                <a:latin typeface="Arial MT"/>
                <a:cs typeface="Arial MT"/>
              </a:rPr>
              <a:t> </a:t>
            </a:r>
            <a:r>
              <a:rPr dirty="0">
                <a:solidFill>
                  <a:schemeClr val="tx1"/>
                </a:solidFill>
                <a:latin typeface="Arial MT"/>
                <a:cs typeface="Arial MT"/>
              </a:rPr>
              <a:t>and</a:t>
            </a:r>
            <a:r>
              <a:rPr spc="-30" dirty="0">
                <a:solidFill>
                  <a:schemeClr val="tx1"/>
                </a:solidFill>
                <a:latin typeface="Arial MT"/>
                <a:cs typeface="Arial MT"/>
              </a:rPr>
              <a:t> </a:t>
            </a:r>
            <a:r>
              <a:rPr dirty="0">
                <a:solidFill>
                  <a:schemeClr val="tx1"/>
                </a:solidFill>
                <a:latin typeface="Arial MT"/>
                <a:cs typeface="Arial MT"/>
              </a:rPr>
              <a:t>wrong</a:t>
            </a:r>
            <a:r>
              <a:rPr spc="-15" dirty="0">
                <a:solidFill>
                  <a:schemeClr val="tx1"/>
                </a:solidFill>
                <a:latin typeface="Arial MT"/>
                <a:cs typeface="Arial MT"/>
              </a:rPr>
              <a:t> </a:t>
            </a:r>
            <a:r>
              <a:rPr dirty="0">
                <a:solidFill>
                  <a:schemeClr val="tx1"/>
                </a:solidFill>
                <a:latin typeface="Arial MT"/>
                <a:cs typeface="Arial MT"/>
              </a:rPr>
              <a:t>by</a:t>
            </a:r>
            <a:r>
              <a:rPr spc="-25" dirty="0">
                <a:solidFill>
                  <a:schemeClr val="tx1"/>
                </a:solidFill>
                <a:latin typeface="Arial MT"/>
                <a:cs typeface="Arial MT"/>
              </a:rPr>
              <a:t> </a:t>
            </a:r>
            <a:r>
              <a:rPr dirty="0">
                <a:solidFill>
                  <a:schemeClr val="tx1"/>
                </a:solidFill>
                <a:latin typeface="Arial MT"/>
                <a:cs typeface="Arial MT"/>
              </a:rPr>
              <a:t>what</a:t>
            </a:r>
            <a:r>
              <a:rPr spc="-10" dirty="0">
                <a:solidFill>
                  <a:schemeClr val="tx1"/>
                </a:solidFill>
                <a:latin typeface="Arial MT"/>
                <a:cs typeface="Arial MT"/>
              </a:rPr>
              <a:t> </a:t>
            </a:r>
            <a:r>
              <a:rPr dirty="0">
                <a:solidFill>
                  <a:schemeClr val="tx1"/>
                </a:solidFill>
                <a:latin typeface="Arial MT"/>
                <a:cs typeface="Arial MT"/>
              </a:rPr>
              <a:t>is</a:t>
            </a:r>
            <a:r>
              <a:rPr spc="-35" dirty="0">
                <a:solidFill>
                  <a:schemeClr val="tx1"/>
                </a:solidFill>
                <a:latin typeface="Arial MT"/>
                <a:cs typeface="Arial MT"/>
              </a:rPr>
              <a:t> </a:t>
            </a:r>
            <a:r>
              <a:rPr dirty="0">
                <a:solidFill>
                  <a:schemeClr val="tx1"/>
                </a:solidFill>
                <a:latin typeface="Arial MT"/>
                <a:cs typeface="Arial MT"/>
              </a:rPr>
              <a:t>punished</a:t>
            </a:r>
            <a:r>
              <a:rPr spc="-40" dirty="0">
                <a:solidFill>
                  <a:schemeClr val="tx1"/>
                </a:solidFill>
                <a:latin typeface="Arial MT"/>
                <a:cs typeface="Arial MT"/>
              </a:rPr>
              <a:t> </a:t>
            </a:r>
            <a:r>
              <a:rPr dirty="0">
                <a:solidFill>
                  <a:schemeClr val="tx1"/>
                </a:solidFill>
                <a:latin typeface="Arial MT"/>
                <a:cs typeface="Arial MT"/>
              </a:rPr>
              <a:t>and</a:t>
            </a:r>
            <a:r>
              <a:rPr spc="-20" dirty="0">
                <a:solidFill>
                  <a:schemeClr val="tx1"/>
                </a:solidFill>
                <a:latin typeface="Arial MT"/>
                <a:cs typeface="Arial MT"/>
              </a:rPr>
              <a:t> </a:t>
            </a:r>
            <a:r>
              <a:rPr dirty="0">
                <a:solidFill>
                  <a:schemeClr val="tx1"/>
                </a:solidFill>
                <a:latin typeface="Arial MT"/>
                <a:cs typeface="Arial MT"/>
              </a:rPr>
              <a:t>what</a:t>
            </a:r>
            <a:r>
              <a:rPr spc="-10" dirty="0">
                <a:solidFill>
                  <a:schemeClr val="tx1"/>
                </a:solidFill>
                <a:latin typeface="Arial MT"/>
                <a:cs typeface="Arial MT"/>
              </a:rPr>
              <a:t> </a:t>
            </a:r>
            <a:r>
              <a:rPr dirty="0">
                <a:solidFill>
                  <a:schemeClr val="tx1"/>
                </a:solidFill>
                <a:latin typeface="Arial MT"/>
                <a:cs typeface="Arial MT"/>
              </a:rPr>
              <a:t>is</a:t>
            </a:r>
            <a:r>
              <a:rPr spc="-35" dirty="0">
                <a:solidFill>
                  <a:schemeClr val="tx1"/>
                </a:solidFill>
                <a:latin typeface="Arial MT"/>
                <a:cs typeface="Arial MT"/>
              </a:rPr>
              <a:t> </a:t>
            </a:r>
            <a:r>
              <a:rPr dirty="0">
                <a:solidFill>
                  <a:schemeClr val="tx1"/>
                </a:solidFill>
                <a:latin typeface="Arial MT"/>
                <a:cs typeface="Arial MT"/>
              </a:rPr>
              <a:t>not</a:t>
            </a:r>
            <a:r>
              <a:rPr spc="-20" dirty="0">
                <a:solidFill>
                  <a:schemeClr val="tx1"/>
                </a:solidFill>
                <a:latin typeface="Arial MT"/>
                <a:cs typeface="Arial MT"/>
              </a:rPr>
              <a:t> </a:t>
            </a:r>
            <a:r>
              <a:rPr spc="-10" dirty="0" smtClean="0">
                <a:solidFill>
                  <a:schemeClr val="tx1"/>
                </a:solidFill>
                <a:latin typeface="Arial MT"/>
                <a:cs typeface="Arial MT"/>
              </a:rPr>
              <a:t>punished</a:t>
            </a:r>
            <a:endParaRPr lang="en-US" spc="-10" dirty="0" smtClean="0">
              <a:solidFill>
                <a:schemeClr val="tx1"/>
              </a:solidFill>
              <a:latin typeface="Arial MT"/>
              <a:cs typeface="Arial MT"/>
            </a:endParaRPr>
          </a:p>
          <a:p>
            <a:pPr marL="298450" indent="-285750">
              <a:lnSpc>
                <a:spcPct val="150000"/>
              </a:lnSpc>
              <a:spcBef>
                <a:spcPts val="190"/>
              </a:spcBef>
              <a:buFont typeface="Arial" panose="020B0604020202020204" pitchFamily="34" charset="0"/>
              <a:buChar char="•"/>
            </a:pPr>
            <a:r>
              <a:rPr lang="en-US" spc="-10" dirty="0" smtClean="0">
                <a:solidFill>
                  <a:schemeClr val="tx1"/>
                </a:solidFill>
                <a:latin typeface="Arial MT"/>
                <a:cs typeface="Arial MT"/>
              </a:rPr>
              <a:t>Obeys superior authority and allows that authority to make the rules, especially if that authority has the power to inflict pain.</a:t>
            </a:r>
            <a:endParaRPr dirty="0" smtClean="0">
              <a:solidFill>
                <a:schemeClr val="tx1"/>
              </a:solidFill>
              <a:latin typeface="Arial MT"/>
              <a:cs typeface="Arial MT"/>
            </a:endParaRPr>
          </a:p>
          <a:p>
            <a:pPr marL="298450" marR="434975" indent="-285750">
              <a:lnSpc>
                <a:spcPct val="150000"/>
              </a:lnSpc>
              <a:spcBef>
                <a:spcPts val="409"/>
              </a:spcBef>
              <a:buFont typeface="Arial" panose="020B0604020202020204" pitchFamily="34" charset="0"/>
              <a:buChar char="•"/>
            </a:pPr>
            <a:r>
              <a:rPr sz="1400" spc="-10" dirty="0" smtClean="0">
                <a:solidFill>
                  <a:schemeClr val="tx1"/>
                </a:solidFill>
                <a:latin typeface="Microsoft Sans Serif"/>
                <a:cs typeface="Microsoft Sans Serif"/>
              </a:rPr>
              <a:t>​</a:t>
            </a:r>
            <a:r>
              <a:rPr dirty="0" smtClean="0">
                <a:solidFill>
                  <a:schemeClr val="tx1"/>
                </a:solidFill>
                <a:latin typeface="Arial MT"/>
                <a:cs typeface="Arial MT"/>
              </a:rPr>
              <a:t>Is</a:t>
            </a:r>
            <a:r>
              <a:rPr spc="-25" dirty="0" smtClean="0">
                <a:solidFill>
                  <a:schemeClr val="tx1"/>
                </a:solidFill>
                <a:latin typeface="Arial MT"/>
                <a:cs typeface="Arial MT"/>
              </a:rPr>
              <a:t> </a:t>
            </a:r>
            <a:r>
              <a:rPr dirty="0">
                <a:solidFill>
                  <a:schemeClr val="tx1"/>
                </a:solidFill>
                <a:latin typeface="Arial MT"/>
                <a:cs typeface="Arial MT"/>
              </a:rPr>
              <a:t>responsive</a:t>
            </a:r>
            <a:r>
              <a:rPr spc="-50" dirty="0">
                <a:solidFill>
                  <a:schemeClr val="tx1"/>
                </a:solidFill>
                <a:latin typeface="Arial MT"/>
                <a:cs typeface="Arial MT"/>
              </a:rPr>
              <a:t> </a:t>
            </a:r>
            <a:r>
              <a:rPr dirty="0">
                <a:solidFill>
                  <a:schemeClr val="tx1"/>
                </a:solidFill>
                <a:latin typeface="Arial MT"/>
                <a:cs typeface="Arial MT"/>
              </a:rPr>
              <a:t>to</a:t>
            </a:r>
            <a:r>
              <a:rPr spc="-25" dirty="0">
                <a:solidFill>
                  <a:schemeClr val="tx1"/>
                </a:solidFill>
                <a:latin typeface="Arial MT"/>
                <a:cs typeface="Arial MT"/>
              </a:rPr>
              <a:t> </a:t>
            </a:r>
            <a:r>
              <a:rPr dirty="0">
                <a:solidFill>
                  <a:schemeClr val="tx1"/>
                </a:solidFill>
                <a:latin typeface="Arial MT"/>
                <a:cs typeface="Arial MT"/>
              </a:rPr>
              <a:t>rules</a:t>
            </a:r>
            <a:r>
              <a:rPr spc="-30" dirty="0">
                <a:solidFill>
                  <a:schemeClr val="tx1"/>
                </a:solidFill>
                <a:latin typeface="Arial MT"/>
                <a:cs typeface="Arial MT"/>
              </a:rPr>
              <a:t> </a:t>
            </a:r>
            <a:r>
              <a:rPr dirty="0">
                <a:solidFill>
                  <a:schemeClr val="tx1"/>
                </a:solidFill>
                <a:latin typeface="Arial MT"/>
                <a:cs typeface="Arial MT"/>
              </a:rPr>
              <a:t>that</a:t>
            </a:r>
            <a:r>
              <a:rPr spc="-25" dirty="0">
                <a:solidFill>
                  <a:schemeClr val="tx1"/>
                </a:solidFill>
                <a:latin typeface="Arial MT"/>
                <a:cs typeface="Arial MT"/>
              </a:rPr>
              <a:t> </a:t>
            </a:r>
            <a:r>
              <a:rPr dirty="0">
                <a:solidFill>
                  <a:schemeClr val="tx1"/>
                </a:solidFill>
                <a:latin typeface="Arial MT"/>
                <a:cs typeface="Arial MT"/>
              </a:rPr>
              <a:t>will</a:t>
            </a:r>
            <a:r>
              <a:rPr spc="-45" dirty="0">
                <a:solidFill>
                  <a:schemeClr val="tx1"/>
                </a:solidFill>
                <a:latin typeface="Arial MT"/>
                <a:cs typeface="Arial MT"/>
              </a:rPr>
              <a:t> </a:t>
            </a:r>
            <a:r>
              <a:rPr dirty="0">
                <a:solidFill>
                  <a:schemeClr val="tx1"/>
                </a:solidFill>
                <a:latin typeface="Arial MT"/>
                <a:cs typeface="Arial MT"/>
              </a:rPr>
              <a:t>affect</a:t>
            </a:r>
            <a:r>
              <a:rPr spc="-20" dirty="0">
                <a:solidFill>
                  <a:schemeClr val="tx1"/>
                </a:solidFill>
                <a:latin typeface="Arial MT"/>
                <a:cs typeface="Arial MT"/>
              </a:rPr>
              <a:t> </a:t>
            </a:r>
            <a:r>
              <a:rPr dirty="0">
                <a:solidFill>
                  <a:schemeClr val="tx1"/>
                </a:solidFill>
                <a:latin typeface="Arial MT"/>
                <a:cs typeface="Arial MT"/>
              </a:rPr>
              <a:t>his/her</a:t>
            </a:r>
            <a:r>
              <a:rPr spc="-40" dirty="0">
                <a:solidFill>
                  <a:schemeClr val="tx1"/>
                </a:solidFill>
                <a:latin typeface="Arial MT"/>
                <a:cs typeface="Arial MT"/>
              </a:rPr>
              <a:t> </a:t>
            </a:r>
            <a:r>
              <a:rPr dirty="0">
                <a:solidFill>
                  <a:schemeClr val="tx1"/>
                </a:solidFill>
                <a:latin typeface="Arial MT"/>
                <a:cs typeface="Arial MT"/>
              </a:rPr>
              <a:t>physical</a:t>
            </a:r>
            <a:r>
              <a:rPr spc="-35" dirty="0">
                <a:solidFill>
                  <a:schemeClr val="tx1"/>
                </a:solidFill>
                <a:latin typeface="Arial MT"/>
                <a:cs typeface="Arial MT"/>
              </a:rPr>
              <a:t> </a:t>
            </a:r>
            <a:r>
              <a:rPr dirty="0">
                <a:solidFill>
                  <a:schemeClr val="tx1"/>
                </a:solidFill>
                <a:latin typeface="Arial MT"/>
                <a:cs typeface="Arial MT"/>
              </a:rPr>
              <a:t>well-</a:t>
            </a:r>
            <a:r>
              <a:rPr spc="-10" dirty="0">
                <a:solidFill>
                  <a:schemeClr val="tx1"/>
                </a:solidFill>
                <a:latin typeface="Arial MT"/>
                <a:cs typeface="Arial MT"/>
              </a:rPr>
              <a:t>being</a:t>
            </a:r>
            <a:endParaRPr dirty="0">
              <a:solidFill>
                <a:schemeClr val="tx1"/>
              </a:solidFill>
              <a:latin typeface="Arial MT"/>
              <a:cs typeface="Arial MT"/>
            </a:endParaRPr>
          </a:p>
          <a:p>
            <a:pPr>
              <a:lnSpc>
                <a:spcPct val="150000"/>
              </a:lnSpc>
              <a:spcBef>
                <a:spcPts val="844"/>
              </a:spcBef>
            </a:pPr>
            <a:endParaRPr dirty="0">
              <a:solidFill>
                <a:schemeClr val="tx1"/>
              </a:solidFill>
              <a:latin typeface="Arial MT"/>
              <a:cs typeface="Arial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762000"/>
            <a:ext cx="7886700" cy="5414963"/>
          </a:xfrm>
        </p:spPr>
        <p:txBody>
          <a:bodyPr>
            <a:normAutofit/>
          </a:bodyPr>
          <a:lstStyle/>
          <a:p>
            <a:pPr marL="0" indent="0">
              <a:buNone/>
            </a:pPr>
            <a:r>
              <a:rPr lang="en-US" b="1" dirty="0" smtClean="0"/>
              <a:t>Stage 2 – Naively egotistical</a:t>
            </a:r>
          </a:p>
          <a:p>
            <a:r>
              <a:rPr lang="en-US" dirty="0" smtClean="0"/>
              <a:t>At this stage of moral development, children account for individual points of view and judge actions based on how they serve individual needs. Reciprocity is possible, but only if it serves one's own interests.</a:t>
            </a:r>
          </a:p>
          <a:p>
            <a:endParaRPr lang="en-US" dirty="0" smtClean="0"/>
          </a:p>
          <a:p>
            <a:r>
              <a:rPr lang="en-US" dirty="0" smtClean="0"/>
              <a:t>Is motivated by vengeance or “an eye for an eye” philosophy</a:t>
            </a:r>
          </a:p>
          <a:p>
            <a:r>
              <a:rPr lang="en-US" dirty="0" smtClean="0"/>
              <a:t>Is self-absorbed while assuming that he/she is generous</a:t>
            </a:r>
          </a:p>
          <a:p>
            <a:r>
              <a:rPr lang="en-US" dirty="0" smtClean="0"/>
              <a:t>Believes in equal sharing in that everyone gets the same, regardless of need</a:t>
            </a:r>
          </a:p>
          <a:p>
            <a:r>
              <a:rPr lang="en-US" dirty="0" smtClean="0"/>
              <a:t>Believes that the end justifies the means</a:t>
            </a:r>
          </a:p>
          <a:p>
            <a:r>
              <a:rPr lang="en-US" dirty="0" smtClean="0"/>
              <a:t>Will do a favor only to get a favor</a:t>
            </a:r>
          </a:p>
          <a:p>
            <a:r>
              <a:rPr lang="en-US" dirty="0" smtClean="0"/>
              <a:t>Expects to be rewarded for every non-selfish deed he/she does</a:t>
            </a:r>
          </a:p>
          <a:p>
            <a:endParaRPr lang="en-US" dirty="0"/>
          </a:p>
        </p:txBody>
      </p:sp>
    </p:spTree>
    <p:extLst>
      <p:ext uri="{BB962C8B-B14F-4D97-AF65-F5344CB8AC3E}">
        <p14:creationId xmlns:p14="http://schemas.microsoft.com/office/powerpoint/2010/main" val="1610622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174724"/>
            <a:ext cx="8210550" cy="514350"/>
          </a:xfrm>
          <a:prstGeom prst="rect">
            <a:avLst/>
          </a:prstGeom>
        </p:spPr>
        <p:txBody>
          <a:bodyPr vert="horz" wrap="square" lIns="0" tIns="13335" rIns="0" bIns="0" rtlCol="0">
            <a:spAutoFit/>
          </a:bodyPr>
          <a:lstStyle/>
          <a:p>
            <a:pPr marL="12700">
              <a:lnSpc>
                <a:spcPct val="100000"/>
              </a:lnSpc>
              <a:spcBef>
                <a:spcPts val="105"/>
              </a:spcBef>
            </a:pPr>
            <a:r>
              <a:rPr sz="3200" dirty="0">
                <a:solidFill>
                  <a:schemeClr val="bg1"/>
                </a:solidFill>
              </a:rPr>
              <a:t>Level</a:t>
            </a:r>
            <a:r>
              <a:rPr sz="3200" spc="-45" dirty="0">
                <a:solidFill>
                  <a:schemeClr val="bg1"/>
                </a:solidFill>
              </a:rPr>
              <a:t> </a:t>
            </a:r>
            <a:r>
              <a:rPr sz="3200" dirty="0">
                <a:solidFill>
                  <a:schemeClr val="bg1"/>
                </a:solidFill>
              </a:rPr>
              <a:t>2:</a:t>
            </a:r>
            <a:r>
              <a:rPr sz="3200" spc="-35" dirty="0">
                <a:solidFill>
                  <a:schemeClr val="bg1"/>
                </a:solidFill>
              </a:rPr>
              <a:t> </a:t>
            </a:r>
            <a:r>
              <a:rPr sz="3200" b="1" dirty="0"/>
              <a:t>Conventional</a:t>
            </a:r>
            <a:r>
              <a:rPr sz="3200" b="1" spc="-70" dirty="0"/>
              <a:t> </a:t>
            </a:r>
            <a:r>
              <a:rPr sz="3200" b="1" dirty="0"/>
              <a:t>Morality</a:t>
            </a:r>
            <a:r>
              <a:rPr sz="3200" b="1" spc="-50" dirty="0"/>
              <a:t> </a:t>
            </a:r>
            <a:r>
              <a:rPr sz="3200" b="1" spc="-10" dirty="0"/>
              <a:t>10-</a:t>
            </a:r>
            <a:r>
              <a:rPr sz="3200" b="1" dirty="0"/>
              <a:t>15</a:t>
            </a:r>
            <a:r>
              <a:rPr sz="3200" b="1" spc="-50" dirty="0"/>
              <a:t> </a:t>
            </a:r>
            <a:r>
              <a:rPr sz="3200" b="1" spc="-10" dirty="0"/>
              <a:t>years</a:t>
            </a:r>
            <a:endParaRPr sz="3200" b="1" dirty="0"/>
          </a:p>
        </p:txBody>
      </p:sp>
      <p:sp>
        <p:nvSpPr>
          <p:cNvPr id="22" name="object 22"/>
          <p:cNvSpPr txBox="1"/>
          <p:nvPr/>
        </p:nvSpPr>
        <p:spPr>
          <a:xfrm>
            <a:off x="317727" y="1371600"/>
            <a:ext cx="8856980" cy="4155625"/>
          </a:xfrm>
          <a:prstGeom prst="rect">
            <a:avLst/>
          </a:prstGeom>
        </p:spPr>
        <p:txBody>
          <a:bodyPr vert="horz" wrap="square" lIns="0" tIns="13335" rIns="0" bIns="0" rtlCol="0">
            <a:spAutoFit/>
          </a:bodyPr>
          <a:lstStyle/>
          <a:p>
            <a:pPr marL="12700">
              <a:lnSpc>
                <a:spcPct val="150000"/>
              </a:lnSpc>
              <a:spcBef>
                <a:spcPts val="105"/>
              </a:spcBef>
            </a:pPr>
            <a:r>
              <a:rPr sz="2000" b="1" dirty="0">
                <a:solidFill>
                  <a:schemeClr val="tx1"/>
                </a:solidFill>
                <a:latin typeface="Arial"/>
                <a:cs typeface="Arial"/>
              </a:rPr>
              <a:t>Stage</a:t>
            </a:r>
            <a:r>
              <a:rPr sz="2000" b="1" spc="-35" dirty="0">
                <a:solidFill>
                  <a:schemeClr val="tx1"/>
                </a:solidFill>
                <a:latin typeface="Arial"/>
                <a:cs typeface="Arial"/>
              </a:rPr>
              <a:t> </a:t>
            </a:r>
            <a:r>
              <a:rPr sz="2000" b="1" dirty="0">
                <a:solidFill>
                  <a:schemeClr val="tx1"/>
                </a:solidFill>
                <a:latin typeface="Arial"/>
                <a:cs typeface="Arial"/>
              </a:rPr>
              <a:t>3</a:t>
            </a:r>
            <a:r>
              <a:rPr sz="2000" b="1" spc="-20" dirty="0">
                <a:solidFill>
                  <a:schemeClr val="tx1"/>
                </a:solidFill>
                <a:latin typeface="Arial"/>
                <a:cs typeface="Arial"/>
              </a:rPr>
              <a:t> </a:t>
            </a:r>
            <a:r>
              <a:rPr sz="2000" b="1" dirty="0">
                <a:solidFill>
                  <a:schemeClr val="tx1"/>
                </a:solidFill>
                <a:latin typeface="Arial"/>
                <a:cs typeface="Arial"/>
              </a:rPr>
              <a:t>-</a:t>
            </a:r>
            <a:r>
              <a:rPr sz="2000" b="1" spc="-35" dirty="0">
                <a:solidFill>
                  <a:schemeClr val="tx1"/>
                </a:solidFill>
                <a:latin typeface="Arial"/>
                <a:cs typeface="Arial"/>
              </a:rPr>
              <a:t> </a:t>
            </a:r>
            <a:r>
              <a:rPr sz="2000" b="1" dirty="0">
                <a:solidFill>
                  <a:schemeClr val="tx1"/>
                </a:solidFill>
                <a:latin typeface="Arial"/>
                <a:cs typeface="Arial"/>
              </a:rPr>
              <a:t>"good</a:t>
            </a:r>
            <a:r>
              <a:rPr sz="2000" b="1" spc="-25" dirty="0">
                <a:solidFill>
                  <a:schemeClr val="tx1"/>
                </a:solidFill>
                <a:latin typeface="Arial"/>
                <a:cs typeface="Arial"/>
              </a:rPr>
              <a:t> </a:t>
            </a:r>
            <a:r>
              <a:rPr sz="2000" b="1" spc="-20" dirty="0">
                <a:solidFill>
                  <a:schemeClr val="tx1"/>
                </a:solidFill>
                <a:latin typeface="Arial"/>
                <a:cs typeface="Arial"/>
              </a:rPr>
              <a:t>boy-</a:t>
            </a:r>
            <a:r>
              <a:rPr sz="2000" b="1" dirty="0">
                <a:solidFill>
                  <a:schemeClr val="tx1"/>
                </a:solidFill>
                <a:latin typeface="Arial"/>
                <a:cs typeface="Arial"/>
              </a:rPr>
              <a:t>good</a:t>
            </a:r>
            <a:r>
              <a:rPr sz="2000" b="1" spc="-5" dirty="0">
                <a:solidFill>
                  <a:schemeClr val="tx1"/>
                </a:solidFill>
                <a:latin typeface="Arial"/>
                <a:cs typeface="Arial"/>
              </a:rPr>
              <a:t> </a:t>
            </a:r>
            <a:r>
              <a:rPr sz="2000" b="1" dirty="0">
                <a:solidFill>
                  <a:schemeClr val="tx1"/>
                </a:solidFill>
                <a:latin typeface="Arial"/>
                <a:cs typeface="Arial"/>
              </a:rPr>
              <a:t>girl"</a:t>
            </a:r>
            <a:r>
              <a:rPr sz="2000" b="1" spc="-25" dirty="0">
                <a:solidFill>
                  <a:schemeClr val="tx1"/>
                </a:solidFill>
                <a:latin typeface="Arial"/>
                <a:cs typeface="Arial"/>
              </a:rPr>
              <a:t> </a:t>
            </a:r>
            <a:r>
              <a:rPr sz="2000" b="1" spc="-10" dirty="0">
                <a:solidFill>
                  <a:schemeClr val="tx1"/>
                </a:solidFill>
                <a:latin typeface="Arial"/>
                <a:cs typeface="Arial"/>
              </a:rPr>
              <a:t>orientation</a:t>
            </a:r>
            <a:r>
              <a:rPr sz="2000" spc="-10" dirty="0">
                <a:solidFill>
                  <a:schemeClr val="tx1"/>
                </a:solidFill>
                <a:latin typeface="Arial MT"/>
                <a:cs typeface="Arial MT"/>
              </a:rPr>
              <a:t>,</a:t>
            </a:r>
            <a:endParaRPr sz="2000" dirty="0">
              <a:solidFill>
                <a:schemeClr val="tx1"/>
              </a:solidFill>
              <a:latin typeface="Arial MT"/>
              <a:cs typeface="Arial MT"/>
            </a:endParaRPr>
          </a:p>
          <a:p>
            <a:pPr marL="12700" marR="5080">
              <a:lnSpc>
                <a:spcPct val="150000"/>
              </a:lnSpc>
            </a:pPr>
            <a:r>
              <a:rPr sz="2000" dirty="0">
                <a:solidFill>
                  <a:schemeClr val="tx1"/>
                </a:solidFill>
                <a:latin typeface="Arial MT"/>
                <a:cs typeface="Arial MT"/>
              </a:rPr>
              <a:t>This</a:t>
            </a:r>
            <a:r>
              <a:rPr sz="2000" spc="-35" dirty="0">
                <a:solidFill>
                  <a:schemeClr val="tx1"/>
                </a:solidFill>
                <a:latin typeface="Arial MT"/>
                <a:cs typeface="Arial MT"/>
              </a:rPr>
              <a:t> </a:t>
            </a:r>
            <a:r>
              <a:rPr sz="2000" dirty="0">
                <a:solidFill>
                  <a:schemeClr val="tx1"/>
                </a:solidFill>
                <a:latin typeface="Arial MT"/>
                <a:cs typeface="Arial MT"/>
              </a:rPr>
              <a:t>stage</a:t>
            </a:r>
            <a:r>
              <a:rPr sz="2000" spc="-35" dirty="0">
                <a:solidFill>
                  <a:schemeClr val="tx1"/>
                </a:solidFill>
                <a:latin typeface="Arial MT"/>
                <a:cs typeface="Arial MT"/>
              </a:rPr>
              <a:t> </a:t>
            </a:r>
            <a:r>
              <a:rPr sz="2000" dirty="0">
                <a:solidFill>
                  <a:schemeClr val="tx1"/>
                </a:solidFill>
                <a:latin typeface="Arial MT"/>
                <a:cs typeface="Arial MT"/>
              </a:rPr>
              <a:t>of</a:t>
            </a:r>
            <a:r>
              <a:rPr sz="2000" spc="-40" dirty="0">
                <a:solidFill>
                  <a:schemeClr val="tx1"/>
                </a:solidFill>
                <a:latin typeface="Arial MT"/>
                <a:cs typeface="Arial MT"/>
              </a:rPr>
              <a:t> </a:t>
            </a:r>
            <a:r>
              <a:rPr sz="2000" dirty="0">
                <a:solidFill>
                  <a:schemeClr val="tx1"/>
                </a:solidFill>
                <a:latin typeface="Arial MT"/>
                <a:cs typeface="Arial MT"/>
              </a:rPr>
              <a:t>moral</a:t>
            </a:r>
            <a:r>
              <a:rPr sz="2000" spc="-45" dirty="0">
                <a:solidFill>
                  <a:schemeClr val="tx1"/>
                </a:solidFill>
                <a:latin typeface="Arial MT"/>
                <a:cs typeface="Arial MT"/>
              </a:rPr>
              <a:t> </a:t>
            </a:r>
            <a:r>
              <a:rPr sz="2000" dirty="0">
                <a:solidFill>
                  <a:schemeClr val="tx1"/>
                </a:solidFill>
                <a:latin typeface="Arial MT"/>
                <a:cs typeface="Arial MT"/>
              </a:rPr>
              <a:t>development</a:t>
            </a:r>
            <a:r>
              <a:rPr sz="2000" spc="-50" dirty="0">
                <a:solidFill>
                  <a:schemeClr val="tx1"/>
                </a:solidFill>
                <a:latin typeface="Arial MT"/>
                <a:cs typeface="Arial MT"/>
              </a:rPr>
              <a:t> </a:t>
            </a:r>
            <a:r>
              <a:rPr sz="2000" dirty="0">
                <a:solidFill>
                  <a:schemeClr val="tx1"/>
                </a:solidFill>
                <a:latin typeface="Arial MT"/>
                <a:cs typeface="Arial MT"/>
              </a:rPr>
              <a:t>is</a:t>
            </a:r>
            <a:r>
              <a:rPr sz="2000" spc="-20" dirty="0">
                <a:solidFill>
                  <a:schemeClr val="tx1"/>
                </a:solidFill>
                <a:latin typeface="Arial MT"/>
                <a:cs typeface="Arial MT"/>
              </a:rPr>
              <a:t> </a:t>
            </a:r>
            <a:r>
              <a:rPr sz="2000" dirty="0">
                <a:solidFill>
                  <a:schemeClr val="tx1"/>
                </a:solidFill>
                <a:latin typeface="Arial MT"/>
                <a:cs typeface="Arial MT"/>
              </a:rPr>
              <a:t>focused</a:t>
            </a:r>
            <a:r>
              <a:rPr sz="2000" spc="-55" dirty="0">
                <a:solidFill>
                  <a:schemeClr val="tx1"/>
                </a:solidFill>
                <a:latin typeface="Arial MT"/>
                <a:cs typeface="Arial MT"/>
              </a:rPr>
              <a:t> </a:t>
            </a:r>
            <a:r>
              <a:rPr sz="2000" dirty="0">
                <a:solidFill>
                  <a:schemeClr val="tx1"/>
                </a:solidFill>
                <a:latin typeface="Arial MT"/>
                <a:cs typeface="Arial MT"/>
              </a:rPr>
              <a:t>on</a:t>
            </a:r>
            <a:r>
              <a:rPr sz="2000" spc="-20" dirty="0">
                <a:solidFill>
                  <a:schemeClr val="tx1"/>
                </a:solidFill>
                <a:latin typeface="Arial MT"/>
                <a:cs typeface="Arial MT"/>
              </a:rPr>
              <a:t> </a:t>
            </a:r>
            <a:r>
              <a:rPr sz="2000" dirty="0">
                <a:solidFill>
                  <a:schemeClr val="tx1"/>
                </a:solidFill>
                <a:latin typeface="Arial MT"/>
                <a:cs typeface="Arial MT"/>
              </a:rPr>
              <a:t>living</a:t>
            </a:r>
            <a:r>
              <a:rPr sz="2000" spc="-15" dirty="0">
                <a:solidFill>
                  <a:schemeClr val="tx1"/>
                </a:solidFill>
                <a:latin typeface="Arial MT"/>
                <a:cs typeface="Arial MT"/>
              </a:rPr>
              <a:t> </a:t>
            </a:r>
            <a:r>
              <a:rPr sz="2000" dirty="0">
                <a:solidFill>
                  <a:schemeClr val="tx1"/>
                </a:solidFill>
                <a:latin typeface="Arial MT"/>
                <a:cs typeface="Arial MT"/>
              </a:rPr>
              <a:t>up</a:t>
            </a:r>
            <a:r>
              <a:rPr sz="2000" spc="-30" dirty="0">
                <a:solidFill>
                  <a:schemeClr val="tx1"/>
                </a:solidFill>
                <a:latin typeface="Arial MT"/>
                <a:cs typeface="Arial MT"/>
              </a:rPr>
              <a:t> </a:t>
            </a:r>
            <a:r>
              <a:rPr sz="2000" dirty="0">
                <a:solidFill>
                  <a:schemeClr val="tx1"/>
                </a:solidFill>
                <a:latin typeface="Arial MT"/>
                <a:cs typeface="Arial MT"/>
              </a:rPr>
              <a:t>to</a:t>
            </a:r>
            <a:r>
              <a:rPr sz="2000" spc="-40" dirty="0">
                <a:solidFill>
                  <a:schemeClr val="tx1"/>
                </a:solidFill>
                <a:latin typeface="Arial MT"/>
                <a:cs typeface="Arial MT"/>
              </a:rPr>
              <a:t> </a:t>
            </a:r>
            <a:r>
              <a:rPr sz="2000" dirty="0">
                <a:solidFill>
                  <a:schemeClr val="tx1"/>
                </a:solidFill>
                <a:latin typeface="Arial MT"/>
                <a:cs typeface="Arial MT"/>
              </a:rPr>
              <a:t>social</a:t>
            </a:r>
            <a:r>
              <a:rPr sz="2000" spc="-40" dirty="0">
                <a:solidFill>
                  <a:schemeClr val="tx1"/>
                </a:solidFill>
                <a:latin typeface="Arial MT"/>
                <a:cs typeface="Arial MT"/>
              </a:rPr>
              <a:t> </a:t>
            </a:r>
            <a:r>
              <a:rPr sz="2000" spc="-10" dirty="0">
                <a:solidFill>
                  <a:schemeClr val="tx1"/>
                </a:solidFill>
                <a:latin typeface="Arial MT"/>
                <a:cs typeface="Arial MT"/>
              </a:rPr>
              <a:t>expectations </a:t>
            </a:r>
            <a:r>
              <a:rPr sz="2000" dirty="0">
                <a:solidFill>
                  <a:schemeClr val="tx1"/>
                </a:solidFill>
                <a:latin typeface="Arial MT"/>
                <a:cs typeface="Arial MT"/>
              </a:rPr>
              <a:t>and</a:t>
            </a:r>
            <a:r>
              <a:rPr sz="2000" spc="-25" dirty="0">
                <a:solidFill>
                  <a:schemeClr val="tx1"/>
                </a:solidFill>
                <a:latin typeface="Arial MT"/>
                <a:cs typeface="Arial MT"/>
              </a:rPr>
              <a:t> </a:t>
            </a:r>
            <a:r>
              <a:rPr sz="2000" dirty="0">
                <a:solidFill>
                  <a:schemeClr val="tx1"/>
                </a:solidFill>
                <a:latin typeface="Arial MT"/>
                <a:cs typeface="Arial MT"/>
              </a:rPr>
              <a:t>roles.</a:t>
            </a:r>
            <a:r>
              <a:rPr sz="2000" spc="-45" dirty="0">
                <a:solidFill>
                  <a:schemeClr val="tx1"/>
                </a:solidFill>
                <a:latin typeface="Arial MT"/>
                <a:cs typeface="Arial MT"/>
              </a:rPr>
              <a:t> </a:t>
            </a:r>
            <a:r>
              <a:rPr sz="2000" dirty="0">
                <a:solidFill>
                  <a:schemeClr val="tx1"/>
                </a:solidFill>
                <a:latin typeface="Arial MT"/>
                <a:cs typeface="Arial MT"/>
              </a:rPr>
              <a:t>There</a:t>
            </a:r>
            <a:r>
              <a:rPr sz="2000" spc="-40" dirty="0">
                <a:solidFill>
                  <a:schemeClr val="tx1"/>
                </a:solidFill>
                <a:latin typeface="Arial MT"/>
                <a:cs typeface="Arial MT"/>
              </a:rPr>
              <a:t> </a:t>
            </a:r>
            <a:r>
              <a:rPr sz="2000" dirty="0">
                <a:solidFill>
                  <a:schemeClr val="tx1"/>
                </a:solidFill>
                <a:latin typeface="Arial MT"/>
                <a:cs typeface="Arial MT"/>
              </a:rPr>
              <a:t>is</a:t>
            </a:r>
            <a:r>
              <a:rPr sz="2000" spc="-5" dirty="0">
                <a:solidFill>
                  <a:schemeClr val="tx1"/>
                </a:solidFill>
                <a:latin typeface="Arial MT"/>
                <a:cs typeface="Arial MT"/>
              </a:rPr>
              <a:t> </a:t>
            </a:r>
            <a:r>
              <a:rPr sz="2000" dirty="0">
                <a:solidFill>
                  <a:schemeClr val="tx1"/>
                </a:solidFill>
                <a:latin typeface="Arial MT"/>
                <a:cs typeface="Arial MT"/>
              </a:rPr>
              <a:t>an</a:t>
            </a:r>
            <a:r>
              <a:rPr sz="2000" spc="-25" dirty="0">
                <a:solidFill>
                  <a:schemeClr val="tx1"/>
                </a:solidFill>
                <a:latin typeface="Arial MT"/>
                <a:cs typeface="Arial MT"/>
              </a:rPr>
              <a:t> </a:t>
            </a:r>
            <a:r>
              <a:rPr sz="2000" dirty="0">
                <a:solidFill>
                  <a:schemeClr val="tx1"/>
                </a:solidFill>
                <a:latin typeface="Arial MT"/>
                <a:cs typeface="Arial MT"/>
              </a:rPr>
              <a:t>emphasis</a:t>
            </a:r>
            <a:r>
              <a:rPr sz="2000" spc="-35" dirty="0">
                <a:solidFill>
                  <a:schemeClr val="tx1"/>
                </a:solidFill>
                <a:latin typeface="Arial MT"/>
                <a:cs typeface="Arial MT"/>
              </a:rPr>
              <a:t> </a:t>
            </a:r>
            <a:r>
              <a:rPr sz="2000" dirty="0">
                <a:solidFill>
                  <a:schemeClr val="tx1"/>
                </a:solidFill>
                <a:latin typeface="Arial MT"/>
                <a:cs typeface="Arial MT"/>
              </a:rPr>
              <a:t>on</a:t>
            </a:r>
            <a:r>
              <a:rPr sz="2000" spc="-20" dirty="0">
                <a:solidFill>
                  <a:schemeClr val="tx1"/>
                </a:solidFill>
                <a:latin typeface="Arial MT"/>
                <a:cs typeface="Arial MT"/>
              </a:rPr>
              <a:t> </a:t>
            </a:r>
            <a:r>
              <a:rPr sz="2000" dirty="0">
                <a:solidFill>
                  <a:schemeClr val="tx1"/>
                </a:solidFill>
                <a:latin typeface="Arial MT"/>
                <a:cs typeface="Arial MT"/>
              </a:rPr>
              <a:t>conformity,</a:t>
            </a:r>
            <a:r>
              <a:rPr sz="2000" spc="-55" dirty="0">
                <a:solidFill>
                  <a:schemeClr val="tx1"/>
                </a:solidFill>
                <a:latin typeface="Arial MT"/>
                <a:cs typeface="Arial MT"/>
              </a:rPr>
              <a:t> </a:t>
            </a:r>
            <a:r>
              <a:rPr sz="2000" dirty="0">
                <a:solidFill>
                  <a:schemeClr val="tx1"/>
                </a:solidFill>
                <a:latin typeface="Arial MT"/>
                <a:cs typeface="Arial MT"/>
              </a:rPr>
              <a:t>being</a:t>
            </a:r>
            <a:r>
              <a:rPr sz="2000" spc="-25" dirty="0">
                <a:solidFill>
                  <a:schemeClr val="tx1"/>
                </a:solidFill>
                <a:latin typeface="Arial MT"/>
                <a:cs typeface="Arial MT"/>
              </a:rPr>
              <a:t> </a:t>
            </a:r>
            <a:r>
              <a:rPr sz="2000" dirty="0">
                <a:solidFill>
                  <a:schemeClr val="tx1"/>
                </a:solidFill>
                <a:latin typeface="Arial MT"/>
                <a:cs typeface="Arial MT"/>
              </a:rPr>
              <a:t>"nice,"</a:t>
            </a:r>
            <a:r>
              <a:rPr sz="2000" spc="-15" dirty="0">
                <a:solidFill>
                  <a:schemeClr val="tx1"/>
                </a:solidFill>
                <a:latin typeface="Arial MT"/>
                <a:cs typeface="Arial MT"/>
              </a:rPr>
              <a:t> </a:t>
            </a:r>
            <a:r>
              <a:rPr sz="2000" dirty="0">
                <a:solidFill>
                  <a:schemeClr val="tx1"/>
                </a:solidFill>
                <a:latin typeface="Arial MT"/>
                <a:cs typeface="Arial MT"/>
              </a:rPr>
              <a:t>and</a:t>
            </a:r>
            <a:r>
              <a:rPr sz="2000" spc="-25" dirty="0">
                <a:solidFill>
                  <a:schemeClr val="tx1"/>
                </a:solidFill>
                <a:latin typeface="Arial MT"/>
                <a:cs typeface="Arial MT"/>
              </a:rPr>
              <a:t> </a:t>
            </a:r>
            <a:r>
              <a:rPr sz="2000" spc="-10" dirty="0">
                <a:solidFill>
                  <a:schemeClr val="tx1"/>
                </a:solidFill>
                <a:latin typeface="Arial MT"/>
                <a:cs typeface="Arial MT"/>
              </a:rPr>
              <a:t>consideration </a:t>
            </a:r>
            <a:r>
              <a:rPr sz="2000" dirty="0">
                <a:solidFill>
                  <a:schemeClr val="tx1"/>
                </a:solidFill>
                <a:latin typeface="Arial MT"/>
                <a:cs typeface="Arial MT"/>
              </a:rPr>
              <a:t>of</a:t>
            </a:r>
            <a:r>
              <a:rPr sz="2000" spc="-35" dirty="0">
                <a:solidFill>
                  <a:schemeClr val="tx1"/>
                </a:solidFill>
                <a:latin typeface="Arial MT"/>
                <a:cs typeface="Arial MT"/>
              </a:rPr>
              <a:t> </a:t>
            </a:r>
            <a:r>
              <a:rPr sz="2000" dirty="0">
                <a:solidFill>
                  <a:schemeClr val="tx1"/>
                </a:solidFill>
                <a:latin typeface="Arial MT"/>
                <a:cs typeface="Arial MT"/>
              </a:rPr>
              <a:t>how</a:t>
            </a:r>
            <a:r>
              <a:rPr sz="2000" spc="-30" dirty="0">
                <a:solidFill>
                  <a:schemeClr val="tx1"/>
                </a:solidFill>
                <a:latin typeface="Arial MT"/>
                <a:cs typeface="Arial MT"/>
              </a:rPr>
              <a:t> </a:t>
            </a:r>
            <a:r>
              <a:rPr sz="2000" dirty="0">
                <a:solidFill>
                  <a:schemeClr val="tx1"/>
                </a:solidFill>
                <a:latin typeface="Arial MT"/>
                <a:cs typeface="Arial MT"/>
              </a:rPr>
              <a:t>choices</a:t>
            </a:r>
            <a:r>
              <a:rPr sz="2000" spc="-30" dirty="0">
                <a:solidFill>
                  <a:schemeClr val="tx1"/>
                </a:solidFill>
                <a:latin typeface="Arial MT"/>
                <a:cs typeface="Arial MT"/>
              </a:rPr>
              <a:t> </a:t>
            </a:r>
            <a:r>
              <a:rPr sz="2000" dirty="0">
                <a:solidFill>
                  <a:schemeClr val="tx1"/>
                </a:solidFill>
                <a:latin typeface="Arial MT"/>
                <a:cs typeface="Arial MT"/>
              </a:rPr>
              <a:t>influence</a:t>
            </a:r>
            <a:r>
              <a:rPr sz="2000" spc="-35" dirty="0">
                <a:solidFill>
                  <a:schemeClr val="tx1"/>
                </a:solidFill>
                <a:latin typeface="Arial MT"/>
                <a:cs typeface="Arial MT"/>
              </a:rPr>
              <a:t> </a:t>
            </a:r>
            <a:r>
              <a:rPr sz="2000" spc="-10" dirty="0">
                <a:solidFill>
                  <a:schemeClr val="tx1"/>
                </a:solidFill>
                <a:latin typeface="Arial MT"/>
                <a:cs typeface="Arial MT"/>
              </a:rPr>
              <a:t>relationships</a:t>
            </a:r>
            <a:r>
              <a:rPr sz="2000" spc="-10" dirty="0" smtClean="0">
                <a:solidFill>
                  <a:schemeClr val="tx1"/>
                </a:solidFill>
                <a:latin typeface="Arial MT"/>
                <a:cs typeface="Arial MT"/>
              </a:rPr>
              <a:t>.</a:t>
            </a:r>
            <a:endParaRPr sz="2000" dirty="0">
              <a:solidFill>
                <a:schemeClr val="tx1"/>
              </a:solidFill>
              <a:latin typeface="Arial MT"/>
              <a:cs typeface="Arial MT"/>
            </a:endParaRPr>
          </a:p>
          <a:p>
            <a:pPr marL="298450" indent="-285750">
              <a:lnSpc>
                <a:spcPct val="150000"/>
              </a:lnSpc>
              <a:buFont typeface="Arial" panose="020B0604020202020204" pitchFamily="34" charset="0"/>
              <a:buChar char="•"/>
            </a:pPr>
            <a:r>
              <a:rPr sz="1800" dirty="0" smtClean="0">
                <a:solidFill>
                  <a:schemeClr val="tx1"/>
                </a:solidFill>
                <a:latin typeface="Arial MT"/>
                <a:cs typeface="Arial MT"/>
              </a:rPr>
              <a:t>Finds</a:t>
            </a:r>
            <a:r>
              <a:rPr sz="1800" spc="-25" dirty="0" smtClean="0">
                <a:solidFill>
                  <a:schemeClr val="tx1"/>
                </a:solidFill>
                <a:latin typeface="Arial MT"/>
                <a:cs typeface="Arial MT"/>
              </a:rPr>
              <a:t> </a:t>
            </a:r>
            <a:r>
              <a:rPr sz="1800" dirty="0">
                <a:solidFill>
                  <a:schemeClr val="tx1"/>
                </a:solidFill>
                <a:latin typeface="Arial MT"/>
                <a:cs typeface="Arial MT"/>
              </a:rPr>
              <a:t>peer</a:t>
            </a:r>
            <a:r>
              <a:rPr sz="1800" spc="-15" dirty="0">
                <a:solidFill>
                  <a:schemeClr val="tx1"/>
                </a:solidFill>
                <a:latin typeface="Arial MT"/>
                <a:cs typeface="Arial MT"/>
              </a:rPr>
              <a:t> </a:t>
            </a:r>
            <a:r>
              <a:rPr sz="1800" dirty="0">
                <a:solidFill>
                  <a:schemeClr val="tx1"/>
                </a:solidFill>
                <a:latin typeface="Arial MT"/>
                <a:cs typeface="Arial MT"/>
              </a:rPr>
              <a:t>approval</a:t>
            </a:r>
            <a:r>
              <a:rPr sz="1800" spc="-5" dirty="0">
                <a:solidFill>
                  <a:schemeClr val="tx1"/>
                </a:solidFill>
                <a:latin typeface="Arial MT"/>
                <a:cs typeface="Arial MT"/>
              </a:rPr>
              <a:t> </a:t>
            </a:r>
            <a:r>
              <a:rPr sz="1800" dirty="0">
                <a:solidFill>
                  <a:schemeClr val="tx1"/>
                </a:solidFill>
                <a:latin typeface="Arial MT"/>
                <a:cs typeface="Arial MT"/>
              </a:rPr>
              <a:t>very</a:t>
            </a:r>
            <a:r>
              <a:rPr sz="1800" spc="-25" dirty="0">
                <a:solidFill>
                  <a:schemeClr val="tx1"/>
                </a:solidFill>
                <a:latin typeface="Arial MT"/>
                <a:cs typeface="Arial MT"/>
              </a:rPr>
              <a:t> </a:t>
            </a:r>
            <a:r>
              <a:rPr sz="1800" spc="-10" dirty="0">
                <a:solidFill>
                  <a:schemeClr val="tx1"/>
                </a:solidFill>
                <a:latin typeface="Arial MT"/>
                <a:cs typeface="Arial MT"/>
              </a:rPr>
              <a:t>important</a:t>
            </a:r>
            <a:endParaRPr sz="1800" dirty="0">
              <a:solidFill>
                <a:schemeClr val="tx1"/>
              </a:solidFill>
              <a:latin typeface="Arial MT"/>
              <a:cs typeface="Arial MT"/>
            </a:endParaRPr>
          </a:p>
          <a:p>
            <a:pPr marL="298450" indent="-285750">
              <a:lnSpc>
                <a:spcPct val="150000"/>
              </a:lnSpc>
              <a:spcBef>
                <a:spcPts val="215"/>
              </a:spcBef>
              <a:buFont typeface="Arial" panose="020B0604020202020204" pitchFamily="34" charset="0"/>
              <a:buChar char="•"/>
            </a:pPr>
            <a:r>
              <a:rPr sz="1800" dirty="0" smtClean="0">
                <a:solidFill>
                  <a:schemeClr val="tx1"/>
                </a:solidFill>
                <a:latin typeface="Arial MT"/>
                <a:cs typeface="Arial MT"/>
              </a:rPr>
              <a:t>Feels</a:t>
            </a:r>
            <a:r>
              <a:rPr sz="1800" spc="-30" dirty="0" smtClean="0">
                <a:solidFill>
                  <a:schemeClr val="tx1"/>
                </a:solidFill>
                <a:latin typeface="Arial MT"/>
                <a:cs typeface="Arial MT"/>
              </a:rPr>
              <a:t> </a:t>
            </a:r>
            <a:r>
              <a:rPr sz="1800" dirty="0">
                <a:solidFill>
                  <a:schemeClr val="tx1"/>
                </a:solidFill>
                <a:latin typeface="Arial MT"/>
                <a:cs typeface="Arial MT"/>
              </a:rPr>
              <a:t>that</a:t>
            </a:r>
            <a:r>
              <a:rPr sz="1800" spc="-15" dirty="0">
                <a:solidFill>
                  <a:schemeClr val="tx1"/>
                </a:solidFill>
                <a:latin typeface="Arial MT"/>
                <a:cs typeface="Arial MT"/>
              </a:rPr>
              <a:t> </a:t>
            </a:r>
            <a:r>
              <a:rPr sz="1800" dirty="0">
                <a:solidFill>
                  <a:schemeClr val="tx1"/>
                </a:solidFill>
                <a:latin typeface="Arial MT"/>
                <a:cs typeface="Arial MT"/>
              </a:rPr>
              <a:t>intensions</a:t>
            </a:r>
            <a:r>
              <a:rPr sz="1800" spc="-5" dirty="0">
                <a:solidFill>
                  <a:schemeClr val="tx1"/>
                </a:solidFill>
                <a:latin typeface="Arial MT"/>
                <a:cs typeface="Arial MT"/>
              </a:rPr>
              <a:t> </a:t>
            </a:r>
            <a:r>
              <a:rPr sz="1800" dirty="0">
                <a:solidFill>
                  <a:schemeClr val="tx1"/>
                </a:solidFill>
                <a:latin typeface="Arial MT"/>
                <a:cs typeface="Arial MT"/>
              </a:rPr>
              <a:t>are</a:t>
            </a:r>
            <a:r>
              <a:rPr sz="1800" spc="-30" dirty="0">
                <a:solidFill>
                  <a:schemeClr val="tx1"/>
                </a:solidFill>
                <a:latin typeface="Arial MT"/>
                <a:cs typeface="Arial MT"/>
              </a:rPr>
              <a:t> </a:t>
            </a:r>
            <a:r>
              <a:rPr sz="1800" dirty="0">
                <a:solidFill>
                  <a:schemeClr val="tx1"/>
                </a:solidFill>
                <a:latin typeface="Arial MT"/>
                <a:cs typeface="Arial MT"/>
              </a:rPr>
              <a:t>as</a:t>
            </a:r>
            <a:r>
              <a:rPr sz="1800" spc="-25" dirty="0">
                <a:solidFill>
                  <a:schemeClr val="tx1"/>
                </a:solidFill>
                <a:latin typeface="Arial MT"/>
                <a:cs typeface="Arial MT"/>
              </a:rPr>
              <a:t> </a:t>
            </a:r>
            <a:r>
              <a:rPr sz="1800" dirty="0">
                <a:solidFill>
                  <a:schemeClr val="tx1"/>
                </a:solidFill>
                <a:latin typeface="Arial MT"/>
                <a:cs typeface="Arial MT"/>
              </a:rPr>
              <a:t>important</a:t>
            </a:r>
            <a:r>
              <a:rPr sz="1800" spc="-10" dirty="0">
                <a:solidFill>
                  <a:schemeClr val="tx1"/>
                </a:solidFill>
                <a:latin typeface="Arial MT"/>
                <a:cs typeface="Arial MT"/>
              </a:rPr>
              <a:t> </a:t>
            </a:r>
            <a:r>
              <a:rPr sz="1800" dirty="0">
                <a:solidFill>
                  <a:schemeClr val="tx1"/>
                </a:solidFill>
                <a:latin typeface="Arial MT"/>
                <a:cs typeface="Arial MT"/>
              </a:rPr>
              <a:t>as</a:t>
            </a:r>
            <a:r>
              <a:rPr sz="1800" spc="-25" dirty="0">
                <a:solidFill>
                  <a:schemeClr val="tx1"/>
                </a:solidFill>
                <a:latin typeface="Arial MT"/>
                <a:cs typeface="Arial MT"/>
              </a:rPr>
              <a:t> </a:t>
            </a:r>
            <a:r>
              <a:rPr sz="1800" dirty="0">
                <a:solidFill>
                  <a:schemeClr val="tx1"/>
                </a:solidFill>
                <a:latin typeface="Arial MT"/>
                <a:cs typeface="Arial MT"/>
              </a:rPr>
              <a:t>deeds</a:t>
            </a:r>
            <a:r>
              <a:rPr sz="1800" spc="-15" dirty="0">
                <a:solidFill>
                  <a:schemeClr val="tx1"/>
                </a:solidFill>
                <a:latin typeface="Arial MT"/>
                <a:cs typeface="Arial MT"/>
              </a:rPr>
              <a:t> </a:t>
            </a:r>
            <a:r>
              <a:rPr sz="1800" dirty="0">
                <a:solidFill>
                  <a:schemeClr val="tx1"/>
                </a:solidFill>
                <a:latin typeface="Arial MT"/>
                <a:cs typeface="Arial MT"/>
              </a:rPr>
              <a:t>and</a:t>
            </a:r>
            <a:r>
              <a:rPr sz="1800" spc="-25" dirty="0">
                <a:solidFill>
                  <a:schemeClr val="tx1"/>
                </a:solidFill>
                <a:latin typeface="Arial MT"/>
                <a:cs typeface="Arial MT"/>
              </a:rPr>
              <a:t> </a:t>
            </a:r>
            <a:r>
              <a:rPr sz="1800" dirty="0">
                <a:solidFill>
                  <a:schemeClr val="tx1"/>
                </a:solidFill>
                <a:latin typeface="Arial MT"/>
                <a:cs typeface="Arial MT"/>
              </a:rPr>
              <a:t>expects</a:t>
            </a:r>
            <a:r>
              <a:rPr sz="1800" spc="5" dirty="0">
                <a:solidFill>
                  <a:schemeClr val="tx1"/>
                </a:solidFill>
                <a:latin typeface="Arial MT"/>
                <a:cs typeface="Arial MT"/>
              </a:rPr>
              <a:t> </a:t>
            </a:r>
            <a:r>
              <a:rPr sz="1800" dirty="0">
                <a:solidFill>
                  <a:schemeClr val="tx1"/>
                </a:solidFill>
                <a:latin typeface="Arial MT"/>
                <a:cs typeface="Arial MT"/>
              </a:rPr>
              <a:t>others</a:t>
            </a:r>
            <a:r>
              <a:rPr sz="1800" spc="-25" dirty="0">
                <a:solidFill>
                  <a:schemeClr val="tx1"/>
                </a:solidFill>
                <a:latin typeface="Arial MT"/>
                <a:cs typeface="Arial MT"/>
              </a:rPr>
              <a:t> </a:t>
            </a:r>
            <a:r>
              <a:rPr sz="1800" dirty="0">
                <a:solidFill>
                  <a:schemeClr val="tx1"/>
                </a:solidFill>
                <a:latin typeface="Arial MT"/>
                <a:cs typeface="Arial MT"/>
              </a:rPr>
              <a:t>to</a:t>
            </a:r>
            <a:r>
              <a:rPr sz="1800" spc="-20" dirty="0">
                <a:solidFill>
                  <a:schemeClr val="tx1"/>
                </a:solidFill>
                <a:latin typeface="Arial MT"/>
                <a:cs typeface="Arial MT"/>
              </a:rPr>
              <a:t> </a:t>
            </a:r>
            <a:r>
              <a:rPr sz="1800" spc="-10" dirty="0" smtClean="0">
                <a:solidFill>
                  <a:schemeClr val="tx1"/>
                </a:solidFill>
                <a:latin typeface="Arial MT"/>
                <a:cs typeface="Arial MT"/>
              </a:rPr>
              <a:t>accept</a:t>
            </a:r>
            <a:r>
              <a:rPr lang="en-US" dirty="0">
                <a:solidFill>
                  <a:schemeClr val="tx1"/>
                </a:solidFill>
                <a:latin typeface="Arial MT"/>
                <a:cs typeface="Arial MT"/>
              </a:rPr>
              <a:t> </a:t>
            </a:r>
            <a:r>
              <a:rPr sz="1800" dirty="0" smtClean="0">
                <a:solidFill>
                  <a:schemeClr val="tx1"/>
                </a:solidFill>
                <a:latin typeface="Arial MT"/>
                <a:cs typeface="Arial MT"/>
              </a:rPr>
              <a:t>intentions</a:t>
            </a:r>
            <a:r>
              <a:rPr sz="1800" spc="-35" dirty="0" smtClean="0">
                <a:solidFill>
                  <a:schemeClr val="tx1"/>
                </a:solidFill>
                <a:latin typeface="Arial MT"/>
                <a:cs typeface="Arial MT"/>
              </a:rPr>
              <a:t> </a:t>
            </a:r>
            <a:r>
              <a:rPr sz="1800" dirty="0">
                <a:solidFill>
                  <a:schemeClr val="tx1"/>
                </a:solidFill>
                <a:latin typeface="Arial MT"/>
                <a:cs typeface="Arial MT"/>
              </a:rPr>
              <a:t>or</a:t>
            </a:r>
            <a:r>
              <a:rPr sz="1800" spc="-30" dirty="0">
                <a:solidFill>
                  <a:schemeClr val="tx1"/>
                </a:solidFill>
                <a:latin typeface="Arial MT"/>
                <a:cs typeface="Arial MT"/>
              </a:rPr>
              <a:t> </a:t>
            </a:r>
            <a:r>
              <a:rPr sz="1800" dirty="0">
                <a:solidFill>
                  <a:schemeClr val="tx1"/>
                </a:solidFill>
                <a:latin typeface="Arial MT"/>
                <a:cs typeface="Arial MT"/>
              </a:rPr>
              <a:t>promises</a:t>
            </a:r>
            <a:r>
              <a:rPr sz="1800" spc="-20" dirty="0">
                <a:solidFill>
                  <a:schemeClr val="tx1"/>
                </a:solidFill>
                <a:latin typeface="Arial MT"/>
                <a:cs typeface="Arial MT"/>
              </a:rPr>
              <a:t> </a:t>
            </a:r>
            <a:r>
              <a:rPr sz="1800" dirty="0">
                <a:solidFill>
                  <a:schemeClr val="tx1"/>
                </a:solidFill>
                <a:latin typeface="Arial MT"/>
                <a:cs typeface="Arial MT"/>
              </a:rPr>
              <a:t>in</a:t>
            </a:r>
            <a:r>
              <a:rPr sz="1800" spc="-30" dirty="0">
                <a:solidFill>
                  <a:schemeClr val="tx1"/>
                </a:solidFill>
                <a:latin typeface="Arial MT"/>
                <a:cs typeface="Arial MT"/>
              </a:rPr>
              <a:t> </a:t>
            </a:r>
            <a:r>
              <a:rPr sz="1800" dirty="0">
                <a:solidFill>
                  <a:schemeClr val="tx1"/>
                </a:solidFill>
                <a:latin typeface="Arial MT"/>
                <a:cs typeface="Arial MT"/>
              </a:rPr>
              <a:t>place</a:t>
            </a:r>
            <a:r>
              <a:rPr sz="1800" spc="-25" dirty="0">
                <a:solidFill>
                  <a:schemeClr val="tx1"/>
                </a:solidFill>
                <a:latin typeface="Arial MT"/>
                <a:cs typeface="Arial MT"/>
              </a:rPr>
              <a:t> </a:t>
            </a:r>
            <a:r>
              <a:rPr sz="1800" dirty="0">
                <a:solidFill>
                  <a:schemeClr val="tx1"/>
                </a:solidFill>
                <a:latin typeface="Arial MT"/>
                <a:cs typeface="Arial MT"/>
              </a:rPr>
              <a:t>of</a:t>
            </a:r>
            <a:r>
              <a:rPr sz="1800" spc="-30" dirty="0">
                <a:solidFill>
                  <a:schemeClr val="tx1"/>
                </a:solidFill>
                <a:latin typeface="Arial MT"/>
                <a:cs typeface="Arial MT"/>
              </a:rPr>
              <a:t> </a:t>
            </a:r>
            <a:r>
              <a:rPr sz="1800" spc="-10" dirty="0">
                <a:solidFill>
                  <a:schemeClr val="tx1"/>
                </a:solidFill>
                <a:latin typeface="Arial MT"/>
                <a:cs typeface="Arial MT"/>
              </a:rPr>
              <a:t>deeds</a:t>
            </a:r>
            <a:endParaRPr sz="1800" dirty="0">
              <a:solidFill>
                <a:schemeClr val="tx1"/>
              </a:solidFill>
              <a:latin typeface="Arial MT"/>
              <a:cs typeface="Arial MT"/>
            </a:endParaRPr>
          </a:p>
          <a:p>
            <a:pPr marL="298450" indent="-285750">
              <a:lnSpc>
                <a:spcPct val="150000"/>
              </a:lnSpc>
              <a:spcBef>
                <a:spcPts val="229"/>
              </a:spcBef>
              <a:buFont typeface="Arial" panose="020B0604020202020204" pitchFamily="34" charset="0"/>
              <a:buChar char="•"/>
            </a:pPr>
            <a:r>
              <a:rPr sz="1800" dirty="0" smtClean="0">
                <a:solidFill>
                  <a:schemeClr val="tx1"/>
                </a:solidFill>
                <a:latin typeface="Arial MT"/>
                <a:cs typeface="Arial MT"/>
              </a:rPr>
              <a:t>Begins</a:t>
            </a:r>
            <a:r>
              <a:rPr sz="1800" spc="-25" dirty="0" smtClean="0">
                <a:solidFill>
                  <a:schemeClr val="tx1"/>
                </a:solidFill>
                <a:latin typeface="Arial MT"/>
                <a:cs typeface="Arial MT"/>
              </a:rPr>
              <a:t> </a:t>
            </a:r>
            <a:r>
              <a:rPr sz="1800" dirty="0">
                <a:solidFill>
                  <a:schemeClr val="tx1"/>
                </a:solidFill>
                <a:latin typeface="Arial MT"/>
                <a:cs typeface="Arial MT"/>
              </a:rPr>
              <a:t>to</a:t>
            </a:r>
            <a:r>
              <a:rPr sz="1800" spc="-25" dirty="0">
                <a:solidFill>
                  <a:schemeClr val="tx1"/>
                </a:solidFill>
                <a:latin typeface="Arial MT"/>
                <a:cs typeface="Arial MT"/>
              </a:rPr>
              <a:t> </a:t>
            </a:r>
            <a:r>
              <a:rPr sz="1800" dirty="0">
                <a:solidFill>
                  <a:schemeClr val="tx1"/>
                </a:solidFill>
                <a:latin typeface="Arial MT"/>
                <a:cs typeface="Arial MT"/>
              </a:rPr>
              <a:t>put</a:t>
            </a:r>
            <a:r>
              <a:rPr sz="1800" spc="-20" dirty="0">
                <a:solidFill>
                  <a:schemeClr val="tx1"/>
                </a:solidFill>
                <a:latin typeface="Arial MT"/>
                <a:cs typeface="Arial MT"/>
              </a:rPr>
              <a:t> </a:t>
            </a:r>
            <a:r>
              <a:rPr sz="1800" dirty="0">
                <a:solidFill>
                  <a:schemeClr val="tx1"/>
                </a:solidFill>
                <a:latin typeface="Arial MT"/>
                <a:cs typeface="Arial MT"/>
              </a:rPr>
              <a:t>himself/herself</a:t>
            </a:r>
            <a:r>
              <a:rPr sz="1800" spc="-10" dirty="0">
                <a:solidFill>
                  <a:schemeClr val="tx1"/>
                </a:solidFill>
                <a:latin typeface="Arial MT"/>
                <a:cs typeface="Arial MT"/>
              </a:rPr>
              <a:t> </a:t>
            </a:r>
            <a:r>
              <a:rPr sz="1800" dirty="0">
                <a:solidFill>
                  <a:schemeClr val="tx1"/>
                </a:solidFill>
                <a:latin typeface="Arial MT"/>
                <a:cs typeface="Arial MT"/>
              </a:rPr>
              <a:t>in</a:t>
            </a:r>
            <a:r>
              <a:rPr sz="1800" spc="-35" dirty="0">
                <a:solidFill>
                  <a:schemeClr val="tx1"/>
                </a:solidFill>
                <a:latin typeface="Arial MT"/>
                <a:cs typeface="Arial MT"/>
              </a:rPr>
              <a:t> </a:t>
            </a:r>
            <a:r>
              <a:rPr sz="1800" dirty="0">
                <a:solidFill>
                  <a:schemeClr val="tx1"/>
                </a:solidFill>
                <a:latin typeface="Arial MT"/>
                <a:cs typeface="Arial MT"/>
              </a:rPr>
              <a:t>another</a:t>
            </a:r>
            <a:r>
              <a:rPr sz="1800" dirty="0">
                <a:solidFill>
                  <a:schemeClr val="tx1"/>
                </a:solidFill>
                <a:latin typeface="MS PGothic"/>
                <a:cs typeface="MS PGothic"/>
              </a:rPr>
              <a:t>’</a:t>
            </a:r>
            <a:r>
              <a:rPr sz="1800" dirty="0">
                <a:solidFill>
                  <a:schemeClr val="tx1"/>
                </a:solidFill>
                <a:latin typeface="Arial MT"/>
                <a:cs typeface="Arial MT"/>
              </a:rPr>
              <a:t>s</a:t>
            </a:r>
            <a:r>
              <a:rPr sz="1800" spc="-15" dirty="0">
                <a:solidFill>
                  <a:schemeClr val="tx1"/>
                </a:solidFill>
                <a:latin typeface="Arial MT"/>
                <a:cs typeface="Arial MT"/>
              </a:rPr>
              <a:t> </a:t>
            </a:r>
            <a:r>
              <a:rPr sz="1800" dirty="0">
                <a:solidFill>
                  <a:schemeClr val="tx1"/>
                </a:solidFill>
                <a:latin typeface="Arial MT"/>
                <a:cs typeface="Arial MT"/>
              </a:rPr>
              <a:t>shoes</a:t>
            </a:r>
            <a:r>
              <a:rPr sz="1800" spc="-20" dirty="0">
                <a:solidFill>
                  <a:schemeClr val="tx1"/>
                </a:solidFill>
                <a:latin typeface="Arial MT"/>
                <a:cs typeface="Arial MT"/>
              </a:rPr>
              <a:t> </a:t>
            </a:r>
            <a:r>
              <a:rPr sz="1800" dirty="0">
                <a:solidFill>
                  <a:schemeClr val="tx1"/>
                </a:solidFill>
                <a:latin typeface="Arial MT"/>
                <a:cs typeface="Arial MT"/>
              </a:rPr>
              <a:t>and</a:t>
            </a:r>
            <a:r>
              <a:rPr sz="1800" spc="-20" dirty="0">
                <a:solidFill>
                  <a:schemeClr val="tx1"/>
                </a:solidFill>
                <a:latin typeface="Arial MT"/>
                <a:cs typeface="Arial MT"/>
              </a:rPr>
              <a:t> </a:t>
            </a:r>
            <a:r>
              <a:rPr sz="1800" dirty="0">
                <a:solidFill>
                  <a:schemeClr val="tx1"/>
                </a:solidFill>
                <a:latin typeface="Arial MT"/>
                <a:cs typeface="Arial MT"/>
              </a:rPr>
              <a:t>think</a:t>
            </a:r>
            <a:r>
              <a:rPr sz="1800" spc="-25" dirty="0">
                <a:solidFill>
                  <a:schemeClr val="tx1"/>
                </a:solidFill>
                <a:latin typeface="Arial MT"/>
                <a:cs typeface="Arial MT"/>
              </a:rPr>
              <a:t> </a:t>
            </a:r>
            <a:r>
              <a:rPr sz="1800" dirty="0">
                <a:solidFill>
                  <a:schemeClr val="tx1"/>
                </a:solidFill>
                <a:latin typeface="Arial MT"/>
                <a:cs typeface="Arial MT"/>
              </a:rPr>
              <a:t>from</a:t>
            </a:r>
            <a:r>
              <a:rPr sz="1800" spc="-30" dirty="0">
                <a:solidFill>
                  <a:schemeClr val="tx1"/>
                </a:solidFill>
                <a:latin typeface="Arial MT"/>
                <a:cs typeface="Arial MT"/>
              </a:rPr>
              <a:t> </a:t>
            </a:r>
            <a:r>
              <a:rPr sz="1800" dirty="0">
                <a:solidFill>
                  <a:schemeClr val="tx1"/>
                </a:solidFill>
                <a:latin typeface="Arial MT"/>
                <a:cs typeface="Arial MT"/>
              </a:rPr>
              <a:t>another</a:t>
            </a:r>
            <a:r>
              <a:rPr sz="1800" spc="-25" dirty="0">
                <a:solidFill>
                  <a:schemeClr val="tx1"/>
                </a:solidFill>
                <a:latin typeface="Arial MT"/>
                <a:cs typeface="Arial MT"/>
              </a:rPr>
              <a:t> </a:t>
            </a:r>
            <a:r>
              <a:rPr sz="1800" spc="-10" dirty="0">
                <a:solidFill>
                  <a:schemeClr val="tx1"/>
                </a:solidFill>
                <a:latin typeface="Arial MT"/>
                <a:cs typeface="Arial MT"/>
              </a:rPr>
              <a:t>perspective</a:t>
            </a:r>
            <a:endParaRPr sz="1800" dirty="0">
              <a:solidFill>
                <a:schemeClr val="tx1"/>
              </a:solidFill>
              <a:latin typeface="Arial MT"/>
              <a:cs typeface="Arial MT"/>
            </a:endParaRPr>
          </a:p>
          <a:p>
            <a:pPr marL="285750" indent="-285750">
              <a:lnSpc>
                <a:spcPct val="150000"/>
              </a:lnSpc>
              <a:spcBef>
                <a:spcPts val="1270"/>
              </a:spcBef>
              <a:buFont typeface="Arial" panose="020B0604020202020204" pitchFamily="34" charset="0"/>
              <a:buChar char="•"/>
            </a:pPr>
            <a:endParaRPr sz="1800" dirty="0">
              <a:solidFill>
                <a:schemeClr val="tx1"/>
              </a:solidFill>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210550" cy="514350"/>
          </a:xfrm>
          <a:prstGeom prst="rect">
            <a:avLst/>
          </a:prstGeom>
        </p:spPr>
        <p:txBody>
          <a:bodyPr vert="horz" wrap="square" lIns="0" tIns="13335" rIns="0" bIns="0" rtlCol="0">
            <a:spAutoFit/>
          </a:bodyPr>
          <a:lstStyle/>
          <a:p>
            <a:pPr marL="12700">
              <a:lnSpc>
                <a:spcPct val="100000"/>
              </a:lnSpc>
              <a:spcBef>
                <a:spcPts val="105"/>
              </a:spcBef>
            </a:pPr>
            <a:r>
              <a:rPr sz="3200" dirty="0">
                <a:solidFill>
                  <a:schemeClr val="bg1"/>
                </a:solidFill>
              </a:rPr>
              <a:t>Level</a:t>
            </a:r>
            <a:r>
              <a:rPr sz="3200" spc="-45" dirty="0">
                <a:solidFill>
                  <a:schemeClr val="bg1"/>
                </a:solidFill>
              </a:rPr>
              <a:t> </a:t>
            </a:r>
            <a:r>
              <a:rPr sz="3200" dirty="0" smtClean="0">
                <a:solidFill>
                  <a:schemeClr val="bg1"/>
                </a:solidFill>
              </a:rPr>
              <a:t>2</a:t>
            </a:r>
            <a:endParaRPr sz="3200" b="1" dirty="0"/>
          </a:p>
        </p:txBody>
      </p:sp>
      <p:sp>
        <p:nvSpPr>
          <p:cNvPr id="22" name="object 22"/>
          <p:cNvSpPr txBox="1"/>
          <p:nvPr/>
        </p:nvSpPr>
        <p:spPr>
          <a:xfrm>
            <a:off x="304080" y="1066800"/>
            <a:ext cx="8856980" cy="4376198"/>
          </a:xfrm>
          <a:prstGeom prst="rect">
            <a:avLst/>
          </a:prstGeom>
        </p:spPr>
        <p:txBody>
          <a:bodyPr vert="horz" wrap="square" lIns="0" tIns="13335" rIns="0" bIns="0" rtlCol="0">
            <a:spAutoFit/>
          </a:bodyPr>
          <a:lstStyle/>
          <a:p>
            <a:pPr>
              <a:lnSpc>
                <a:spcPct val="100000"/>
              </a:lnSpc>
              <a:spcBef>
                <a:spcPts val="1270"/>
              </a:spcBef>
            </a:pPr>
            <a:endParaRPr sz="1800" dirty="0">
              <a:solidFill>
                <a:schemeClr val="tx1"/>
              </a:solidFill>
              <a:latin typeface="Arial MT"/>
              <a:cs typeface="Arial MT"/>
            </a:endParaRPr>
          </a:p>
          <a:p>
            <a:pPr marL="12700">
              <a:lnSpc>
                <a:spcPct val="150000"/>
              </a:lnSpc>
            </a:pPr>
            <a:r>
              <a:rPr sz="2000" b="1" dirty="0">
                <a:solidFill>
                  <a:schemeClr val="tx1"/>
                </a:solidFill>
                <a:latin typeface="Arial"/>
                <a:cs typeface="Arial"/>
              </a:rPr>
              <a:t>Stage</a:t>
            </a:r>
            <a:r>
              <a:rPr sz="2000" b="1" spc="-30" dirty="0">
                <a:solidFill>
                  <a:schemeClr val="tx1"/>
                </a:solidFill>
                <a:latin typeface="Arial"/>
                <a:cs typeface="Arial"/>
              </a:rPr>
              <a:t> </a:t>
            </a:r>
            <a:r>
              <a:rPr sz="2000" b="1" dirty="0">
                <a:solidFill>
                  <a:schemeClr val="tx1"/>
                </a:solidFill>
                <a:latin typeface="Arial"/>
                <a:cs typeface="Arial"/>
              </a:rPr>
              <a:t>4</a:t>
            </a:r>
            <a:r>
              <a:rPr sz="2000" b="1" spc="-10" dirty="0">
                <a:solidFill>
                  <a:schemeClr val="tx1"/>
                </a:solidFill>
                <a:latin typeface="Arial"/>
                <a:cs typeface="Arial"/>
              </a:rPr>
              <a:t> </a:t>
            </a:r>
            <a:r>
              <a:rPr sz="2000" b="1" dirty="0">
                <a:solidFill>
                  <a:schemeClr val="tx1"/>
                </a:solidFill>
                <a:latin typeface="Arial"/>
                <a:cs typeface="Arial"/>
              </a:rPr>
              <a:t>–</a:t>
            </a:r>
            <a:r>
              <a:rPr sz="2000" b="1" spc="-25" dirty="0">
                <a:solidFill>
                  <a:schemeClr val="tx1"/>
                </a:solidFill>
                <a:latin typeface="Arial"/>
                <a:cs typeface="Arial"/>
              </a:rPr>
              <a:t> </a:t>
            </a:r>
            <a:r>
              <a:rPr sz="2000" b="1" dirty="0">
                <a:solidFill>
                  <a:schemeClr val="tx1"/>
                </a:solidFill>
                <a:latin typeface="Arial"/>
                <a:cs typeface="Arial"/>
              </a:rPr>
              <a:t>Law</a:t>
            </a:r>
            <a:r>
              <a:rPr sz="2000" b="1" spc="-20" dirty="0">
                <a:solidFill>
                  <a:schemeClr val="tx1"/>
                </a:solidFill>
                <a:latin typeface="Arial"/>
                <a:cs typeface="Arial"/>
              </a:rPr>
              <a:t> </a:t>
            </a:r>
            <a:r>
              <a:rPr sz="2000" b="1" dirty="0">
                <a:solidFill>
                  <a:schemeClr val="tx1"/>
                </a:solidFill>
                <a:latin typeface="Arial"/>
                <a:cs typeface="Arial"/>
              </a:rPr>
              <a:t>and</a:t>
            </a:r>
            <a:r>
              <a:rPr sz="2000" b="1" spc="-10" dirty="0">
                <a:solidFill>
                  <a:schemeClr val="tx1"/>
                </a:solidFill>
                <a:latin typeface="Arial"/>
                <a:cs typeface="Arial"/>
              </a:rPr>
              <a:t> </a:t>
            </a:r>
            <a:r>
              <a:rPr sz="2000" b="1" dirty="0">
                <a:solidFill>
                  <a:schemeClr val="tx1"/>
                </a:solidFill>
                <a:latin typeface="Arial"/>
                <a:cs typeface="Arial"/>
              </a:rPr>
              <a:t>Social</a:t>
            </a:r>
            <a:r>
              <a:rPr sz="2000" b="1" spc="-35" dirty="0">
                <a:solidFill>
                  <a:schemeClr val="tx1"/>
                </a:solidFill>
                <a:latin typeface="Arial"/>
                <a:cs typeface="Arial"/>
              </a:rPr>
              <a:t> </a:t>
            </a:r>
            <a:r>
              <a:rPr sz="2000" b="1" spc="-10" dirty="0">
                <a:solidFill>
                  <a:schemeClr val="tx1"/>
                </a:solidFill>
                <a:latin typeface="Arial"/>
                <a:cs typeface="Arial"/>
              </a:rPr>
              <a:t>Order</a:t>
            </a:r>
            <a:endParaRPr sz="2000" dirty="0">
              <a:solidFill>
                <a:schemeClr val="tx1"/>
              </a:solidFill>
              <a:latin typeface="Arial"/>
              <a:cs typeface="Arial"/>
            </a:endParaRPr>
          </a:p>
          <a:p>
            <a:pPr marL="12700" marR="187960">
              <a:lnSpc>
                <a:spcPct val="150000"/>
              </a:lnSpc>
            </a:pPr>
            <a:r>
              <a:rPr sz="2000" dirty="0">
                <a:solidFill>
                  <a:schemeClr val="tx1"/>
                </a:solidFill>
                <a:latin typeface="Arial MT"/>
                <a:cs typeface="Arial MT"/>
              </a:rPr>
              <a:t>At</a:t>
            </a:r>
            <a:r>
              <a:rPr sz="2000" spc="-25" dirty="0">
                <a:solidFill>
                  <a:schemeClr val="tx1"/>
                </a:solidFill>
                <a:latin typeface="Arial MT"/>
                <a:cs typeface="Arial MT"/>
              </a:rPr>
              <a:t> </a:t>
            </a:r>
            <a:r>
              <a:rPr sz="2000" dirty="0">
                <a:solidFill>
                  <a:schemeClr val="tx1"/>
                </a:solidFill>
                <a:latin typeface="Arial MT"/>
                <a:cs typeface="Arial MT"/>
              </a:rPr>
              <a:t>this</a:t>
            </a:r>
            <a:r>
              <a:rPr sz="2000" spc="-20" dirty="0">
                <a:solidFill>
                  <a:schemeClr val="tx1"/>
                </a:solidFill>
                <a:latin typeface="Arial MT"/>
                <a:cs typeface="Arial MT"/>
              </a:rPr>
              <a:t> </a:t>
            </a:r>
            <a:r>
              <a:rPr sz="2000" dirty="0">
                <a:solidFill>
                  <a:schemeClr val="tx1"/>
                </a:solidFill>
                <a:latin typeface="Arial MT"/>
                <a:cs typeface="Arial MT"/>
              </a:rPr>
              <a:t>stage</a:t>
            </a:r>
            <a:r>
              <a:rPr sz="2000" spc="-40" dirty="0">
                <a:solidFill>
                  <a:schemeClr val="tx1"/>
                </a:solidFill>
                <a:latin typeface="Arial MT"/>
                <a:cs typeface="Arial MT"/>
              </a:rPr>
              <a:t> </a:t>
            </a:r>
            <a:r>
              <a:rPr sz="2000" dirty="0">
                <a:solidFill>
                  <a:schemeClr val="tx1"/>
                </a:solidFill>
                <a:latin typeface="Arial MT"/>
                <a:cs typeface="Arial MT"/>
              </a:rPr>
              <a:t>of</a:t>
            </a:r>
            <a:r>
              <a:rPr sz="2000" spc="-20" dirty="0">
                <a:solidFill>
                  <a:schemeClr val="tx1"/>
                </a:solidFill>
                <a:latin typeface="Arial MT"/>
                <a:cs typeface="Arial MT"/>
              </a:rPr>
              <a:t> </a:t>
            </a:r>
            <a:r>
              <a:rPr sz="2000" dirty="0">
                <a:solidFill>
                  <a:schemeClr val="tx1"/>
                </a:solidFill>
                <a:latin typeface="Arial MT"/>
                <a:cs typeface="Arial MT"/>
              </a:rPr>
              <a:t>moral</a:t>
            </a:r>
            <a:r>
              <a:rPr sz="2000" spc="-40" dirty="0">
                <a:solidFill>
                  <a:schemeClr val="tx1"/>
                </a:solidFill>
                <a:latin typeface="Arial MT"/>
                <a:cs typeface="Arial MT"/>
              </a:rPr>
              <a:t> </a:t>
            </a:r>
            <a:r>
              <a:rPr sz="2000" dirty="0">
                <a:solidFill>
                  <a:schemeClr val="tx1"/>
                </a:solidFill>
                <a:latin typeface="Arial MT"/>
                <a:cs typeface="Arial MT"/>
              </a:rPr>
              <a:t>development,</a:t>
            </a:r>
            <a:r>
              <a:rPr sz="2000" spc="-45" dirty="0">
                <a:solidFill>
                  <a:schemeClr val="tx1"/>
                </a:solidFill>
                <a:latin typeface="Arial MT"/>
                <a:cs typeface="Arial MT"/>
              </a:rPr>
              <a:t> </a:t>
            </a:r>
            <a:r>
              <a:rPr sz="2000" dirty="0">
                <a:solidFill>
                  <a:schemeClr val="tx1"/>
                </a:solidFill>
                <a:latin typeface="Arial MT"/>
                <a:cs typeface="Arial MT"/>
              </a:rPr>
              <a:t>people</a:t>
            </a:r>
            <a:r>
              <a:rPr sz="2000" spc="-30" dirty="0">
                <a:solidFill>
                  <a:schemeClr val="tx1"/>
                </a:solidFill>
                <a:latin typeface="Arial MT"/>
                <a:cs typeface="Arial MT"/>
              </a:rPr>
              <a:t> </a:t>
            </a:r>
            <a:r>
              <a:rPr sz="2000" dirty="0">
                <a:solidFill>
                  <a:schemeClr val="tx1"/>
                </a:solidFill>
                <a:latin typeface="Arial MT"/>
                <a:cs typeface="Arial MT"/>
              </a:rPr>
              <a:t>begin</a:t>
            </a:r>
            <a:r>
              <a:rPr sz="2000" spc="-30" dirty="0">
                <a:solidFill>
                  <a:schemeClr val="tx1"/>
                </a:solidFill>
                <a:latin typeface="Arial MT"/>
                <a:cs typeface="Arial MT"/>
              </a:rPr>
              <a:t> </a:t>
            </a:r>
            <a:r>
              <a:rPr sz="2000" dirty="0">
                <a:solidFill>
                  <a:schemeClr val="tx1"/>
                </a:solidFill>
                <a:latin typeface="Arial MT"/>
                <a:cs typeface="Arial MT"/>
              </a:rPr>
              <a:t>to</a:t>
            </a:r>
            <a:r>
              <a:rPr sz="2000" spc="-25" dirty="0">
                <a:solidFill>
                  <a:schemeClr val="tx1"/>
                </a:solidFill>
                <a:latin typeface="Arial MT"/>
                <a:cs typeface="Arial MT"/>
              </a:rPr>
              <a:t> </a:t>
            </a:r>
            <a:r>
              <a:rPr sz="2000" dirty="0">
                <a:solidFill>
                  <a:schemeClr val="tx1"/>
                </a:solidFill>
                <a:latin typeface="Arial MT"/>
                <a:cs typeface="Arial MT"/>
              </a:rPr>
              <a:t>consider</a:t>
            </a:r>
            <a:r>
              <a:rPr sz="2000" spc="-50" dirty="0">
                <a:solidFill>
                  <a:schemeClr val="tx1"/>
                </a:solidFill>
                <a:latin typeface="Arial MT"/>
                <a:cs typeface="Arial MT"/>
              </a:rPr>
              <a:t> </a:t>
            </a:r>
            <a:r>
              <a:rPr sz="2000" dirty="0">
                <a:solidFill>
                  <a:schemeClr val="tx1"/>
                </a:solidFill>
                <a:latin typeface="Arial MT"/>
                <a:cs typeface="Arial MT"/>
              </a:rPr>
              <a:t>society</a:t>
            </a:r>
            <a:r>
              <a:rPr sz="2000" spc="-50" dirty="0">
                <a:solidFill>
                  <a:schemeClr val="tx1"/>
                </a:solidFill>
                <a:latin typeface="Arial MT"/>
                <a:cs typeface="Arial MT"/>
              </a:rPr>
              <a:t> </a:t>
            </a:r>
            <a:r>
              <a:rPr sz="2000" dirty="0">
                <a:solidFill>
                  <a:schemeClr val="tx1"/>
                </a:solidFill>
                <a:latin typeface="Arial MT"/>
                <a:cs typeface="Arial MT"/>
              </a:rPr>
              <a:t>as</a:t>
            </a:r>
            <a:r>
              <a:rPr sz="2000" spc="-20" dirty="0">
                <a:solidFill>
                  <a:schemeClr val="tx1"/>
                </a:solidFill>
                <a:latin typeface="Arial MT"/>
                <a:cs typeface="Arial MT"/>
              </a:rPr>
              <a:t> </a:t>
            </a:r>
            <a:r>
              <a:rPr sz="2000" spc="-50" dirty="0">
                <a:solidFill>
                  <a:schemeClr val="tx1"/>
                </a:solidFill>
                <a:latin typeface="Arial MT"/>
                <a:cs typeface="Arial MT"/>
              </a:rPr>
              <a:t>a </a:t>
            </a:r>
            <a:r>
              <a:rPr sz="2000" dirty="0">
                <a:solidFill>
                  <a:schemeClr val="tx1"/>
                </a:solidFill>
                <a:latin typeface="Arial MT"/>
                <a:cs typeface="Arial MT"/>
              </a:rPr>
              <a:t>whole</a:t>
            </a:r>
            <a:r>
              <a:rPr sz="2000" spc="-45" dirty="0">
                <a:solidFill>
                  <a:schemeClr val="tx1"/>
                </a:solidFill>
                <a:latin typeface="Arial MT"/>
                <a:cs typeface="Arial MT"/>
              </a:rPr>
              <a:t> </a:t>
            </a:r>
            <a:r>
              <a:rPr sz="2000" dirty="0">
                <a:solidFill>
                  <a:schemeClr val="tx1"/>
                </a:solidFill>
                <a:latin typeface="Arial MT"/>
                <a:cs typeface="Arial MT"/>
              </a:rPr>
              <a:t>when</a:t>
            </a:r>
            <a:r>
              <a:rPr sz="2000" spc="-40" dirty="0">
                <a:solidFill>
                  <a:schemeClr val="tx1"/>
                </a:solidFill>
                <a:latin typeface="Arial MT"/>
                <a:cs typeface="Arial MT"/>
              </a:rPr>
              <a:t> </a:t>
            </a:r>
            <a:r>
              <a:rPr sz="2000" dirty="0">
                <a:solidFill>
                  <a:schemeClr val="tx1"/>
                </a:solidFill>
                <a:latin typeface="Arial MT"/>
                <a:cs typeface="Arial MT"/>
              </a:rPr>
              <a:t>making</a:t>
            </a:r>
            <a:r>
              <a:rPr sz="2000" spc="-45" dirty="0">
                <a:solidFill>
                  <a:schemeClr val="tx1"/>
                </a:solidFill>
                <a:latin typeface="Arial MT"/>
                <a:cs typeface="Arial MT"/>
              </a:rPr>
              <a:t> </a:t>
            </a:r>
            <a:r>
              <a:rPr sz="2000" dirty="0">
                <a:solidFill>
                  <a:schemeClr val="tx1"/>
                </a:solidFill>
                <a:latin typeface="Arial MT"/>
                <a:cs typeface="Arial MT"/>
              </a:rPr>
              <a:t>judgments.</a:t>
            </a:r>
            <a:r>
              <a:rPr sz="2000" spc="-60" dirty="0">
                <a:solidFill>
                  <a:schemeClr val="tx1"/>
                </a:solidFill>
                <a:latin typeface="Arial MT"/>
                <a:cs typeface="Arial MT"/>
              </a:rPr>
              <a:t> </a:t>
            </a:r>
            <a:r>
              <a:rPr sz="2000" dirty="0">
                <a:solidFill>
                  <a:schemeClr val="tx1"/>
                </a:solidFill>
                <a:latin typeface="Arial MT"/>
                <a:cs typeface="Arial MT"/>
              </a:rPr>
              <a:t>The</a:t>
            </a:r>
            <a:r>
              <a:rPr sz="2000" spc="-40" dirty="0">
                <a:solidFill>
                  <a:schemeClr val="tx1"/>
                </a:solidFill>
                <a:latin typeface="Arial MT"/>
                <a:cs typeface="Arial MT"/>
              </a:rPr>
              <a:t> </a:t>
            </a:r>
            <a:r>
              <a:rPr sz="2000" dirty="0">
                <a:solidFill>
                  <a:schemeClr val="tx1"/>
                </a:solidFill>
                <a:latin typeface="Arial MT"/>
                <a:cs typeface="Arial MT"/>
              </a:rPr>
              <a:t>focus</a:t>
            </a:r>
            <a:r>
              <a:rPr sz="2000" spc="-50" dirty="0">
                <a:solidFill>
                  <a:schemeClr val="tx1"/>
                </a:solidFill>
                <a:latin typeface="Arial MT"/>
                <a:cs typeface="Arial MT"/>
              </a:rPr>
              <a:t> </a:t>
            </a:r>
            <a:r>
              <a:rPr sz="2000" dirty="0">
                <a:solidFill>
                  <a:schemeClr val="tx1"/>
                </a:solidFill>
                <a:latin typeface="Arial MT"/>
                <a:cs typeface="Arial MT"/>
              </a:rPr>
              <a:t>is</a:t>
            </a:r>
            <a:r>
              <a:rPr sz="2000" spc="-25" dirty="0">
                <a:solidFill>
                  <a:schemeClr val="tx1"/>
                </a:solidFill>
                <a:latin typeface="Arial MT"/>
                <a:cs typeface="Arial MT"/>
              </a:rPr>
              <a:t> </a:t>
            </a:r>
            <a:r>
              <a:rPr sz="2000" dirty="0">
                <a:solidFill>
                  <a:schemeClr val="tx1"/>
                </a:solidFill>
                <a:latin typeface="Arial MT"/>
                <a:cs typeface="Arial MT"/>
              </a:rPr>
              <a:t>on</a:t>
            </a:r>
            <a:r>
              <a:rPr sz="2000" spc="-40" dirty="0">
                <a:solidFill>
                  <a:schemeClr val="tx1"/>
                </a:solidFill>
                <a:latin typeface="Arial MT"/>
                <a:cs typeface="Arial MT"/>
              </a:rPr>
              <a:t> </a:t>
            </a:r>
            <a:r>
              <a:rPr sz="2000" dirty="0">
                <a:solidFill>
                  <a:schemeClr val="tx1"/>
                </a:solidFill>
                <a:latin typeface="Arial MT"/>
                <a:cs typeface="Arial MT"/>
              </a:rPr>
              <a:t>maintaining</a:t>
            </a:r>
            <a:r>
              <a:rPr sz="2000" spc="-40" dirty="0">
                <a:solidFill>
                  <a:schemeClr val="tx1"/>
                </a:solidFill>
                <a:latin typeface="Arial MT"/>
                <a:cs typeface="Arial MT"/>
              </a:rPr>
              <a:t> </a:t>
            </a:r>
            <a:r>
              <a:rPr sz="2000" dirty="0">
                <a:solidFill>
                  <a:schemeClr val="tx1"/>
                </a:solidFill>
                <a:latin typeface="Arial MT"/>
                <a:cs typeface="Arial MT"/>
              </a:rPr>
              <a:t>law</a:t>
            </a:r>
            <a:r>
              <a:rPr sz="2000" spc="-30" dirty="0">
                <a:solidFill>
                  <a:schemeClr val="tx1"/>
                </a:solidFill>
                <a:latin typeface="Arial MT"/>
                <a:cs typeface="Arial MT"/>
              </a:rPr>
              <a:t> </a:t>
            </a:r>
            <a:r>
              <a:rPr sz="2000" dirty="0">
                <a:solidFill>
                  <a:schemeClr val="tx1"/>
                </a:solidFill>
                <a:latin typeface="Arial MT"/>
                <a:cs typeface="Arial MT"/>
              </a:rPr>
              <a:t>and</a:t>
            </a:r>
            <a:r>
              <a:rPr sz="2000" spc="-40" dirty="0">
                <a:solidFill>
                  <a:schemeClr val="tx1"/>
                </a:solidFill>
                <a:latin typeface="Arial MT"/>
                <a:cs typeface="Arial MT"/>
              </a:rPr>
              <a:t> </a:t>
            </a:r>
            <a:r>
              <a:rPr sz="2000" dirty="0">
                <a:solidFill>
                  <a:schemeClr val="tx1"/>
                </a:solidFill>
                <a:latin typeface="Arial MT"/>
                <a:cs typeface="Arial MT"/>
              </a:rPr>
              <a:t>order</a:t>
            </a:r>
            <a:r>
              <a:rPr sz="2000" spc="-55" dirty="0">
                <a:solidFill>
                  <a:schemeClr val="tx1"/>
                </a:solidFill>
                <a:latin typeface="Arial MT"/>
                <a:cs typeface="Arial MT"/>
              </a:rPr>
              <a:t> </a:t>
            </a:r>
            <a:r>
              <a:rPr sz="2000" spc="-25" dirty="0">
                <a:solidFill>
                  <a:schemeClr val="tx1"/>
                </a:solidFill>
                <a:latin typeface="Arial MT"/>
                <a:cs typeface="Arial MT"/>
              </a:rPr>
              <a:t>by </a:t>
            </a:r>
            <a:r>
              <a:rPr sz="2000" dirty="0">
                <a:solidFill>
                  <a:schemeClr val="tx1"/>
                </a:solidFill>
                <a:latin typeface="Arial MT"/>
                <a:cs typeface="Arial MT"/>
              </a:rPr>
              <a:t>following</a:t>
            </a:r>
            <a:r>
              <a:rPr sz="2000" spc="-30" dirty="0">
                <a:solidFill>
                  <a:schemeClr val="tx1"/>
                </a:solidFill>
                <a:latin typeface="Arial MT"/>
                <a:cs typeface="Arial MT"/>
              </a:rPr>
              <a:t> </a:t>
            </a:r>
            <a:r>
              <a:rPr sz="2000" dirty="0">
                <a:solidFill>
                  <a:schemeClr val="tx1"/>
                </a:solidFill>
                <a:latin typeface="Arial MT"/>
                <a:cs typeface="Arial MT"/>
              </a:rPr>
              <a:t>the</a:t>
            </a:r>
            <a:r>
              <a:rPr sz="2000" spc="-45" dirty="0">
                <a:solidFill>
                  <a:schemeClr val="tx1"/>
                </a:solidFill>
                <a:latin typeface="Arial MT"/>
                <a:cs typeface="Arial MT"/>
              </a:rPr>
              <a:t> </a:t>
            </a:r>
            <a:r>
              <a:rPr sz="2000" dirty="0">
                <a:solidFill>
                  <a:schemeClr val="tx1"/>
                </a:solidFill>
                <a:latin typeface="Arial MT"/>
                <a:cs typeface="Arial MT"/>
              </a:rPr>
              <a:t>rules,</a:t>
            </a:r>
            <a:r>
              <a:rPr sz="2000" spc="-60" dirty="0">
                <a:solidFill>
                  <a:schemeClr val="tx1"/>
                </a:solidFill>
                <a:latin typeface="Arial MT"/>
                <a:cs typeface="Arial MT"/>
              </a:rPr>
              <a:t> </a:t>
            </a:r>
            <a:r>
              <a:rPr sz="2000" dirty="0">
                <a:solidFill>
                  <a:schemeClr val="tx1"/>
                </a:solidFill>
                <a:latin typeface="Arial MT"/>
                <a:cs typeface="Arial MT"/>
              </a:rPr>
              <a:t>doing</a:t>
            </a:r>
            <a:r>
              <a:rPr sz="2000" spc="-40" dirty="0">
                <a:solidFill>
                  <a:schemeClr val="tx1"/>
                </a:solidFill>
                <a:latin typeface="Arial MT"/>
                <a:cs typeface="Arial MT"/>
              </a:rPr>
              <a:t> </a:t>
            </a:r>
            <a:r>
              <a:rPr sz="2000" dirty="0">
                <a:solidFill>
                  <a:schemeClr val="tx1"/>
                </a:solidFill>
                <a:latin typeface="Arial MT"/>
                <a:cs typeface="Arial MT"/>
              </a:rPr>
              <a:t>one’s</a:t>
            </a:r>
            <a:r>
              <a:rPr sz="2000" spc="-35" dirty="0">
                <a:solidFill>
                  <a:schemeClr val="tx1"/>
                </a:solidFill>
                <a:latin typeface="Arial MT"/>
                <a:cs typeface="Arial MT"/>
              </a:rPr>
              <a:t> </a:t>
            </a:r>
            <a:r>
              <a:rPr sz="2000" dirty="0">
                <a:solidFill>
                  <a:schemeClr val="tx1"/>
                </a:solidFill>
                <a:latin typeface="Arial MT"/>
                <a:cs typeface="Arial MT"/>
              </a:rPr>
              <a:t>duty,</a:t>
            </a:r>
            <a:r>
              <a:rPr sz="2000" spc="-50" dirty="0">
                <a:solidFill>
                  <a:schemeClr val="tx1"/>
                </a:solidFill>
                <a:latin typeface="Arial MT"/>
                <a:cs typeface="Arial MT"/>
              </a:rPr>
              <a:t> </a:t>
            </a:r>
            <a:r>
              <a:rPr sz="2000" dirty="0">
                <a:solidFill>
                  <a:schemeClr val="tx1"/>
                </a:solidFill>
                <a:latin typeface="Arial MT"/>
                <a:cs typeface="Arial MT"/>
              </a:rPr>
              <a:t>and</a:t>
            </a:r>
            <a:r>
              <a:rPr sz="2000" spc="-40" dirty="0">
                <a:solidFill>
                  <a:schemeClr val="tx1"/>
                </a:solidFill>
                <a:latin typeface="Arial MT"/>
                <a:cs typeface="Arial MT"/>
              </a:rPr>
              <a:t> </a:t>
            </a:r>
            <a:r>
              <a:rPr sz="2000" dirty="0">
                <a:solidFill>
                  <a:schemeClr val="tx1"/>
                </a:solidFill>
                <a:latin typeface="Arial MT"/>
                <a:cs typeface="Arial MT"/>
              </a:rPr>
              <a:t>respecting</a:t>
            </a:r>
            <a:r>
              <a:rPr sz="2000" spc="-70" dirty="0">
                <a:solidFill>
                  <a:schemeClr val="tx1"/>
                </a:solidFill>
                <a:latin typeface="Arial MT"/>
                <a:cs typeface="Arial MT"/>
              </a:rPr>
              <a:t> </a:t>
            </a:r>
            <a:r>
              <a:rPr sz="2000" spc="-10" dirty="0">
                <a:solidFill>
                  <a:schemeClr val="tx1"/>
                </a:solidFill>
                <a:latin typeface="Arial MT"/>
                <a:cs typeface="Arial MT"/>
              </a:rPr>
              <a:t>authority.</a:t>
            </a:r>
            <a:endParaRPr sz="2000" dirty="0">
              <a:solidFill>
                <a:schemeClr val="tx1"/>
              </a:solidFill>
              <a:latin typeface="Arial MT"/>
              <a:cs typeface="Arial MT"/>
            </a:endParaRPr>
          </a:p>
          <a:p>
            <a:pPr>
              <a:lnSpc>
                <a:spcPct val="150000"/>
              </a:lnSpc>
              <a:spcBef>
                <a:spcPts val="325"/>
              </a:spcBef>
            </a:pPr>
            <a:endParaRPr sz="2000" dirty="0">
              <a:solidFill>
                <a:schemeClr val="tx1"/>
              </a:solidFill>
              <a:latin typeface="Arial MT"/>
              <a:cs typeface="Arial MT"/>
            </a:endParaRPr>
          </a:p>
          <a:p>
            <a:pPr marL="298450" indent="-285750">
              <a:lnSpc>
                <a:spcPct val="150000"/>
              </a:lnSpc>
              <a:buFont typeface="Arial" panose="020B0604020202020204" pitchFamily="34" charset="0"/>
              <a:buChar char="•"/>
            </a:pPr>
            <a:r>
              <a:rPr sz="1800" dirty="0" smtClean="0">
                <a:solidFill>
                  <a:schemeClr val="tx1"/>
                </a:solidFill>
                <a:latin typeface="Arial MT"/>
                <a:cs typeface="Arial MT"/>
              </a:rPr>
              <a:t>Is</a:t>
            </a:r>
            <a:r>
              <a:rPr sz="1800" spc="-35" dirty="0" smtClean="0">
                <a:solidFill>
                  <a:schemeClr val="tx1"/>
                </a:solidFill>
                <a:latin typeface="Arial MT"/>
                <a:cs typeface="Arial MT"/>
              </a:rPr>
              <a:t> </a:t>
            </a:r>
            <a:r>
              <a:rPr sz="1800" dirty="0">
                <a:solidFill>
                  <a:schemeClr val="tx1"/>
                </a:solidFill>
                <a:latin typeface="Arial MT"/>
                <a:cs typeface="Arial MT"/>
              </a:rPr>
              <a:t>a</a:t>
            </a:r>
            <a:r>
              <a:rPr sz="1800" spc="-30" dirty="0">
                <a:solidFill>
                  <a:schemeClr val="tx1"/>
                </a:solidFill>
                <a:latin typeface="Arial MT"/>
                <a:cs typeface="Arial MT"/>
              </a:rPr>
              <a:t> </a:t>
            </a:r>
            <a:r>
              <a:rPr sz="1800" dirty="0">
                <a:solidFill>
                  <a:schemeClr val="tx1"/>
                </a:solidFill>
                <a:latin typeface="Arial MT"/>
                <a:cs typeface="Arial MT"/>
              </a:rPr>
              <a:t>duty</a:t>
            </a:r>
            <a:r>
              <a:rPr sz="1800" spc="-25" dirty="0">
                <a:solidFill>
                  <a:schemeClr val="tx1"/>
                </a:solidFill>
                <a:latin typeface="Arial MT"/>
                <a:cs typeface="Arial MT"/>
              </a:rPr>
              <a:t> </a:t>
            </a:r>
            <a:r>
              <a:rPr sz="1800" dirty="0">
                <a:solidFill>
                  <a:schemeClr val="tx1"/>
                </a:solidFill>
                <a:latin typeface="Arial MT"/>
                <a:cs typeface="Arial MT"/>
              </a:rPr>
              <a:t>doer</a:t>
            </a:r>
            <a:r>
              <a:rPr sz="1800" spc="-15" dirty="0">
                <a:solidFill>
                  <a:schemeClr val="tx1"/>
                </a:solidFill>
                <a:latin typeface="Arial MT"/>
                <a:cs typeface="Arial MT"/>
              </a:rPr>
              <a:t> </a:t>
            </a:r>
            <a:r>
              <a:rPr sz="1800" dirty="0">
                <a:solidFill>
                  <a:schemeClr val="tx1"/>
                </a:solidFill>
                <a:latin typeface="Arial MT"/>
                <a:cs typeface="Arial MT"/>
              </a:rPr>
              <a:t>who</a:t>
            </a:r>
            <a:r>
              <a:rPr sz="1800" spc="15" dirty="0">
                <a:solidFill>
                  <a:schemeClr val="tx1"/>
                </a:solidFill>
                <a:latin typeface="Arial MT"/>
                <a:cs typeface="Arial MT"/>
              </a:rPr>
              <a:t> </a:t>
            </a:r>
            <a:r>
              <a:rPr sz="1800" dirty="0">
                <a:solidFill>
                  <a:schemeClr val="tx1"/>
                </a:solidFill>
                <a:latin typeface="Arial MT"/>
                <a:cs typeface="Arial MT"/>
              </a:rPr>
              <a:t>believes</a:t>
            </a:r>
            <a:r>
              <a:rPr sz="1800" spc="-15" dirty="0">
                <a:solidFill>
                  <a:schemeClr val="tx1"/>
                </a:solidFill>
                <a:latin typeface="Arial MT"/>
                <a:cs typeface="Arial MT"/>
              </a:rPr>
              <a:t> </a:t>
            </a:r>
            <a:r>
              <a:rPr sz="1800" dirty="0">
                <a:solidFill>
                  <a:schemeClr val="tx1"/>
                </a:solidFill>
                <a:latin typeface="Arial MT"/>
                <a:cs typeface="Arial MT"/>
              </a:rPr>
              <a:t>in</a:t>
            </a:r>
            <a:r>
              <a:rPr sz="1800" spc="-25" dirty="0">
                <a:solidFill>
                  <a:schemeClr val="tx1"/>
                </a:solidFill>
                <a:latin typeface="Arial MT"/>
                <a:cs typeface="Arial MT"/>
              </a:rPr>
              <a:t> </a:t>
            </a:r>
            <a:r>
              <a:rPr sz="1800" dirty="0">
                <a:solidFill>
                  <a:schemeClr val="tx1"/>
                </a:solidFill>
                <a:latin typeface="Arial MT"/>
                <a:cs typeface="Arial MT"/>
              </a:rPr>
              <a:t>rigid</a:t>
            </a:r>
            <a:r>
              <a:rPr sz="1800" spc="-25" dirty="0">
                <a:solidFill>
                  <a:schemeClr val="tx1"/>
                </a:solidFill>
                <a:latin typeface="Arial MT"/>
                <a:cs typeface="Arial MT"/>
              </a:rPr>
              <a:t> </a:t>
            </a:r>
            <a:r>
              <a:rPr sz="1800" dirty="0">
                <a:solidFill>
                  <a:schemeClr val="tx1"/>
                </a:solidFill>
                <a:latin typeface="Arial MT"/>
                <a:cs typeface="Arial MT"/>
              </a:rPr>
              <a:t>rules</a:t>
            </a:r>
            <a:r>
              <a:rPr sz="1800" spc="-25" dirty="0">
                <a:solidFill>
                  <a:schemeClr val="tx1"/>
                </a:solidFill>
                <a:latin typeface="Arial MT"/>
                <a:cs typeface="Arial MT"/>
              </a:rPr>
              <a:t> </a:t>
            </a:r>
            <a:r>
              <a:rPr sz="1800" dirty="0">
                <a:solidFill>
                  <a:schemeClr val="tx1"/>
                </a:solidFill>
                <a:latin typeface="Arial MT"/>
                <a:cs typeface="Arial MT"/>
              </a:rPr>
              <a:t>that</a:t>
            </a:r>
            <a:r>
              <a:rPr sz="1800" spc="-25" dirty="0">
                <a:solidFill>
                  <a:schemeClr val="tx1"/>
                </a:solidFill>
                <a:latin typeface="Arial MT"/>
                <a:cs typeface="Arial MT"/>
              </a:rPr>
              <a:t> </a:t>
            </a:r>
            <a:r>
              <a:rPr sz="1800" dirty="0">
                <a:solidFill>
                  <a:schemeClr val="tx1"/>
                </a:solidFill>
                <a:latin typeface="Arial MT"/>
                <a:cs typeface="Arial MT"/>
              </a:rPr>
              <a:t>should</a:t>
            </a:r>
            <a:r>
              <a:rPr sz="1800" spc="-25" dirty="0">
                <a:solidFill>
                  <a:schemeClr val="tx1"/>
                </a:solidFill>
                <a:latin typeface="Arial MT"/>
                <a:cs typeface="Arial MT"/>
              </a:rPr>
              <a:t> </a:t>
            </a:r>
            <a:r>
              <a:rPr sz="1800" dirty="0">
                <a:solidFill>
                  <a:schemeClr val="tx1"/>
                </a:solidFill>
                <a:latin typeface="Arial MT"/>
                <a:cs typeface="Arial MT"/>
              </a:rPr>
              <a:t>not</a:t>
            </a:r>
            <a:r>
              <a:rPr sz="1800" spc="-20" dirty="0">
                <a:solidFill>
                  <a:schemeClr val="tx1"/>
                </a:solidFill>
                <a:latin typeface="Arial MT"/>
                <a:cs typeface="Arial MT"/>
              </a:rPr>
              <a:t> </a:t>
            </a:r>
            <a:r>
              <a:rPr sz="1800" dirty="0">
                <a:solidFill>
                  <a:schemeClr val="tx1"/>
                </a:solidFill>
                <a:latin typeface="Arial MT"/>
                <a:cs typeface="Arial MT"/>
              </a:rPr>
              <a:t>be</a:t>
            </a:r>
            <a:r>
              <a:rPr sz="1800" spc="-20" dirty="0">
                <a:solidFill>
                  <a:schemeClr val="tx1"/>
                </a:solidFill>
                <a:latin typeface="Arial MT"/>
                <a:cs typeface="Arial MT"/>
              </a:rPr>
              <a:t> </a:t>
            </a:r>
            <a:r>
              <a:rPr sz="1800" spc="-10" dirty="0">
                <a:solidFill>
                  <a:schemeClr val="tx1"/>
                </a:solidFill>
                <a:latin typeface="Arial MT"/>
                <a:cs typeface="Arial MT"/>
              </a:rPr>
              <a:t>changed</a:t>
            </a:r>
            <a:endParaRPr sz="1800" dirty="0">
              <a:solidFill>
                <a:schemeClr val="tx1"/>
              </a:solidFill>
              <a:latin typeface="Arial MT"/>
              <a:cs typeface="Arial MT"/>
            </a:endParaRPr>
          </a:p>
          <a:p>
            <a:pPr marL="298450" indent="-285750">
              <a:lnSpc>
                <a:spcPct val="150000"/>
              </a:lnSpc>
              <a:spcBef>
                <a:spcPts val="220"/>
              </a:spcBef>
              <a:buFont typeface="Arial" panose="020B0604020202020204" pitchFamily="34" charset="0"/>
              <a:buChar char="•"/>
            </a:pPr>
            <a:r>
              <a:rPr sz="1800" dirty="0" smtClean="0">
                <a:solidFill>
                  <a:schemeClr val="tx1"/>
                </a:solidFill>
                <a:latin typeface="Arial MT"/>
                <a:cs typeface="Arial MT"/>
              </a:rPr>
              <a:t>Respects</a:t>
            </a:r>
            <a:r>
              <a:rPr sz="1800" spc="-25" dirty="0" smtClean="0">
                <a:solidFill>
                  <a:schemeClr val="tx1"/>
                </a:solidFill>
                <a:latin typeface="Arial MT"/>
                <a:cs typeface="Arial MT"/>
              </a:rPr>
              <a:t> </a:t>
            </a:r>
            <a:r>
              <a:rPr sz="1800" dirty="0">
                <a:solidFill>
                  <a:schemeClr val="tx1"/>
                </a:solidFill>
                <a:latin typeface="Arial MT"/>
                <a:cs typeface="Arial MT"/>
              </a:rPr>
              <a:t>authority</a:t>
            </a:r>
            <a:r>
              <a:rPr sz="1800" spc="-35" dirty="0">
                <a:solidFill>
                  <a:schemeClr val="tx1"/>
                </a:solidFill>
                <a:latin typeface="Arial MT"/>
                <a:cs typeface="Arial MT"/>
              </a:rPr>
              <a:t> </a:t>
            </a:r>
            <a:r>
              <a:rPr sz="1800" dirty="0">
                <a:solidFill>
                  <a:schemeClr val="tx1"/>
                </a:solidFill>
                <a:latin typeface="Arial MT"/>
                <a:cs typeface="Arial MT"/>
              </a:rPr>
              <a:t>and</a:t>
            </a:r>
            <a:r>
              <a:rPr sz="1800" spc="-30" dirty="0">
                <a:solidFill>
                  <a:schemeClr val="tx1"/>
                </a:solidFill>
                <a:latin typeface="Arial MT"/>
                <a:cs typeface="Arial MT"/>
              </a:rPr>
              <a:t> </a:t>
            </a:r>
            <a:r>
              <a:rPr sz="1800" dirty="0">
                <a:solidFill>
                  <a:schemeClr val="tx1"/>
                </a:solidFill>
                <a:latin typeface="Arial MT"/>
                <a:cs typeface="Arial MT"/>
              </a:rPr>
              <a:t>obeys</a:t>
            </a:r>
            <a:r>
              <a:rPr sz="1800" spc="-5" dirty="0">
                <a:solidFill>
                  <a:schemeClr val="tx1"/>
                </a:solidFill>
                <a:latin typeface="Arial MT"/>
                <a:cs typeface="Arial MT"/>
              </a:rPr>
              <a:t> </a:t>
            </a:r>
            <a:r>
              <a:rPr sz="1800" dirty="0">
                <a:solidFill>
                  <a:schemeClr val="tx1"/>
                </a:solidFill>
                <a:latin typeface="Arial MT"/>
                <a:cs typeface="Arial MT"/>
              </a:rPr>
              <a:t>it</a:t>
            </a:r>
            <a:r>
              <a:rPr sz="1800" spc="-40" dirty="0">
                <a:solidFill>
                  <a:schemeClr val="tx1"/>
                </a:solidFill>
                <a:latin typeface="Arial MT"/>
                <a:cs typeface="Arial MT"/>
              </a:rPr>
              <a:t> </a:t>
            </a:r>
            <a:r>
              <a:rPr sz="1800" dirty="0">
                <a:solidFill>
                  <a:schemeClr val="tx1"/>
                </a:solidFill>
                <a:latin typeface="Arial MT"/>
                <a:cs typeface="Arial MT"/>
              </a:rPr>
              <a:t>without</a:t>
            </a:r>
            <a:r>
              <a:rPr sz="1800" spc="5" dirty="0">
                <a:solidFill>
                  <a:schemeClr val="tx1"/>
                </a:solidFill>
                <a:latin typeface="Arial MT"/>
                <a:cs typeface="Arial MT"/>
              </a:rPr>
              <a:t> </a:t>
            </a:r>
            <a:r>
              <a:rPr sz="1800" spc="-10" dirty="0">
                <a:solidFill>
                  <a:schemeClr val="tx1"/>
                </a:solidFill>
                <a:latin typeface="Arial MT"/>
                <a:cs typeface="Arial MT"/>
              </a:rPr>
              <a:t>question</a:t>
            </a:r>
            <a:endParaRPr sz="1800" dirty="0">
              <a:solidFill>
                <a:schemeClr val="tx1"/>
              </a:solidFill>
              <a:latin typeface="Arial MT"/>
              <a:cs typeface="Arial MT"/>
            </a:endParaRPr>
          </a:p>
          <a:p>
            <a:pPr marL="298450" indent="-285750">
              <a:lnSpc>
                <a:spcPct val="150000"/>
              </a:lnSpc>
              <a:spcBef>
                <a:spcPts val="215"/>
              </a:spcBef>
              <a:buFont typeface="Arial" panose="020B0604020202020204" pitchFamily="34" charset="0"/>
              <a:buChar char="•"/>
            </a:pPr>
            <a:r>
              <a:rPr sz="1800" dirty="0" smtClean="0">
                <a:solidFill>
                  <a:schemeClr val="tx1"/>
                </a:solidFill>
                <a:latin typeface="Arial MT"/>
                <a:cs typeface="Arial MT"/>
              </a:rPr>
              <a:t>Supports</a:t>
            </a:r>
            <a:r>
              <a:rPr sz="1800" spc="-15" dirty="0" smtClean="0">
                <a:solidFill>
                  <a:schemeClr val="tx1"/>
                </a:solidFill>
                <a:latin typeface="Arial MT"/>
                <a:cs typeface="Arial MT"/>
              </a:rPr>
              <a:t> </a:t>
            </a:r>
            <a:r>
              <a:rPr sz="1800" dirty="0">
                <a:solidFill>
                  <a:schemeClr val="tx1"/>
                </a:solidFill>
                <a:latin typeface="Arial MT"/>
                <a:cs typeface="Arial MT"/>
              </a:rPr>
              <a:t>the</a:t>
            </a:r>
            <a:r>
              <a:rPr sz="1800" spc="-25" dirty="0">
                <a:solidFill>
                  <a:schemeClr val="tx1"/>
                </a:solidFill>
                <a:latin typeface="Arial MT"/>
                <a:cs typeface="Arial MT"/>
              </a:rPr>
              <a:t> </a:t>
            </a:r>
            <a:r>
              <a:rPr sz="1800" dirty="0">
                <a:solidFill>
                  <a:schemeClr val="tx1"/>
                </a:solidFill>
                <a:latin typeface="Arial MT"/>
                <a:cs typeface="Arial MT"/>
              </a:rPr>
              <a:t>rights</a:t>
            </a:r>
            <a:r>
              <a:rPr sz="1800" spc="-15" dirty="0">
                <a:solidFill>
                  <a:schemeClr val="tx1"/>
                </a:solidFill>
                <a:latin typeface="Arial MT"/>
                <a:cs typeface="Arial MT"/>
              </a:rPr>
              <a:t> </a:t>
            </a:r>
            <a:r>
              <a:rPr sz="1800" dirty="0">
                <a:solidFill>
                  <a:schemeClr val="tx1"/>
                </a:solidFill>
                <a:latin typeface="Arial MT"/>
                <a:cs typeface="Arial MT"/>
              </a:rPr>
              <a:t>of</a:t>
            </a:r>
            <a:r>
              <a:rPr sz="1800" spc="-20" dirty="0">
                <a:solidFill>
                  <a:schemeClr val="tx1"/>
                </a:solidFill>
                <a:latin typeface="Arial MT"/>
                <a:cs typeface="Arial MT"/>
              </a:rPr>
              <a:t> </a:t>
            </a:r>
            <a:r>
              <a:rPr sz="1800" dirty="0">
                <a:solidFill>
                  <a:schemeClr val="tx1"/>
                </a:solidFill>
                <a:latin typeface="Arial MT"/>
                <a:cs typeface="Arial MT"/>
              </a:rPr>
              <a:t>the</a:t>
            </a:r>
            <a:r>
              <a:rPr sz="1800" spc="-30" dirty="0">
                <a:solidFill>
                  <a:schemeClr val="tx1"/>
                </a:solidFill>
                <a:latin typeface="Arial MT"/>
                <a:cs typeface="Arial MT"/>
              </a:rPr>
              <a:t> </a:t>
            </a:r>
            <a:r>
              <a:rPr sz="1800" dirty="0">
                <a:solidFill>
                  <a:schemeClr val="tx1"/>
                </a:solidFill>
                <a:latin typeface="Arial MT"/>
                <a:cs typeface="Arial MT"/>
              </a:rPr>
              <a:t>majority</a:t>
            </a:r>
            <a:r>
              <a:rPr sz="1800" spc="-20" dirty="0">
                <a:solidFill>
                  <a:schemeClr val="tx1"/>
                </a:solidFill>
                <a:latin typeface="Arial MT"/>
                <a:cs typeface="Arial MT"/>
              </a:rPr>
              <a:t> </a:t>
            </a:r>
            <a:r>
              <a:rPr sz="1800" dirty="0">
                <a:solidFill>
                  <a:schemeClr val="tx1"/>
                </a:solidFill>
                <a:latin typeface="Arial MT"/>
                <a:cs typeface="Arial MT"/>
              </a:rPr>
              <a:t>without</a:t>
            </a:r>
            <a:r>
              <a:rPr sz="1800" spc="20" dirty="0">
                <a:solidFill>
                  <a:schemeClr val="tx1"/>
                </a:solidFill>
                <a:latin typeface="Arial MT"/>
                <a:cs typeface="Arial MT"/>
              </a:rPr>
              <a:t> </a:t>
            </a:r>
            <a:r>
              <a:rPr sz="1800" dirty="0">
                <a:solidFill>
                  <a:schemeClr val="tx1"/>
                </a:solidFill>
                <a:latin typeface="Arial MT"/>
                <a:cs typeface="Arial MT"/>
              </a:rPr>
              <a:t>concern</a:t>
            </a:r>
            <a:r>
              <a:rPr sz="1800" spc="-15" dirty="0">
                <a:solidFill>
                  <a:schemeClr val="tx1"/>
                </a:solidFill>
                <a:latin typeface="Arial MT"/>
                <a:cs typeface="Arial MT"/>
              </a:rPr>
              <a:t> </a:t>
            </a:r>
            <a:r>
              <a:rPr sz="1800" dirty="0">
                <a:solidFill>
                  <a:schemeClr val="tx1"/>
                </a:solidFill>
                <a:latin typeface="Arial MT"/>
                <a:cs typeface="Arial MT"/>
              </a:rPr>
              <a:t>for</a:t>
            </a:r>
            <a:r>
              <a:rPr sz="1800" spc="-15" dirty="0">
                <a:solidFill>
                  <a:schemeClr val="tx1"/>
                </a:solidFill>
                <a:latin typeface="Arial MT"/>
                <a:cs typeface="Arial MT"/>
              </a:rPr>
              <a:t> </a:t>
            </a:r>
            <a:r>
              <a:rPr sz="1800" dirty="0">
                <a:solidFill>
                  <a:schemeClr val="tx1"/>
                </a:solidFill>
                <a:latin typeface="Arial MT"/>
                <a:cs typeface="Arial MT"/>
              </a:rPr>
              <a:t>those</a:t>
            </a:r>
            <a:r>
              <a:rPr sz="1800" spc="-20" dirty="0">
                <a:solidFill>
                  <a:schemeClr val="tx1"/>
                </a:solidFill>
                <a:latin typeface="Arial MT"/>
                <a:cs typeface="Arial MT"/>
              </a:rPr>
              <a:t> </a:t>
            </a:r>
            <a:r>
              <a:rPr sz="1800" dirty="0">
                <a:solidFill>
                  <a:schemeClr val="tx1"/>
                </a:solidFill>
                <a:latin typeface="Arial MT"/>
                <a:cs typeface="Arial MT"/>
              </a:rPr>
              <a:t>in</a:t>
            </a:r>
            <a:r>
              <a:rPr sz="1800" spc="-30" dirty="0">
                <a:solidFill>
                  <a:schemeClr val="tx1"/>
                </a:solidFill>
                <a:latin typeface="Arial MT"/>
                <a:cs typeface="Arial MT"/>
              </a:rPr>
              <a:t> </a:t>
            </a:r>
            <a:r>
              <a:rPr sz="1800" dirty="0">
                <a:solidFill>
                  <a:schemeClr val="tx1"/>
                </a:solidFill>
                <a:latin typeface="Arial MT"/>
                <a:cs typeface="Arial MT"/>
              </a:rPr>
              <a:t>the</a:t>
            </a:r>
            <a:r>
              <a:rPr sz="1800" spc="-30" dirty="0">
                <a:solidFill>
                  <a:schemeClr val="tx1"/>
                </a:solidFill>
                <a:latin typeface="Arial MT"/>
                <a:cs typeface="Arial MT"/>
              </a:rPr>
              <a:t> </a:t>
            </a:r>
            <a:r>
              <a:rPr sz="1800" spc="-10" dirty="0">
                <a:solidFill>
                  <a:schemeClr val="tx1"/>
                </a:solidFill>
                <a:latin typeface="Arial MT"/>
                <a:cs typeface="Arial MT"/>
              </a:rPr>
              <a:t>minority</a:t>
            </a:r>
            <a:endParaRPr sz="1800" dirty="0">
              <a:solidFill>
                <a:schemeClr val="tx1"/>
              </a:solidFill>
              <a:latin typeface="Arial MT"/>
              <a:cs typeface="Arial MT"/>
            </a:endParaRPr>
          </a:p>
          <a:p>
            <a:pPr marL="298450" indent="-285750">
              <a:lnSpc>
                <a:spcPct val="150000"/>
              </a:lnSpc>
              <a:spcBef>
                <a:spcPts val="215"/>
              </a:spcBef>
              <a:buFont typeface="Arial" panose="020B0604020202020204" pitchFamily="34" charset="0"/>
              <a:buChar char="•"/>
            </a:pPr>
            <a:r>
              <a:rPr sz="1800" dirty="0" smtClean="0">
                <a:solidFill>
                  <a:schemeClr val="tx1"/>
                </a:solidFill>
                <a:latin typeface="Arial MT"/>
                <a:cs typeface="Arial MT"/>
              </a:rPr>
              <a:t>Is</a:t>
            </a:r>
            <a:r>
              <a:rPr sz="1800" spc="-20" dirty="0" smtClean="0">
                <a:solidFill>
                  <a:schemeClr val="tx1"/>
                </a:solidFill>
                <a:latin typeface="Arial MT"/>
                <a:cs typeface="Arial MT"/>
              </a:rPr>
              <a:t> </a:t>
            </a:r>
            <a:r>
              <a:rPr sz="1800" dirty="0">
                <a:solidFill>
                  <a:schemeClr val="tx1"/>
                </a:solidFill>
                <a:latin typeface="Arial MT"/>
                <a:cs typeface="Arial MT"/>
              </a:rPr>
              <a:t>part</a:t>
            </a:r>
            <a:r>
              <a:rPr sz="1800" spc="-20" dirty="0">
                <a:solidFill>
                  <a:schemeClr val="tx1"/>
                </a:solidFill>
                <a:latin typeface="Arial MT"/>
                <a:cs typeface="Arial MT"/>
              </a:rPr>
              <a:t> </a:t>
            </a:r>
            <a:r>
              <a:rPr sz="1800" dirty="0">
                <a:solidFill>
                  <a:schemeClr val="tx1"/>
                </a:solidFill>
                <a:latin typeface="Arial MT"/>
                <a:cs typeface="Arial MT"/>
              </a:rPr>
              <a:t>of</a:t>
            </a:r>
            <a:r>
              <a:rPr sz="1800" spc="-20" dirty="0">
                <a:solidFill>
                  <a:schemeClr val="tx1"/>
                </a:solidFill>
                <a:latin typeface="Arial MT"/>
                <a:cs typeface="Arial MT"/>
              </a:rPr>
              <a:t> </a:t>
            </a:r>
            <a:r>
              <a:rPr sz="1800" dirty="0">
                <a:solidFill>
                  <a:schemeClr val="tx1"/>
                </a:solidFill>
                <a:latin typeface="Arial MT"/>
                <a:cs typeface="Arial MT"/>
              </a:rPr>
              <a:t>about 80%</a:t>
            </a:r>
            <a:r>
              <a:rPr sz="1800" spc="-20" dirty="0">
                <a:solidFill>
                  <a:schemeClr val="tx1"/>
                </a:solidFill>
                <a:latin typeface="Arial MT"/>
                <a:cs typeface="Arial MT"/>
              </a:rPr>
              <a:t> </a:t>
            </a:r>
            <a:r>
              <a:rPr sz="1800" dirty="0">
                <a:solidFill>
                  <a:schemeClr val="tx1"/>
                </a:solidFill>
                <a:latin typeface="Arial MT"/>
                <a:cs typeface="Arial MT"/>
              </a:rPr>
              <a:t>of</a:t>
            </a:r>
            <a:r>
              <a:rPr sz="1800" spc="-15" dirty="0">
                <a:solidFill>
                  <a:schemeClr val="tx1"/>
                </a:solidFill>
                <a:latin typeface="Arial MT"/>
                <a:cs typeface="Arial MT"/>
              </a:rPr>
              <a:t> </a:t>
            </a:r>
            <a:r>
              <a:rPr sz="1800" dirty="0">
                <a:solidFill>
                  <a:schemeClr val="tx1"/>
                </a:solidFill>
                <a:latin typeface="Arial MT"/>
                <a:cs typeface="Arial MT"/>
              </a:rPr>
              <a:t>the</a:t>
            </a:r>
            <a:r>
              <a:rPr sz="1800" spc="-25" dirty="0">
                <a:solidFill>
                  <a:schemeClr val="tx1"/>
                </a:solidFill>
                <a:latin typeface="Arial MT"/>
                <a:cs typeface="Arial MT"/>
              </a:rPr>
              <a:t> </a:t>
            </a:r>
            <a:r>
              <a:rPr sz="1800" dirty="0">
                <a:solidFill>
                  <a:schemeClr val="tx1"/>
                </a:solidFill>
                <a:latin typeface="Arial MT"/>
                <a:cs typeface="Arial MT"/>
              </a:rPr>
              <a:t>population</a:t>
            </a:r>
            <a:r>
              <a:rPr sz="1800" spc="-5" dirty="0">
                <a:solidFill>
                  <a:schemeClr val="tx1"/>
                </a:solidFill>
                <a:latin typeface="Arial MT"/>
                <a:cs typeface="Arial MT"/>
              </a:rPr>
              <a:t> </a:t>
            </a:r>
            <a:r>
              <a:rPr sz="1800" dirty="0">
                <a:solidFill>
                  <a:schemeClr val="tx1"/>
                </a:solidFill>
                <a:latin typeface="Arial MT"/>
                <a:cs typeface="Arial MT"/>
              </a:rPr>
              <a:t>that</a:t>
            </a:r>
            <a:r>
              <a:rPr sz="1800" spc="-15" dirty="0">
                <a:solidFill>
                  <a:schemeClr val="tx1"/>
                </a:solidFill>
                <a:latin typeface="Arial MT"/>
                <a:cs typeface="Arial MT"/>
              </a:rPr>
              <a:t> </a:t>
            </a:r>
            <a:r>
              <a:rPr sz="1800" dirty="0">
                <a:solidFill>
                  <a:schemeClr val="tx1"/>
                </a:solidFill>
                <a:latin typeface="Arial MT"/>
                <a:cs typeface="Arial MT"/>
              </a:rPr>
              <a:t>does</a:t>
            </a:r>
            <a:r>
              <a:rPr sz="1800" spc="-15" dirty="0">
                <a:solidFill>
                  <a:schemeClr val="tx1"/>
                </a:solidFill>
                <a:latin typeface="Arial MT"/>
                <a:cs typeface="Arial MT"/>
              </a:rPr>
              <a:t> </a:t>
            </a:r>
            <a:r>
              <a:rPr sz="1800" dirty="0">
                <a:solidFill>
                  <a:schemeClr val="tx1"/>
                </a:solidFill>
                <a:latin typeface="Arial MT"/>
                <a:cs typeface="Arial MT"/>
              </a:rPr>
              <a:t>not</a:t>
            </a:r>
            <a:r>
              <a:rPr sz="1800" spc="-10" dirty="0">
                <a:solidFill>
                  <a:schemeClr val="tx1"/>
                </a:solidFill>
                <a:latin typeface="Arial MT"/>
                <a:cs typeface="Arial MT"/>
              </a:rPr>
              <a:t> </a:t>
            </a:r>
            <a:r>
              <a:rPr sz="1800" dirty="0">
                <a:solidFill>
                  <a:schemeClr val="tx1"/>
                </a:solidFill>
                <a:latin typeface="Arial MT"/>
                <a:cs typeface="Arial MT"/>
              </a:rPr>
              <a:t>progress</a:t>
            </a:r>
            <a:r>
              <a:rPr sz="1800" spc="-10" dirty="0">
                <a:solidFill>
                  <a:schemeClr val="tx1"/>
                </a:solidFill>
                <a:latin typeface="Arial MT"/>
                <a:cs typeface="Arial MT"/>
              </a:rPr>
              <a:t> </a:t>
            </a:r>
            <a:r>
              <a:rPr sz="1800" dirty="0">
                <a:solidFill>
                  <a:schemeClr val="tx1"/>
                </a:solidFill>
                <a:latin typeface="Arial MT"/>
                <a:cs typeface="Arial MT"/>
              </a:rPr>
              <a:t>past</a:t>
            </a:r>
            <a:r>
              <a:rPr sz="1800" spc="-15" dirty="0">
                <a:solidFill>
                  <a:schemeClr val="tx1"/>
                </a:solidFill>
                <a:latin typeface="Arial MT"/>
                <a:cs typeface="Arial MT"/>
              </a:rPr>
              <a:t> </a:t>
            </a:r>
            <a:r>
              <a:rPr sz="1800" dirty="0">
                <a:solidFill>
                  <a:schemeClr val="tx1"/>
                </a:solidFill>
                <a:latin typeface="Arial MT"/>
                <a:cs typeface="Arial MT"/>
              </a:rPr>
              <a:t>stage</a:t>
            </a:r>
            <a:r>
              <a:rPr sz="1800" spc="-15" dirty="0">
                <a:solidFill>
                  <a:schemeClr val="tx1"/>
                </a:solidFill>
                <a:latin typeface="Arial MT"/>
                <a:cs typeface="Arial MT"/>
              </a:rPr>
              <a:t> </a:t>
            </a:r>
            <a:r>
              <a:rPr sz="1800" spc="-50" dirty="0">
                <a:solidFill>
                  <a:schemeClr val="tx1"/>
                </a:solidFill>
                <a:latin typeface="Arial MT"/>
                <a:cs typeface="Arial MT"/>
              </a:rPr>
              <a:t>4</a:t>
            </a:r>
            <a:endParaRPr sz="1800" dirty="0">
              <a:solidFill>
                <a:schemeClr val="tx1"/>
              </a:solidFill>
              <a:latin typeface="Arial MT"/>
              <a:cs typeface="Arial MT"/>
            </a:endParaRPr>
          </a:p>
        </p:txBody>
      </p:sp>
    </p:spTree>
    <p:extLst>
      <p:ext uri="{BB962C8B-B14F-4D97-AF65-F5344CB8AC3E}">
        <p14:creationId xmlns:p14="http://schemas.microsoft.com/office/powerpoint/2010/main" val="201723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2995" y="237489"/>
            <a:ext cx="7836534" cy="513715"/>
          </a:xfrm>
          <a:prstGeom prst="rect">
            <a:avLst/>
          </a:prstGeom>
        </p:spPr>
        <p:txBody>
          <a:bodyPr vert="horz" wrap="square" lIns="0" tIns="12700" rIns="0" bIns="0" rtlCol="0">
            <a:spAutoFit/>
          </a:bodyPr>
          <a:lstStyle/>
          <a:p>
            <a:pPr marL="12700" algn="ctr">
              <a:lnSpc>
                <a:spcPct val="100000"/>
              </a:lnSpc>
              <a:spcBef>
                <a:spcPts val="100"/>
              </a:spcBef>
            </a:pPr>
            <a:r>
              <a:rPr sz="3200" b="1" dirty="0"/>
              <a:t>Level</a:t>
            </a:r>
            <a:r>
              <a:rPr sz="3200" b="1" spc="-60" dirty="0"/>
              <a:t> </a:t>
            </a:r>
            <a:r>
              <a:rPr sz="3200" b="1" dirty="0"/>
              <a:t>3:</a:t>
            </a:r>
            <a:r>
              <a:rPr sz="3200" b="1" spc="-35" dirty="0"/>
              <a:t> </a:t>
            </a:r>
            <a:r>
              <a:rPr sz="3200" b="1" dirty="0"/>
              <a:t>Postconventional</a:t>
            </a:r>
            <a:r>
              <a:rPr sz="3200" b="1" spc="-85" dirty="0"/>
              <a:t> </a:t>
            </a:r>
            <a:r>
              <a:rPr sz="3200" b="1" dirty="0"/>
              <a:t>Morality</a:t>
            </a:r>
            <a:r>
              <a:rPr sz="3200" b="1" spc="-45" dirty="0"/>
              <a:t> </a:t>
            </a:r>
            <a:r>
              <a:rPr sz="3200" b="1" dirty="0"/>
              <a:t>–</a:t>
            </a:r>
            <a:r>
              <a:rPr sz="3200" b="1" spc="-40" dirty="0"/>
              <a:t> </a:t>
            </a:r>
            <a:r>
              <a:rPr sz="3200" b="1" spc="-25" dirty="0"/>
              <a:t>16+</a:t>
            </a:r>
            <a:endParaRPr sz="3200" b="1" dirty="0"/>
          </a:p>
        </p:txBody>
      </p:sp>
      <p:sp>
        <p:nvSpPr>
          <p:cNvPr id="20" name="object 20"/>
          <p:cNvSpPr txBox="1"/>
          <p:nvPr/>
        </p:nvSpPr>
        <p:spPr>
          <a:xfrm>
            <a:off x="381000" y="777362"/>
            <a:ext cx="8609330" cy="4726935"/>
          </a:xfrm>
          <a:prstGeom prst="rect">
            <a:avLst/>
          </a:prstGeom>
        </p:spPr>
        <p:txBody>
          <a:bodyPr vert="horz" wrap="square" lIns="0" tIns="12700" rIns="0" bIns="0" rtlCol="0">
            <a:spAutoFit/>
          </a:bodyPr>
          <a:lstStyle/>
          <a:p>
            <a:pPr marL="12700">
              <a:lnSpc>
                <a:spcPct val="100000"/>
              </a:lnSpc>
              <a:spcBef>
                <a:spcPts val="100"/>
              </a:spcBef>
            </a:pPr>
            <a:endParaRPr lang="en-US" sz="1800" b="1" dirty="0" smtClean="0">
              <a:solidFill>
                <a:schemeClr val="tx1"/>
              </a:solidFill>
              <a:latin typeface="Arial"/>
              <a:cs typeface="Arial"/>
            </a:endParaRPr>
          </a:p>
          <a:p>
            <a:pPr marL="12700">
              <a:lnSpc>
                <a:spcPct val="100000"/>
              </a:lnSpc>
              <a:spcBef>
                <a:spcPts val="100"/>
              </a:spcBef>
            </a:pPr>
            <a:endParaRPr lang="en-US" b="1" dirty="0">
              <a:solidFill>
                <a:schemeClr val="tx1"/>
              </a:solidFill>
              <a:latin typeface="Arial"/>
              <a:cs typeface="Arial"/>
            </a:endParaRPr>
          </a:p>
          <a:p>
            <a:pPr marL="12700">
              <a:lnSpc>
                <a:spcPct val="150000"/>
              </a:lnSpc>
              <a:spcBef>
                <a:spcPts val="100"/>
              </a:spcBef>
            </a:pPr>
            <a:r>
              <a:rPr sz="1800" b="1" dirty="0" smtClean="0">
                <a:solidFill>
                  <a:schemeClr val="tx1"/>
                </a:solidFill>
                <a:latin typeface="Arial"/>
                <a:cs typeface="Arial"/>
              </a:rPr>
              <a:t>Stage</a:t>
            </a:r>
            <a:r>
              <a:rPr sz="1800" b="1" spc="-20" dirty="0" smtClean="0">
                <a:solidFill>
                  <a:schemeClr val="tx1"/>
                </a:solidFill>
                <a:latin typeface="Arial"/>
                <a:cs typeface="Arial"/>
              </a:rPr>
              <a:t> </a:t>
            </a:r>
            <a:r>
              <a:rPr sz="1800" b="1" dirty="0">
                <a:solidFill>
                  <a:schemeClr val="tx1"/>
                </a:solidFill>
                <a:latin typeface="Arial"/>
                <a:cs typeface="Arial"/>
              </a:rPr>
              <a:t>5</a:t>
            </a:r>
            <a:r>
              <a:rPr sz="1800" b="1" spc="-5" dirty="0">
                <a:solidFill>
                  <a:schemeClr val="tx1"/>
                </a:solidFill>
                <a:latin typeface="Arial"/>
                <a:cs typeface="Arial"/>
              </a:rPr>
              <a:t> </a:t>
            </a:r>
            <a:r>
              <a:rPr sz="1800" b="1" dirty="0">
                <a:solidFill>
                  <a:schemeClr val="tx1"/>
                </a:solidFill>
                <a:latin typeface="Arial"/>
                <a:cs typeface="Arial"/>
              </a:rPr>
              <a:t>-</a:t>
            </a:r>
            <a:r>
              <a:rPr sz="1800" b="1" spc="-5" dirty="0">
                <a:solidFill>
                  <a:schemeClr val="tx1"/>
                </a:solidFill>
                <a:latin typeface="Arial"/>
                <a:cs typeface="Arial"/>
              </a:rPr>
              <a:t> </a:t>
            </a:r>
            <a:r>
              <a:rPr sz="1800" b="1" dirty="0">
                <a:solidFill>
                  <a:schemeClr val="tx1"/>
                </a:solidFill>
                <a:latin typeface="Arial"/>
                <a:cs typeface="Arial"/>
              </a:rPr>
              <a:t>Legalistic</a:t>
            </a:r>
            <a:r>
              <a:rPr sz="1800" b="1" spc="-25" dirty="0">
                <a:solidFill>
                  <a:schemeClr val="tx1"/>
                </a:solidFill>
                <a:latin typeface="Arial"/>
                <a:cs typeface="Arial"/>
              </a:rPr>
              <a:t> </a:t>
            </a:r>
            <a:r>
              <a:rPr sz="1800" b="1" dirty="0">
                <a:solidFill>
                  <a:schemeClr val="tx1"/>
                </a:solidFill>
                <a:latin typeface="Arial"/>
                <a:cs typeface="Arial"/>
              </a:rPr>
              <a:t>Social</a:t>
            </a:r>
            <a:r>
              <a:rPr sz="1800" b="1" spc="-20" dirty="0">
                <a:solidFill>
                  <a:schemeClr val="tx1"/>
                </a:solidFill>
                <a:latin typeface="Arial"/>
                <a:cs typeface="Arial"/>
              </a:rPr>
              <a:t> </a:t>
            </a:r>
            <a:r>
              <a:rPr sz="1800" b="1" spc="-10" dirty="0">
                <a:solidFill>
                  <a:schemeClr val="tx1"/>
                </a:solidFill>
                <a:latin typeface="Arial"/>
                <a:cs typeface="Arial"/>
              </a:rPr>
              <a:t>Contract</a:t>
            </a:r>
            <a:endParaRPr sz="1800" dirty="0">
              <a:solidFill>
                <a:schemeClr val="tx1"/>
              </a:solidFill>
              <a:latin typeface="Arial"/>
              <a:cs typeface="Arial"/>
            </a:endParaRPr>
          </a:p>
          <a:p>
            <a:pPr marL="12700" marR="5080">
              <a:lnSpc>
                <a:spcPct val="150000"/>
              </a:lnSpc>
            </a:pPr>
            <a:r>
              <a:rPr sz="1800" dirty="0">
                <a:solidFill>
                  <a:schemeClr val="tx1"/>
                </a:solidFill>
                <a:latin typeface="Arial MT"/>
                <a:cs typeface="Arial MT"/>
              </a:rPr>
              <a:t>At</a:t>
            </a:r>
            <a:r>
              <a:rPr sz="1800" spc="-40" dirty="0">
                <a:solidFill>
                  <a:schemeClr val="tx1"/>
                </a:solidFill>
                <a:latin typeface="Arial MT"/>
                <a:cs typeface="Arial MT"/>
              </a:rPr>
              <a:t> </a:t>
            </a:r>
            <a:r>
              <a:rPr sz="1800" dirty="0">
                <a:solidFill>
                  <a:schemeClr val="tx1"/>
                </a:solidFill>
                <a:latin typeface="Arial MT"/>
                <a:cs typeface="Arial MT"/>
              </a:rPr>
              <a:t>this</a:t>
            </a:r>
            <a:r>
              <a:rPr sz="1800" spc="-25" dirty="0">
                <a:solidFill>
                  <a:schemeClr val="tx1"/>
                </a:solidFill>
                <a:latin typeface="Arial MT"/>
                <a:cs typeface="Arial MT"/>
              </a:rPr>
              <a:t> </a:t>
            </a:r>
            <a:r>
              <a:rPr sz="1800" dirty="0">
                <a:solidFill>
                  <a:schemeClr val="tx1"/>
                </a:solidFill>
                <a:latin typeface="Arial MT"/>
                <a:cs typeface="Arial MT"/>
              </a:rPr>
              <a:t>stage,</a:t>
            </a:r>
            <a:r>
              <a:rPr sz="1800" spc="-20" dirty="0">
                <a:solidFill>
                  <a:schemeClr val="tx1"/>
                </a:solidFill>
                <a:latin typeface="Arial MT"/>
                <a:cs typeface="Arial MT"/>
              </a:rPr>
              <a:t> </a:t>
            </a:r>
            <a:r>
              <a:rPr sz="1800" dirty="0">
                <a:solidFill>
                  <a:schemeClr val="tx1"/>
                </a:solidFill>
                <a:latin typeface="Arial MT"/>
                <a:cs typeface="Arial MT"/>
              </a:rPr>
              <a:t>people</a:t>
            </a:r>
            <a:r>
              <a:rPr sz="1800" spc="-10" dirty="0">
                <a:solidFill>
                  <a:schemeClr val="tx1"/>
                </a:solidFill>
                <a:latin typeface="Arial MT"/>
                <a:cs typeface="Arial MT"/>
              </a:rPr>
              <a:t> </a:t>
            </a:r>
            <a:r>
              <a:rPr sz="1800" dirty="0">
                <a:solidFill>
                  <a:schemeClr val="tx1"/>
                </a:solidFill>
                <a:latin typeface="Arial MT"/>
                <a:cs typeface="Arial MT"/>
              </a:rPr>
              <a:t>begin</a:t>
            </a:r>
            <a:r>
              <a:rPr sz="1800" spc="-20" dirty="0">
                <a:solidFill>
                  <a:schemeClr val="tx1"/>
                </a:solidFill>
                <a:latin typeface="Arial MT"/>
                <a:cs typeface="Arial MT"/>
              </a:rPr>
              <a:t> </a:t>
            </a:r>
            <a:r>
              <a:rPr sz="1800" dirty="0">
                <a:solidFill>
                  <a:schemeClr val="tx1"/>
                </a:solidFill>
                <a:latin typeface="Arial MT"/>
                <a:cs typeface="Arial MT"/>
              </a:rPr>
              <a:t>to</a:t>
            </a:r>
            <a:r>
              <a:rPr sz="1800" spc="-20" dirty="0">
                <a:solidFill>
                  <a:schemeClr val="tx1"/>
                </a:solidFill>
                <a:latin typeface="Arial MT"/>
                <a:cs typeface="Arial MT"/>
              </a:rPr>
              <a:t> </a:t>
            </a:r>
            <a:r>
              <a:rPr sz="1800" dirty="0">
                <a:solidFill>
                  <a:schemeClr val="tx1"/>
                </a:solidFill>
                <a:latin typeface="Arial MT"/>
                <a:cs typeface="Arial MT"/>
              </a:rPr>
              <a:t>account</a:t>
            </a:r>
            <a:r>
              <a:rPr sz="1800" spc="-10" dirty="0">
                <a:solidFill>
                  <a:schemeClr val="tx1"/>
                </a:solidFill>
                <a:latin typeface="Arial MT"/>
                <a:cs typeface="Arial MT"/>
              </a:rPr>
              <a:t> </a:t>
            </a:r>
            <a:r>
              <a:rPr sz="1800" dirty="0">
                <a:solidFill>
                  <a:schemeClr val="tx1"/>
                </a:solidFill>
                <a:latin typeface="Arial MT"/>
                <a:cs typeface="Arial MT"/>
              </a:rPr>
              <a:t>for</a:t>
            </a:r>
            <a:r>
              <a:rPr sz="1800" spc="-30" dirty="0">
                <a:solidFill>
                  <a:schemeClr val="tx1"/>
                </a:solidFill>
                <a:latin typeface="Arial MT"/>
                <a:cs typeface="Arial MT"/>
              </a:rPr>
              <a:t> </a:t>
            </a:r>
            <a:r>
              <a:rPr sz="1800" dirty="0">
                <a:solidFill>
                  <a:schemeClr val="tx1"/>
                </a:solidFill>
                <a:latin typeface="Arial MT"/>
                <a:cs typeface="Arial MT"/>
              </a:rPr>
              <a:t>the</a:t>
            </a:r>
            <a:r>
              <a:rPr sz="1800" spc="-35" dirty="0">
                <a:solidFill>
                  <a:schemeClr val="tx1"/>
                </a:solidFill>
                <a:latin typeface="Arial MT"/>
                <a:cs typeface="Arial MT"/>
              </a:rPr>
              <a:t> </a:t>
            </a:r>
            <a:r>
              <a:rPr sz="1800" dirty="0">
                <a:solidFill>
                  <a:schemeClr val="tx1"/>
                </a:solidFill>
                <a:latin typeface="Arial MT"/>
                <a:cs typeface="Arial MT"/>
              </a:rPr>
              <a:t>differing</a:t>
            </a:r>
            <a:r>
              <a:rPr sz="1800" spc="-20" dirty="0">
                <a:solidFill>
                  <a:schemeClr val="tx1"/>
                </a:solidFill>
                <a:latin typeface="Arial MT"/>
                <a:cs typeface="Arial MT"/>
              </a:rPr>
              <a:t> </a:t>
            </a:r>
            <a:r>
              <a:rPr sz="1800" dirty="0">
                <a:solidFill>
                  <a:schemeClr val="tx1"/>
                </a:solidFill>
                <a:latin typeface="Arial MT"/>
                <a:cs typeface="Arial MT"/>
              </a:rPr>
              <a:t>values,</a:t>
            </a:r>
            <a:r>
              <a:rPr sz="1800" spc="-5" dirty="0">
                <a:solidFill>
                  <a:schemeClr val="tx1"/>
                </a:solidFill>
                <a:latin typeface="Arial MT"/>
                <a:cs typeface="Arial MT"/>
              </a:rPr>
              <a:t> </a:t>
            </a:r>
            <a:r>
              <a:rPr sz="1800" dirty="0">
                <a:solidFill>
                  <a:schemeClr val="tx1"/>
                </a:solidFill>
                <a:latin typeface="Arial MT"/>
                <a:cs typeface="Arial MT"/>
              </a:rPr>
              <a:t>opinions, and</a:t>
            </a:r>
            <a:r>
              <a:rPr sz="1800" spc="-25" dirty="0">
                <a:solidFill>
                  <a:schemeClr val="tx1"/>
                </a:solidFill>
                <a:latin typeface="Arial MT"/>
                <a:cs typeface="Arial MT"/>
              </a:rPr>
              <a:t> </a:t>
            </a:r>
            <a:r>
              <a:rPr sz="1800" dirty="0">
                <a:solidFill>
                  <a:schemeClr val="tx1"/>
                </a:solidFill>
                <a:latin typeface="Arial MT"/>
                <a:cs typeface="Arial MT"/>
              </a:rPr>
              <a:t>beliefs</a:t>
            </a:r>
            <a:r>
              <a:rPr sz="1800" spc="-5" dirty="0">
                <a:solidFill>
                  <a:schemeClr val="tx1"/>
                </a:solidFill>
                <a:latin typeface="Arial MT"/>
                <a:cs typeface="Arial MT"/>
              </a:rPr>
              <a:t> </a:t>
            </a:r>
            <a:r>
              <a:rPr sz="1800" spc="-25" dirty="0">
                <a:solidFill>
                  <a:schemeClr val="tx1"/>
                </a:solidFill>
                <a:latin typeface="Arial MT"/>
                <a:cs typeface="Arial MT"/>
              </a:rPr>
              <a:t>of </a:t>
            </a:r>
            <a:r>
              <a:rPr sz="1800" dirty="0">
                <a:solidFill>
                  <a:schemeClr val="tx1"/>
                </a:solidFill>
                <a:latin typeface="Arial MT"/>
                <a:cs typeface="Arial MT"/>
              </a:rPr>
              <a:t>other</a:t>
            </a:r>
            <a:r>
              <a:rPr sz="1800" spc="-30" dirty="0">
                <a:solidFill>
                  <a:schemeClr val="tx1"/>
                </a:solidFill>
                <a:latin typeface="Arial MT"/>
                <a:cs typeface="Arial MT"/>
              </a:rPr>
              <a:t> </a:t>
            </a:r>
            <a:r>
              <a:rPr sz="1800" dirty="0">
                <a:solidFill>
                  <a:schemeClr val="tx1"/>
                </a:solidFill>
                <a:latin typeface="Arial MT"/>
                <a:cs typeface="Arial MT"/>
              </a:rPr>
              <a:t>people. Rules</a:t>
            </a:r>
            <a:r>
              <a:rPr sz="1800" spc="-15" dirty="0">
                <a:solidFill>
                  <a:schemeClr val="tx1"/>
                </a:solidFill>
                <a:latin typeface="Arial MT"/>
                <a:cs typeface="Arial MT"/>
              </a:rPr>
              <a:t> </a:t>
            </a:r>
            <a:r>
              <a:rPr sz="1800" dirty="0">
                <a:solidFill>
                  <a:schemeClr val="tx1"/>
                </a:solidFill>
                <a:latin typeface="Arial MT"/>
                <a:cs typeface="Arial MT"/>
              </a:rPr>
              <a:t>of</a:t>
            </a:r>
            <a:r>
              <a:rPr sz="1800" spc="-35" dirty="0">
                <a:solidFill>
                  <a:schemeClr val="tx1"/>
                </a:solidFill>
                <a:latin typeface="Arial MT"/>
                <a:cs typeface="Arial MT"/>
              </a:rPr>
              <a:t> </a:t>
            </a:r>
            <a:r>
              <a:rPr sz="1800" dirty="0">
                <a:solidFill>
                  <a:schemeClr val="tx1"/>
                </a:solidFill>
                <a:latin typeface="Arial MT"/>
                <a:cs typeface="Arial MT"/>
              </a:rPr>
              <a:t>law</a:t>
            </a:r>
            <a:r>
              <a:rPr sz="1800" spc="-20" dirty="0">
                <a:solidFill>
                  <a:schemeClr val="tx1"/>
                </a:solidFill>
                <a:latin typeface="Arial MT"/>
                <a:cs typeface="Arial MT"/>
              </a:rPr>
              <a:t> </a:t>
            </a:r>
            <a:r>
              <a:rPr sz="1800" dirty="0">
                <a:solidFill>
                  <a:schemeClr val="tx1"/>
                </a:solidFill>
                <a:latin typeface="Arial MT"/>
                <a:cs typeface="Arial MT"/>
              </a:rPr>
              <a:t>are</a:t>
            </a:r>
            <a:r>
              <a:rPr sz="1800" spc="-35" dirty="0">
                <a:solidFill>
                  <a:schemeClr val="tx1"/>
                </a:solidFill>
                <a:latin typeface="Arial MT"/>
                <a:cs typeface="Arial MT"/>
              </a:rPr>
              <a:t> </a:t>
            </a:r>
            <a:r>
              <a:rPr sz="1800" dirty="0">
                <a:solidFill>
                  <a:schemeClr val="tx1"/>
                </a:solidFill>
                <a:latin typeface="Arial MT"/>
                <a:cs typeface="Arial MT"/>
              </a:rPr>
              <a:t>important</a:t>
            </a:r>
            <a:r>
              <a:rPr sz="1800" spc="-15" dirty="0">
                <a:solidFill>
                  <a:schemeClr val="tx1"/>
                </a:solidFill>
                <a:latin typeface="Arial MT"/>
                <a:cs typeface="Arial MT"/>
              </a:rPr>
              <a:t> </a:t>
            </a:r>
            <a:r>
              <a:rPr sz="1800" dirty="0">
                <a:solidFill>
                  <a:schemeClr val="tx1"/>
                </a:solidFill>
                <a:latin typeface="Arial MT"/>
                <a:cs typeface="Arial MT"/>
              </a:rPr>
              <a:t>for</a:t>
            </a:r>
            <a:r>
              <a:rPr sz="1800" spc="-25" dirty="0">
                <a:solidFill>
                  <a:schemeClr val="tx1"/>
                </a:solidFill>
                <a:latin typeface="Arial MT"/>
                <a:cs typeface="Arial MT"/>
              </a:rPr>
              <a:t> </a:t>
            </a:r>
            <a:r>
              <a:rPr sz="1800" dirty="0">
                <a:solidFill>
                  <a:schemeClr val="tx1"/>
                </a:solidFill>
                <a:latin typeface="Arial MT"/>
                <a:cs typeface="Arial MT"/>
              </a:rPr>
              <a:t>maintaining</a:t>
            </a:r>
            <a:r>
              <a:rPr sz="1800" spc="-5" dirty="0">
                <a:solidFill>
                  <a:schemeClr val="tx1"/>
                </a:solidFill>
                <a:latin typeface="Arial MT"/>
                <a:cs typeface="Arial MT"/>
              </a:rPr>
              <a:t> </a:t>
            </a:r>
            <a:r>
              <a:rPr sz="1800" dirty="0">
                <a:solidFill>
                  <a:schemeClr val="tx1"/>
                </a:solidFill>
                <a:latin typeface="Arial MT"/>
                <a:cs typeface="Arial MT"/>
              </a:rPr>
              <a:t>a</a:t>
            </a:r>
            <a:r>
              <a:rPr sz="1800" spc="-25" dirty="0">
                <a:solidFill>
                  <a:schemeClr val="tx1"/>
                </a:solidFill>
                <a:latin typeface="Arial MT"/>
                <a:cs typeface="Arial MT"/>
              </a:rPr>
              <a:t> </a:t>
            </a:r>
            <a:r>
              <a:rPr sz="1800" dirty="0">
                <a:solidFill>
                  <a:schemeClr val="tx1"/>
                </a:solidFill>
                <a:latin typeface="Arial MT"/>
                <a:cs typeface="Arial MT"/>
              </a:rPr>
              <a:t>society,</a:t>
            </a:r>
            <a:r>
              <a:rPr sz="1800" spc="-5" dirty="0">
                <a:solidFill>
                  <a:schemeClr val="tx1"/>
                </a:solidFill>
                <a:latin typeface="Arial MT"/>
                <a:cs typeface="Arial MT"/>
              </a:rPr>
              <a:t> </a:t>
            </a:r>
            <a:r>
              <a:rPr sz="1800" dirty="0">
                <a:solidFill>
                  <a:schemeClr val="tx1"/>
                </a:solidFill>
                <a:latin typeface="Arial MT"/>
                <a:cs typeface="Arial MT"/>
              </a:rPr>
              <a:t>but</a:t>
            </a:r>
            <a:r>
              <a:rPr sz="1800" spc="-20" dirty="0">
                <a:solidFill>
                  <a:schemeClr val="tx1"/>
                </a:solidFill>
                <a:latin typeface="Arial MT"/>
                <a:cs typeface="Arial MT"/>
              </a:rPr>
              <a:t> </a:t>
            </a:r>
            <a:r>
              <a:rPr sz="1800" dirty="0">
                <a:solidFill>
                  <a:schemeClr val="tx1"/>
                </a:solidFill>
                <a:latin typeface="Arial MT"/>
                <a:cs typeface="Arial MT"/>
              </a:rPr>
              <a:t>members</a:t>
            </a:r>
            <a:r>
              <a:rPr sz="1800" spc="-20" dirty="0">
                <a:solidFill>
                  <a:schemeClr val="tx1"/>
                </a:solidFill>
                <a:latin typeface="Arial MT"/>
                <a:cs typeface="Arial MT"/>
              </a:rPr>
              <a:t> </a:t>
            </a:r>
            <a:r>
              <a:rPr sz="1800" spc="-25" dirty="0">
                <a:solidFill>
                  <a:schemeClr val="tx1"/>
                </a:solidFill>
                <a:latin typeface="Arial MT"/>
                <a:cs typeface="Arial MT"/>
              </a:rPr>
              <a:t>of </a:t>
            </a:r>
            <a:r>
              <a:rPr sz="1800" dirty="0">
                <a:solidFill>
                  <a:schemeClr val="tx1"/>
                </a:solidFill>
                <a:latin typeface="Arial MT"/>
                <a:cs typeface="Arial MT"/>
              </a:rPr>
              <a:t>the</a:t>
            </a:r>
            <a:r>
              <a:rPr sz="1800" spc="-45" dirty="0">
                <a:solidFill>
                  <a:schemeClr val="tx1"/>
                </a:solidFill>
                <a:latin typeface="Arial MT"/>
                <a:cs typeface="Arial MT"/>
              </a:rPr>
              <a:t> </a:t>
            </a:r>
            <a:r>
              <a:rPr sz="1800" dirty="0">
                <a:solidFill>
                  <a:schemeClr val="tx1"/>
                </a:solidFill>
                <a:latin typeface="Arial MT"/>
                <a:cs typeface="Arial MT"/>
              </a:rPr>
              <a:t>society</a:t>
            </a:r>
            <a:r>
              <a:rPr sz="1800" spc="-20" dirty="0">
                <a:solidFill>
                  <a:schemeClr val="tx1"/>
                </a:solidFill>
                <a:latin typeface="Arial MT"/>
                <a:cs typeface="Arial MT"/>
              </a:rPr>
              <a:t> </a:t>
            </a:r>
            <a:r>
              <a:rPr sz="1800" dirty="0">
                <a:solidFill>
                  <a:schemeClr val="tx1"/>
                </a:solidFill>
                <a:latin typeface="Arial MT"/>
                <a:cs typeface="Arial MT"/>
              </a:rPr>
              <a:t>should</a:t>
            </a:r>
            <a:r>
              <a:rPr sz="1800" spc="-5" dirty="0">
                <a:solidFill>
                  <a:schemeClr val="tx1"/>
                </a:solidFill>
                <a:latin typeface="Arial MT"/>
                <a:cs typeface="Arial MT"/>
              </a:rPr>
              <a:t> </a:t>
            </a:r>
            <a:r>
              <a:rPr sz="1800" dirty="0">
                <a:solidFill>
                  <a:schemeClr val="tx1"/>
                </a:solidFill>
                <a:latin typeface="Arial MT"/>
                <a:cs typeface="Arial MT"/>
              </a:rPr>
              <a:t>agree</a:t>
            </a:r>
            <a:r>
              <a:rPr sz="1800" spc="-20" dirty="0">
                <a:solidFill>
                  <a:schemeClr val="tx1"/>
                </a:solidFill>
                <a:latin typeface="Arial MT"/>
                <a:cs typeface="Arial MT"/>
              </a:rPr>
              <a:t> </a:t>
            </a:r>
            <a:r>
              <a:rPr sz="1800" dirty="0">
                <a:solidFill>
                  <a:schemeClr val="tx1"/>
                </a:solidFill>
                <a:latin typeface="Arial MT"/>
                <a:cs typeface="Arial MT"/>
              </a:rPr>
              <a:t>upon</a:t>
            </a:r>
            <a:r>
              <a:rPr sz="1800" spc="-20" dirty="0">
                <a:solidFill>
                  <a:schemeClr val="tx1"/>
                </a:solidFill>
                <a:latin typeface="Arial MT"/>
                <a:cs typeface="Arial MT"/>
              </a:rPr>
              <a:t> </a:t>
            </a:r>
            <a:r>
              <a:rPr sz="1800" dirty="0">
                <a:solidFill>
                  <a:schemeClr val="tx1"/>
                </a:solidFill>
                <a:latin typeface="Arial MT"/>
                <a:cs typeface="Arial MT"/>
              </a:rPr>
              <a:t>these</a:t>
            </a:r>
            <a:r>
              <a:rPr sz="1800" spc="-20" dirty="0">
                <a:solidFill>
                  <a:schemeClr val="tx1"/>
                </a:solidFill>
                <a:latin typeface="Arial MT"/>
                <a:cs typeface="Arial MT"/>
              </a:rPr>
              <a:t> </a:t>
            </a:r>
            <a:r>
              <a:rPr sz="1800" spc="-10" dirty="0">
                <a:solidFill>
                  <a:schemeClr val="tx1"/>
                </a:solidFill>
                <a:latin typeface="Arial MT"/>
                <a:cs typeface="Arial MT"/>
              </a:rPr>
              <a:t>standards.</a:t>
            </a:r>
            <a:endParaRPr sz="1800" dirty="0">
              <a:solidFill>
                <a:schemeClr val="tx1"/>
              </a:solidFill>
              <a:latin typeface="Arial MT"/>
              <a:cs typeface="Arial MT"/>
            </a:endParaRPr>
          </a:p>
          <a:p>
            <a:pPr>
              <a:lnSpc>
                <a:spcPct val="150000"/>
              </a:lnSpc>
              <a:spcBef>
                <a:spcPts val="1010"/>
              </a:spcBef>
            </a:pPr>
            <a:endParaRPr sz="1800" dirty="0">
              <a:solidFill>
                <a:schemeClr val="tx1"/>
              </a:solidFill>
              <a:latin typeface="Arial MT"/>
              <a:cs typeface="Arial MT"/>
            </a:endParaRPr>
          </a:p>
          <a:p>
            <a:pPr marL="298450" indent="-285750">
              <a:lnSpc>
                <a:spcPct val="150000"/>
              </a:lnSpc>
              <a:buFont typeface="Arial" panose="020B0604020202020204" pitchFamily="34" charset="0"/>
              <a:buChar char="•"/>
            </a:pPr>
            <a:r>
              <a:rPr sz="1600" dirty="0" smtClean="0">
                <a:solidFill>
                  <a:schemeClr val="tx1"/>
                </a:solidFill>
                <a:latin typeface="Arial MT"/>
                <a:cs typeface="Arial MT"/>
              </a:rPr>
              <a:t>Is</a:t>
            </a:r>
            <a:r>
              <a:rPr sz="1600" spc="-25" dirty="0" smtClean="0">
                <a:solidFill>
                  <a:schemeClr val="tx1"/>
                </a:solidFill>
                <a:latin typeface="Arial MT"/>
                <a:cs typeface="Arial MT"/>
              </a:rPr>
              <a:t> </a:t>
            </a:r>
            <a:r>
              <a:rPr sz="1600" dirty="0">
                <a:solidFill>
                  <a:schemeClr val="tx1"/>
                </a:solidFill>
                <a:latin typeface="Arial MT"/>
                <a:cs typeface="Arial MT"/>
              </a:rPr>
              <a:t>motivated</a:t>
            </a:r>
            <a:r>
              <a:rPr sz="1600" spc="-40" dirty="0">
                <a:solidFill>
                  <a:schemeClr val="tx1"/>
                </a:solidFill>
                <a:latin typeface="Arial MT"/>
                <a:cs typeface="Arial MT"/>
              </a:rPr>
              <a:t> </a:t>
            </a:r>
            <a:r>
              <a:rPr sz="1600" dirty="0">
                <a:solidFill>
                  <a:schemeClr val="tx1"/>
                </a:solidFill>
                <a:latin typeface="Arial MT"/>
                <a:cs typeface="Arial MT"/>
              </a:rPr>
              <a:t>by</a:t>
            </a:r>
            <a:r>
              <a:rPr sz="1600" spc="-30" dirty="0">
                <a:solidFill>
                  <a:schemeClr val="tx1"/>
                </a:solidFill>
                <a:latin typeface="Arial MT"/>
                <a:cs typeface="Arial MT"/>
              </a:rPr>
              <a:t> </a:t>
            </a:r>
            <a:r>
              <a:rPr sz="1600" dirty="0">
                <a:solidFill>
                  <a:schemeClr val="tx1"/>
                </a:solidFill>
                <a:latin typeface="Arial MT"/>
                <a:cs typeface="Arial MT"/>
              </a:rPr>
              <a:t>the</a:t>
            </a:r>
            <a:r>
              <a:rPr sz="1600" spc="-25" dirty="0">
                <a:solidFill>
                  <a:schemeClr val="tx1"/>
                </a:solidFill>
                <a:latin typeface="Arial MT"/>
                <a:cs typeface="Arial MT"/>
              </a:rPr>
              <a:t> </a:t>
            </a:r>
            <a:r>
              <a:rPr sz="1600" dirty="0">
                <a:solidFill>
                  <a:schemeClr val="tx1"/>
                </a:solidFill>
                <a:latin typeface="Arial MT"/>
                <a:cs typeface="Arial MT"/>
              </a:rPr>
              <a:t>belief</a:t>
            </a:r>
            <a:r>
              <a:rPr sz="1600" spc="-40" dirty="0">
                <a:solidFill>
                  <a:schemeClr val="tx1"/>
                </a:solidFill>
                <a:latin typeface="Arial MT"/>
                <a:cs typeface="Arial MT"/>
              </a:rPr>
              <a:t> </a:t>
            </a:r>
            <a:r>
              <a:rPr sz="1600" dirty="0">
                <a:solidFill>
                  <a:schemeClr val="tx1"/>
                </a:solidFill>
                <a:latin typeface="Arial MT"/>
                <a:cs typeface="Arial MT"/>
              </a:rPr>
              <a:t>in</a:t>
            </a:r>
            <a:r>
              <a:rPr sz="1600" spc="-50" dirty="0">
                <a:solidFill>
                  <a:schemeClr val="tx1"/>
                </a:solidFill>
                <a:latin typeface="Arial MT"/>
                <a:cs typeface="Arial MT"/>
              </a:rPr>
              <a:t> </a:t>
            </a:r>
            <a:r>
              <a:rPr sz="1600" dirty="0">
                <a:solidFill>
                  <a:schemeClr val="tx1"/>
                </a:solidFill>
                <a:latin typeface="Arial MT"/>
                <a:cs typeface="Arial MT"/>
              </a:rPr>
              <a:t>the</a:t>
            </a:r>
            <a:r>
              <a:rPr sz="1600" spc="-25" dirty="0">
                <a:solidFill>
                  <a:schemeClr val="tx1"/>
                </a:solidFill>
                <a:latin typeface="Arial MT"/>
                <a:cs typeface="Arial MT"/>
              </a:rPr>
              <a:t> </a:t>
            </a:r>
            <a:r>
              <a:rPr sz="1600" dirty="0">
                <a:solidFill>
                  <a:schemeClr val="tx1"/>
                </a:solidFill>
                <a:latin typeface="Arial MT"/>
                <a:cs typeface="Arial MT"/>
              </a:rPr>
              <a:t>greatest</a:t>
            </a:r>
            <a:r>
              <a:rPr sz="1600" spc="-20" dirty="0">
                <a:solidFill>
                  <a:schemeClr val="tx1"/>
                </a:solidFill>
                <a:latin typeface="Arial MT"/>
                <a:cs typeface="Arial MT"/>
              </a:rPr>
              <a:t> </a:t>
            </a:r>
            <a:r>
              <a:rPr sz="1600" dirty="0">
                <a:solidFill>
                  <a:schemeClr val="tx1"/>
                </a:solidFill>
                <a:latin typeface="Arial MT"/>
                <a:cs typeface="Arial MT"/>
              </a:rPr>
              <a:t>amount</a:t>
            </a:r>
            <a:r>
              <a:rPr sz="1600" spc="-25" dirty="0">
                <a:solidFill>
                  <a:schemeClr val="tx1"/>
                </a:solidFill>
                <a:latin typeface="Arial MT"/>
                <a:cs typeface="Arial MT"/>
              </a:rPr>
              <a:t> </a:t>
            </a:r>
            <a:r>
              <a:rPr sz="1600" dirty="0">
                <a:solidFill>
                  <a:schemeClr val="tx1"/>
                </a:solidFill>
                <a:latin typeface="Arial MT"/>
                <a:cs typeface="Arial MT"/>
              </a:rPr>
              <a:t>of</a:t>
            </a:r>
            <a:r>
              <a:rPr sz="1600" spc="-25" dirty="0">
                <a:solidFill>
                  <a:schemeClr val="tx1"/>
                </a:solidFill>
                <a:latin typeface="Arial MT"/>
                <a:cs typeface="Arial MT"/>
              </a:rPr>
              <a:t> </a:t>
            </a:r>
            <a:r>
              <a:rPr sz="1600" dirty="0">
                <a:solidFill>
                  <a:schemeClr val="tx1"/>
                </a:solidFill>
                <a:latin typeface="Arial MT"/>
                <a:cs typeface="Arial MT"/>
              </a:rPr>
              <a:t>good</a:t>
            </a:r>
            <a:r>
              <a:rPr sz="1600" spc="-40" dirty="0">
                <a:solidFill>
                  <a:schemeClr val="tx1"/>
                </a:solidFill>
                <a:latin typeface="Arial MT"/>
                <a:cs typeface="Arial MT"/>
              </a:rPr>
              <a:t> </a:t>
            </a:r>
            <a:r>
              <a:rPr sz="1600" dirty="0">
                <a:solidFill>
                  <a:schemeClr val="tx1"/>
                </a:solidFill>
                <a:latin typeface="Arial MT"/>
                <a:cs typeface="Arial MT"/>
              </a:rPr>
              <a:t>for</a:t>
            </a:r>
            <a:r>
              <a:rPr sz="1600" spc="-20" dirty="0">
                <a:solidFill>
                  <a:schemeClr val="tx1"/>
                </a:solidFill>
                <a:latin typeface="Arial MT"/>
                <a:cs typeface="Arial MT"/>
              </a:rPr>
              <a:t> </a:t>
            </a:r>
            <a:r>
              <a:rPr sz="1600" dirty="0">
                <a:solidFill>
                  <a:schemeClr val="tx1"/>
                </a:solidFill>
                <a:latin typeface="Arial MT"/>
                <a:cs typeface="Arial MT"/>
              </a:rPr>
              <a:t>the</a:t>
            </a:r>
            <a:r>
              <a:rPr sz="1600" spc="-25" dirty="0">
                <a:solidFill>
                  <a:schemeClr val="tx1"/>
                </a:solidFill>
                <a:latin typeface="Arial MT"/>
                <a:cs typeface="Arial MT"/>
              </a:rPr>
              <a:t> </a:t>
            </a:r>
            <a:r>
              <a:rPr sz="1600" dirty="0">
                <a:solidFill>
                  <a:schemeClr val="tx1"/>
                </a:solidFill>
                <a:latin typeface="Arial MT"/>
                <a:cs typeface="Arial MT"/>
              </a:rPr>
              <a:t>greatest</a:t>
            </a:r>
            <a:r>
              <a:rPr sz="1600" spc="-20" dirty="0">
                <a:solidFill>
                  <a:schemeClr val="tx1"/>
                </a:solidFill>
                <a:latin typeface="Arial MT"/>
                <a:cs typeface="Arial MT"/>
              </a:rPr>
              <a:t> </a:t>
            </a:r>
            <a:r>
              <a:rPr sz="1600" dirty="0">
                <a:solidFill>
                  <a:schemeClr val="tx1"/>
                </a:solidFill>
                <a:latin typeface="Arial MT"/>
                <a:cs typeface="Arial MT"/>
              </a:rPr>
              <a:t>number</a:t>
            </a:r>
            <a:r>
              <a:rPr sz="1600" spc="-20" dirty="0">
                <a:solidFill>
                  <a:schemeClr val="tx1"/>
                </a:solidFill>
                <a:latin typeface="Arial MT"/>
                <a:cs typeface="Arial MT"/>
              </a:rPr>
              <a:t> </a:t>
            </a:r>
            <a:r>
              <a:rPr sz="1600" dirty="0">
                <a:solidFill>
                  <a:schemeClr val="tx1"/>
                </a:solidFill>
                <a:latin typeface="Arial MT"/>
                <a:cs typeface="Arial MT"/>
              </a:rPr>
              <a:t>of</a:t>
            </a:r>
            <a:r>
              <a:rPr sz="1600" spc="-40" dirty="0">
                <a:solidFill>
                  <a:schemeClr val="tx1"/>
                </a:solidFill>
                <a:latin typeface="Arial MT"/>
                <a:cs typeface="Arial MT"/>
              </a:rPr>
              <a:t> </a:t>
            </a:r>
            <a:r>
              <a:rPr sz="1600" spc="-10" dirty="0">
                <a:solidFill>
                  <a:schemeClr val="tx1"/>
                </a:solidFill>
                <a:latin typeface="Arial MT"/>
                <a:cs typeface="Arial MT"/>
              </a:rPr>
              <a:t>people</a:t>
            </a:r>
            <a:endParaRPr sz="1600" dirty="0">
              <a:solidFill>
                <a:schemeClr val="tx1"/>
              </a:solidFill>
              <a:latin typeface="Arial MT"/>
              <a:cs typeface="Arial MT"/>
            </a:endParaRPr>
          </a:p>
          <a:p>
            <a:pPr marL="298450" indent="-285750">
              <a:lnSpc>
                <a:spcPct val="150000"/>
              </a:lnSpc>
              <a:spcBef>
                <a:spcPts val="195"/>
              </a:spcBef>
              <a:buFont typeface="Arial" panose="020B0604020202020204" pitchFamily="34" charset="0"/>
              <a:buChar char="•"/>
            </a:pPr>
            <a:r>
              <a:rPr sz="1600" dirty="0" smtClean="0">
                <a:solidFill>
                  <a:schemeClr val="tx1"/>
                </a:solidFill>
                <a:latin typeface="Arial MT"/>
                <a:cs typeface="Arial MT"/>
              </a:rPr>
              <a:t>Believes</a:t>
            </a:r>
            <a:r>
              <a:rPr sz="1600" spc="-65" dirty="0" smtClean="0">
                <a:solidFill>
                  <a:schemeClr val="tx1"/>
                </a:solidFill>
                <a:latin typeface="Arial MT"/>
                <a:cs typeface="Arial MT"/>
              </a:rPr>
              <a:t> </a:t>
            </a:r>
            <a:r>
              <a:rPr sz="1600" dirty="0">
                <a:solidFill>
                  <a:schemeClr val="tx1"/>
                </a:solidFill>
                <a:latin typeface="Arial MT"/>
                <a:cs typeface="Arial MT"/>
              </a:rPr>
              <a:t>in</a:t>
            </a:r>
            <a:r>
              <a:rPr sz="1600" spc="-55" dirty="0">
                <a:solidFill>
                  <a:schemeClr val="tx1"/>
                </a:solidFill>
                <a:latin typeface="Arial MT"/>
                <a:cs typeface="Arial MT"/>
              </a:rPr>
              <a:t> </a:t>
            </a:r>
            <a:r>
              <a:rPr sz="1600" dirty="0">
                <a:solidFill>
                  <a:schemeClr val="tx1"/>
                </a:solidFill>
                <a:latin typeface="Arial MT"/>
                <a:cs typeface="Arial MT"/>
              </a:rPr>
              <a:t>consensus</a:t>
            </a:r>
            <a:r>
              <a:rPr sz="1600" spc="-50" dirty="0">
                <a:solidFill>
                  <a:schemeClr val="tx1"/>
                </a:solidFill>
                <a:latin typeface="Arial MT"/>
                <a:cs typeface="Arial MT"/>
              </a:rPr>
              <a:t> </a:t>
            </a:r>
            <a:r>
              <a:rPr sz="1600" dirty="0">
                <a:solidFill>
                  <a:schemeClr val="tx1"/>
                </a:solidFill>
                <a:latin typeface="Arial MT"/>
                <a:cs typeface="Arial MT"/>
              </a:rPr>
              <a:t>(everyone</a:t>
            </a:r>
            <a:r>
              <a:rPr sz="1600" spc="-10" dirty="0">
                <a:solidFill>
                  <a:schemeClr val="tx1"/>
                </a:solidFill>
                <a:latin typeface="Arial MT"/>
                <a:cs typeface="Arial MT"/>
              </a:rPr>
              <a:t> </a:t>
            </a:r>
            <a:r>
              <a:rPr sz="1600" dirty="0">
                <a:solidFill>
                  <a:schemeClr val="tx1"/>
                </a:solidFill>
                <a:latin typeface="Arial MT"/>
                <a:cs typeface="Arial MT"/>
              </a:rPr>
              <a:t>agrees),</a:t>
            </a:r>
            <a:r>
              <a:rPr sz="1600" spc="-30" dirty="0">
                <a:solidFill>
                  <a:schemeClr val="tx1"/>
                </a:solidFill>
                <a:latin typeface="Arial MT"/>
                <a:cs typeface="Arial MT"/>
              </a:rPr>
              <a:t> </a:t>
            </a:r>
            <a:r>
              <a:rPr sz="1600" dirty="0">
                <a:solidFill>
                  <a:schemeClr val="tx1"/>
                </a:solidFill>
                <a:latin typeface="Arial MT"/>
                <a:cs typeface="Arial MT"/>
              </a:rPr>
              <a:t>rather</a:t>
            </a:r>
            <a:r>
              <a:rPr sz="1600" spc="-20" dirty="0">
                <a:solidFill>
                  <a:schemeClr val="tx1"/>
                </a:solidFill>
                <a:latin typeface="Arial MT"/>
                <a:cs typeface="Arial MT"/>
              </a:rPr>
              <a:t> </a:t>
            </a:r>
            <a:r>
              <a:rPr sz="1600" dirty="0">
                <a:solidFill>
                  <a:schemeClr val="tx1"/>
                </a:solidFill>
                <a:latin typeface="Arial MT"/>
                <a:cs typeface="Arial MT"/>
              </a:rPr>
              <a:t>than</a:t>
            </a:r>
            <a:r>
              <a:rPr sz="1600" spc="-30" dirty="0">
                <a:solidFill>
                  <a:schemeClr val="tx1"/>
                </a:solidFill>
                <a:latin typeface="Arial MT"/>
                <a:cs typeface="Arial MT"/>
              </a:rPr>
              <a:t> </a:t>
            </a:r>
            <a:r>
              <a:rPr sz="1600" dirty="0">
                <a:solidFill>
                  <a:schemeClr val="tx1"/>
                </a:solidFill>
                <a:latin typeface="Arial MT"/>
                <a:cs typeface="Arial MT"/>
              </a:rPr>
              <a:t>in</a:t>
            </a:r>
            <a:r>
              <a:rPr sz="1600" spc="-60" dirty="0">
                <a:solidFill>
                  <a:schemeClr val="tx1"/>
                </a:solidFill>
                <a:latin typeface="Arial MT"/>
                <a:cs typeface="Arial MT"/>
              </a:rPr>
              <a:t> </a:t>
            </a:r>
            <a:r>
              <a:rPr sz="1600" dirty="0">
                <a:solidFill>
                  <a:schemeClr val="tx1"/>
                </a:solidFill>
                <a:latin typeface="Arial MT"/>
                <a:cs typeface="Arial MT"/>
              </a:rPr>
              <a:t>majority</a:t>
            </a:r>
            <a:r>
              <a:rPr sz="1600" spc="-25" dirty="0">
                <a:solidFill>
                  <a:schemeClr val="tx1"/>
                </a:solidFill>
                <a:latin typeface="Arial MT"/>
                <a:cs typeface="Arial MT"/>
              </a:rPr>
              <a:t> </a:t>
            </a:r>
            <a:r>
              <a:rPr sz="1600" spc="-20" dirty="0">
                <a:solidFill>
                  <a:schemeClr val="tx1"/>
                </a:solidFill>
                <a:latin typeface="Arial MT"/>
                <a:cs typeface="Arial MT"/>
              </a:rPr>
              <a:t>rule</a:t>
            </a:r>
            <a:endParaRPr sz="1600" dirty="0">
              <a:solidFill>
                <a:schemeClr val="tx1"/>
              </a:solidFill>
              <a:latin typeface="Arial MT"/>
              <a:cs typeface="Arial MT"/>
            </a:endParaRPr>
          </a:p>
          <a:p>
            <a:pPr marL="298450" indent="-285750">
              <a:lnSpc>
                <a:spcPct val="150000"/>
              </a:lnSpc>
              <a:spcBef>
                <a:spcPts val="195"/>
              </a:spcBef>
              <a:buFont typeface="Arial" panose="020B0604020202020204" pitchFamily="34" charset="0"/>
              <a:buChar char="•"/>
            </a:pPr>
            <a:r>
              <a:rPr sz="1600" dirty="0" smtClean="0">
                <a:solidFill>
                  <a:schemeClr val="tx1"/>
                </a:solidFill>
                <a:latin typeface="Arial MT"/>
                <a:cs typeface="Arial MT"/>
              </a:rPr>
              <a:t>Respects</a:t>
            </a:r>
            <a:r>
              <a:rPr sz="1600" spc="-35" dirty="0" smtClean="0">
                <a:solidFill>
                  <a:schemeClr val="tx1"/>
                </a:solidFill>
                <a:latin typeface="Arial MT"/>
                <a:cs typeface="Arial MT"/>
              </a:rPr>
              <a:t> </a:t>
            </a:r>
            <a:r>
              <a:rPr sz="1600" dirty="0">
                <a:solidFill>
                  <a:schemeClr val="tx1"/>
                </a:solidFill>
                <a:latin typeface="Arial MT"/>
                <a:cs typeface="Arial MT"/>
              </a:rPr>
              <a:t>the</a:t>
            </a:r>
            <a:r>
              <a:rPr sz="1600" spc="-25" dirty="0">
                <a:solidFill>
                  <a:schemeClr val="tx1"/>
                </a:solidFill>
                <a:latin typeface="Arial MT"/>
                <a:cs typeface="Arial MT"/>
              </a:rPr>
              <a:t> </a:t>
            </a:r>
            <a:r>
              <a:rPr sz="1600" dirty="0">
                <a:solidFill>
                  <a:schemeClr val="tx1"/>
                </a:solidFill>
                <a:latin typeface="Arial MT"/>
                <a:cs typeface="Arial MT"/>
              </a:rPr>
              <a:t>rights</a:t>
            </a:r>
            <a:r>
              <a:rPr sz="1600" spc="-25" dirty="0">
                <a:solidFill>
                  <a:schemeClr val="tx1"/>
                </a:solidFill>
                <a:latin typeface="Arial MT"/>
                <a:cs typeface="Arial MT"/>
              </a:rPr>
              <a:t> </a:t>
            </a:r>
            <a:r>
              <a:rPr sz="1600" dirty="0">
                <a:solidFill>
                  <a:schemeClr val="tx1"/>
                </a:solidFill>
                <a:latin typeface="Arial MT"/>
                <a:cs typeface="Arial MT"/>
              </a:rPr>
              <a:t>of</a:t>
            </a:r>
            <a:r>
              <a:rPr sz="1600" spc="-25" dirty="0">
                <a:solidFill>
                  <a:schemeClr val="tx1"/>
                </a:solidFill>
                <a:latin typeface="Arial MT"/>
                <a:cs typeface="Arial MT"/>
              </a:rPr>
              <a:t> </a:t>
            </a:r>
            <a:r>
              <a:rPr sz="1600" dirty="0">
                <a:solidFill>
                  <a:schemeClr val="tx1"/>
                </a:solidFill>
                <a:latin typeface="Arial MT"/>
                <a:cs typeface="Arial MT"/>
              </a:rPr>
              <a:t>the</a:t>
            </a:r>
            <a:r>
              <a:rPr sz="1600" spc="-25" dirty="0">
                <a:solidFill>
                  <a:schemeClr val="tx1"/>
                </a:solidFill>
                <a:latin typeface="Arial MT"/>
                <a:cs typeface="Arial MT"/>
              </a:rPr>
              <a:t> </a:t>
            </a:r>
            <a:r>
              <a:rPr sz="1600" dirty="0">
                <a:solidFill>
                  <a:schemeClr val="tx1"/>
                </a:solidFill>
                <a:latin typeface="Arial MT"/>
                <a:cs typeface="Arial MT"/>
              </a:rPr>
              <a:t>minority</a:t>
            </a:r>
            <a:r>
              <a:rPr sz="1600" spc="-30" dirty="0">
                <a:solidFill>
                  <a:schemeClr val="tx1"/>
                </a:solidFill>
                <a:latin typeface="Arial MT"/>
                <a:cs typeface="Arial MT"/>
              </a:rPr>
              <a:t> </a:t>
            </a:r>
            <a:r>
              <a:rPr sz="1600" dirty="0">
                <a:solidFill>
                  <a:schemeClr val="tx1"/>
                </a:solidFill>
                <a:latin typeface="Arial MT"/>
                <a:cs typeface="Arial MT"/>
              </a:rPr>
              <a:t>especially</a:t>
            </a:r>
            <a:r>
              <a:rPr sz="1600" spc="-60" dirty="0">
                <a:solidFill>
                  <a:schemeClr val="tx1"/>
                </a:solidFill>
                <a:latin typeface="Arial MT"/>
                <a:cs typeface="Arial MT"/>
              </a:rPr>
              <a:t> </a:t>
            </a:r>
            <a:r>
              <a:rPr sz="1600" dirty="0">
                <a:solidFill>
                  <a:schemeClr val="tx1"/>
                </a:solidFill>
                <a:latin typeface="Arial MT"/>
                <a:cs typeface="Arial MT"/>
              </a:rPr>
              <a:t>the</a:t>
            </a:r>
            <a:r>
              <a:rPr sz="1600" spc="-20" dirty="0">
                <a:solidFill>
                  <a:schemeClr val="tx1"/>
                </a:solidFill>
                <a:latin typeface="Arial MT"/>
                <a:cs typeface="Arial MT"/>
              </a:rPr>
              <a:t> </a:t>
            </a:r>
            <a:r>
              <a:rPr sz="1600" dirty="0">
                <a:solidFill>
                  <a:schemeClr val="tx1"/>
                </a:solidFill>
                <a:latin typeface="Arial MT"/>
                <a:cs typeface="Arial MT"/>
              </a:rPr>
              <a:t>rights</a:t>
            </a:r>
            <a:r>
              <a:rPr sz="1600" spc="-20" dirty="0">
                <a:solidFill>
                  <a:schemeClr val="tx1"/>
                </a:solidFill>
                <a:latin typeface="Arial MT"/>
                <a:cs typeface="Arial MT"/>
              </a:rPr>
              <a:t> </a:t>
            </a:r>
            <a:r>
              <a:rPr sz="1600" dirty="0">
                <a:solidFill>
                  <a:schemeClr val="tx1"/>
                </a:solidFill>
                <a:latin typeface="Arial MT"/>
                <a:cs typeface="Arial MT"/>
              </a:rPr>
              <a:t>of</a:t>
            </a:r>
            <a:r>
              <a:rPr sz="1600" spc="-40" dirty="0">
                <a:solidFill>
                  <a:schemeClr val="tx1"/>
                </a:solidFill>
                <a:latin typeface="Arial MT"/>
                <a:cs typeface="Arial MT"/>
              </a:rPr>
              <a:t> </a:t>
            </a:r>
            <a:r>
              <a:rPr sz="1600" dirty="0">
                <a:solidFill>
                  <a:schemeClr val="tx1"/>
                </a:solidFill>
                <a:latin typeface="Arial MT"/>
                <a:cs typeface="Arial MT"/>
              </a:rPr>
              <a:t>the</a:t>
            </a:r>
            <a:r>
              <a:rPr sz="1600" spc="-20" dirty="0">
                <a:solidFill>
                  <a:schemeClr val="tx1"/>
                </a:solidFill>
                <a:latin typeface="Arial MT"/>
                <a:cs typeface="Arial MT"/>
              </a:rPr>
              <a:t> </a:t>
            </a:r>
            <a:r>
              <a:rPr sz="1600" spc="-10" dirty="0">
                <a:solidFill>
                  <a:schemeClr val="tx1"/>
                </a:solidFill>
                <a:latin typeface="Arial MT"/>
                <a:cs typeface="Arial MT"/>
              </a:rPr>
              <a:t>individual</a:t>
            </a:r>
            <a:endParaRPr sz="1600" dirty="0">
              <a:solidFill>
                <a:schemeClr val="tx1"/>
              </a:solidFill>
              <a:latin typeface="Arial MT"/>
              <a:cs typeface="Arial MT"/>
            </a:endParaRPr>
          </a:p>
          <a:p>
            <a:pPr marL="298450" indent="-285750">
              <a:lnSpc>
                <a:spcPct val="150000"/>
              </a:lnSpc>
              <a:spcBef>
                <a:spcPts val="190"/>
              </a:spcBef>
              <a:buFont typeface="Arial" panose="020B0604020202020204" pitchFamily="34" charset="0"/>
              <a:buChar char="•"/>
            </a:pPr>
            <a:r>
              <a:rPr sz="1600" dirty="0" smtClean="0">
                <a:solidFill>
                  <a:schemeClr val="tx1"/>
                </a:solidFill>
                <a:latin typeface="Arial MT"/>
                <a:cs typeface="Arial MT"/>
              </a:rPr>
              <a:t>Believes</a:t>
            </a:r>
            <a:r>
              <a:rPr sz="1600" spc="-45" dirty="0" smtClean="0">
                <a:solidFill>
                  <a:schemeClr val="tx1"/>
                </a:solidFill>
                <a:latin typeface="Arial MT"/>
                <a:cs typeface="Arial MT"/>
              </a:rPr>
              <a:t> </a:t>
            </a:r>
            <a:r>
              <a:rPr sz="1600" dirty="0">
                <a:solidFill>
                  <a:schemeClr val="tx1"/>
                </a:solidFill>
                <a:latin typeface="Arial MT"/>
                <a:cs typeface="Arial MT"/>
              </a:rPr>
              <a:t>that</a:t>
            </a:r>
            <a:r>
              <a:rPr sz="1600" spc="-20" dirty="0">
                <a:solidFill>
                  <a:schemeClr val="tx1"/>
                </a:solidFill>
                <a:latin typeface="Arial MT"/>
                <a:cs typeface="Arial MT"/>
              </a:rPr>
              <a:t> </a:t>
            </a:r>
            <a:r>
              <a:rPr sz="1600" dirty="0">
                <a:solidFill>
                  <a:schemeClr val="tx1"/>
                </a:solidFill>
                <a:latin typeface="Arial MT"/>
                <a:cs typeface="Arial MT"/>
              </a:rPr>
              <a:t>change</a:t>
            </a:r>
            <a:r>
              <a:rPr sz="1600" spc="-30" dirty="0">
                <a:solidFill>
                  <a:schemeClr val="tx1"/>
                </a:solidFill>
                <a:latin typeface="Arial MT"/>
                <a:cs typeface="Arial MT"/>
              </a:rPr>
              <a:t> </a:t>
            </a:r>
            <a:r>
              <a:rPr sz="1600" dirty="0">
                <a:solidFill>
                  <a:schemeClr val="tx1"/>
                </a:solidFill>
                <a:latin typeface="Arial MT"/>
                <a:cs typeface="Arial MT"/>
              </a:rPr>
              <a:t>in</a:t>
            </a:r>
            <a:r>
              <a:rPr sz="1600" spc="-30" dirty="0">
                <a:solidFill>
                  <a:schemeClr val="tx1"/>
                </a:solidFill>
                <a:latin typeface="Arial MT"/>
                <a:cs typeface="Arial MT"/>
              </a:rPr>
              <a:t> </a:t>
            </a:r>
            <a:r>
              <a:rPr sz="1600" dirty="0">
                <a:solidFill>
                  <a:schemeClr val="tx1"/>
                </a:solidFill>
                <a:latin typeface="Arial MT"/>
                <a:cs typeface="Arial MT"/>
              </a:rPr>
              <a:t>the</a:t>
            </a:r>
            <a:r>
              <a:rPr sz="1600" spc="-15" dirty="0">
                <a:solidFill>
                  <a:schemeClr val="tx1"/>
                </a:solidFill>
                <a:latin typeface="Arial MT"/>
                <a:cs typeface="Arial MT"/>
              </a:rPr>
              <a:t> </a:t>
            </a:r>
            <a:r>
              <a:rPr sz="1600" dirty="0">
                <a:solidFill>
                  <a:schemeClr val="tx1"/>
                </a:solidFill>
                <a:latin typeface="Arial MT"/>
                <a:cs typeface="Arial MT"/>
              </a:rPr>
              <a:t>law</a:t>
            </a:r>
            <a:r>
              <a:rPr sz="1600" spc="-40" dirty="0">
                <a:solidFill>
                  <a:schemeClr val="tx1"/>
                </a:solidFill>
                <a:latin typeface="Arial MT"/>
                <a:cs typeface="Arial MT"/>
              </a:rPr>
              <a:t> </a:t>
            </a:r>
            <a:r>
              <a:rPr sz="1600" dirty="0">
                <a:solidFill>
                  <a:schemeClr val="tx1"/>
                </a:solidFill>
                <a:latin typeface="Arial MT"/>
                <a:cs typeface="Arial MT"/>
              </a:rPr>
              <a:t>is</a:t>
            </a:r>
            <a:r>
              <a:rPr sz="1600" spc="-35" dirty="0">
                <a:solidFill>
                  <a:schemeClr val="tx1"/>
                </a:solidFill>
                <a:latin typeface="Arial MT"/>
                <a:cs typeface="Arial MT"/>
              </a:rPr>
              <a:t> </a:t>
            </a:r>
            <a:r>
              <a:rPr sz="1600" dirty="0">
                <a:solidFill>
                  <a:schemeClr val="tx1"/>
                </a:solidFill>
                <a:latin typeface="Arial MT"/>
                <a:cs typeface="Arial MT"/>
              </a:rPr>
              <a:t>possible</a:t>
            </a:r>
            <a:r>
              <a:rPr sz="1600" spc="-50" dirty="0">
                <a:solidFill>
                  <a:schemeClr val="tx1"/>
                </a:solidFill>
                <a:latin typeface="Arial MT"/>
                <a:cs typeface="Arial MT"/>
              </a:rPr>
              <a:t> </a:t>
            </a:r>
            <a:r>
              <a:rPr sz="1600" dirty="0">
                <a:solidFill>
                  <a:schemeClr val="tx1"/>
                </a:solidFill>
                <a:latin typeface="Arial MT"/>
                <a:cs typeface="Arial MT"/>
              </a:rPr>
              <a:t>but</a:t>
            </a:r>
            <a:r>
              <a:rPr sz="1600" spc="-15" dirty="0">
                <a:solidFill>
                  <a:schemeClr val="tx1"/>
                </a:solidFill>
                <a:latin typeface="Arial MT"/>
                <a:cs typeface="Arial MT"/>
              </a:rPr>
              <a:t> </a:t>
            </a:r>
            <a:r>
              <a:rPr sz="1600" dirty="0">
                <a:solidFill>
                  <a:schemeClr val="tx1"/>
                </a:solidFill>
                <a:latin typeface="Arial MT"/>
                <a:cs typeface="Arial MT"/>
              </a:rPr>
              <a:t>only</a:t>
            </a:r>
            <a:r>
              <a:rPr sz="1600" spc="-35" dirty="0">
                <a:solidFill>
                  <a:schemeClr val="tx1"/>
                </a:solidFill>
                <a:latin typeface="Arial MT"/>
                <a:cs typeface="Arial MT"/>
              </a:rPr>
              <a:t> </a:t>
            </a:r>
            <a:r>
              <a:rPr sz="1600" dirty="0">
                <a:solidFill>
                  <a:schemeClr val="tx1"/>
                </a:solidFill>
                <a:latin typeface="Arial MT"/>
                <a:cs typeface="Arial MT"/>
              </a:rPr>
              <a:t>through</a:t>
            </a:r>
            <a:r>
              <a:rPr sz="1600" spc="-5" dirty="0">
                <a:solidFill>
                  <a:schemeClr val="tx1"/>
                </a:solidFill>
                <a:latin typeface="Arial MT"/>
                <a:cs typeface="Arial MT"/>
              </a:rPr>
              <a:t> </a:t>
            </a:r>
            <a:r>
              <a:rPr sz="1600" dirty="0">
                <a:solidFill>
                  <a:schemeClr val="tx1"/>
                </a:solidFill>
                <a:latin typeface="Arial MT"/>
                <a:cs typeface="Arial MT"/>
              </a:rPr>
              <a:t>the</a:t>
            </a:r>
            <a:r>
              <a:rPr sz="1600" spc="-15" dirty="0">
                <a:solidFill>
                  <a:schemeClr val="tx1"/>
                </a:solidFill>
                <a:latin typeface="Arial MT"/>
                <a:cs typeface="Arial MT"/>
              </a:rPr>
              <a:t> </a:t>
            </a:r>
            <a:r>
              <a:rPr sz="1600" spc="-10" dirty="0">
                <a:solidFill>
                  <a:schemeClr val="tx1"/>
                </a:solidFill>
                <a:latin typeface="Arial MT"/>
                <a:cs typeface="Arial MT"/>
              </a:rPr>
              <a:t>system</a:t>
            </a:r>
            <a:endParaRPr sz="1600" dirty="0">
              <a:solidFill>
                <a:schemeClr val="tx1"/>
              </a:solidFill>
              <a:latin typeface="Arial MT"/>
              <a:cs typeface="Arial MT"/>
            </a:endParaRPr>
          </a:p>
          <a:p>
            <a:pPr marL="285750" indent="-285750">
              <a:lnSpc>
                <a:spcPct val="100000"/>
              </a:lnSpc>
              <a:spcBef>
                <a:spcPts val="960"/>
              </a:spcBef>
              <a:buFont typeface="Arial" panose="020B0604020202020204" pitchFamily="34" charset="0"/>
              <a:buChar char="•"/>
            </a:pPr>
            <a:endParaRPr sz="1600" dirty="0">
              <a:solidFill>
                <a:schemeClr val="tx1"/>
              </a:solidFill>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TotalTime>
  <Words>1683</Words>
  <Application>Microsoft Office PowerPoint</Application>
  <PresentationFormat>On-screen Show (4:3)</PresentationFormat>
  <Paragraphs>138</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MS PGothic</vt:lpstr>
      <vt:lpstr>Arial</vt:lpstr>
      <vt:lpstr>Arial MT</vt:lpstr>
      <vt:lpstr>Calibri</vt:lpstr>
      <vt:lpstr>Calibri Light</vt:lpstr>
      <vt:lpstr>Microsoft Sans Serif</vt:lpstr>
      <vt:lpstr>Office Theme</vt:lpstr>
      <vt:lpstr>PowerPoint Presentation</vt:lpstr>
      <vt:lpstr>Moral Development</vt:lpstr>
      <vt:lpstr>Kohlberg's Theory</vt:lpstr>
      <vt:lpstr>Kohlberg’s Six Stages</vt:lpstr>
      <vt:lpstr>Level 1: Preconventional Morality 0-9 years</vt:lpstr>
      <vt:lpstr>PowerPoint Presentation</vt:lpstr>
      <vt:lpstr>Level 2: Conventional Morality 10-15 years</vt:lpstr>
      <vt:lpstr>Level 2</vt:lpstr>
      <vt:lpstr>Level 3: Postconventional Morality – 16+</vt:lpstr>
      <vt:lpstr>PowerPoint Presentation</vt:lpstr>
      <vt:lpstr>The Heinz Dilemma:</vt:lpstr>
      <vt:lpstr>What would you do?</vt:lpstr>
      <vt:lpstr>Criticisms of Kohlberg's Theory of Moral Development: Criticism</vt:lpstr>
      <vt:lpstr>LEARNING ACTIVITY </vt:lpstr>
      <vt:lpstr>PowerPoint Presentation</vt:lpstr>
      <vt:lpstr>Ethics must adapt to new global and organizational realities </vt:lpstr>
      <vt:lpstr>PowerPoint Presentation</vt:lpstr>
      <vt:lpstr>PowerPoint Presentation</vt:lpstr>
      <vt:lpstr>Case Study: The National Conductor – Was He Morally Responsible?</vt:lpstr>
      <vt:lpstr>PowerPoint Presentation</vt:lpstr>
      <vt:lpstr>PowerPoint Presentation</vt:lpstr>
      <vt:lpstr>The Ethical Dilemma</vt:lpstr>
      <vt:lpstr>Applying Ethical Theories</vt:lpstr>
      <vt:lpstr>Discussion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Kohlberg’s Theory of  Moral Development</dc:title>
  <dc:creator>computer services</dc:creator>
  <cp:lastModifiedBy>DELL</cp:lastModifiedBy>
  <cp:revision>20</cp:revision>
  <dcterms:created xsi:type="dcterms:W3CDTF">2025-09-30T12:48:31Z</dcterms:created>
  <dcterms:modified xsi:type="dcterms:W3CDTF">2025-09-30T17:03:11Z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2019-05-02T00:00:00Z</vt:filetime>
  </property>
  <property fmtid="{D5CDD505-2E9C-101B-9397-08002B2CF9AE}" pid="3" name="Creator">
    <vt:lpwstr>Microsoft® PowerPoint® 2013</vt:lpwstr>
  </property>
  <property fmtid="{D5CDD505-2E9C-101B-9397-08002B2CF9AE}" pid="4" name="LastSaved">
    <vt:filetime>2025-09-30T00:00:00Z</vt:filetime>
  </property>
  <property fmtid="{D5CDD505-2E9C-101B-9397-08002B2CF9AE}" pid="5" name="Producer">
    <vt:lpwstr>Microsoft® PowerPoint® 2013</vt:lpwstr>
  </property>
</Properties>
</file>