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328" r:id="rId3"/>
    <p:sldId id="374" r:id="rId4"/>
    <p:sldId id="376" r:id="rId5"/>
    <p:sldId id="3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8" autoAdjust="0"/>
    <p:restoredTop sz="86176" autoAdjust="0"/>
  </p:normalViewPr>
  <p:slideViewPr>
    <p:cSldViewPr snapToGrid="0">
      <p:cViewPr varScale="1">
        <p:scale>
          <a:sx n="76" d="100"/>
          <a:sy n="76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4276E2-B08C-4C16-BBF7-3F688541159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4DB92-4273-4CF8-A3A5-E0B909D2DC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3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4DB92-4273-4CF8-A3A5-E0B909D2DC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35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9F49B4-F2BE-0FD3-4BE5-FF68CD8F6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589" y="1636295"/>
            <a:ext cx="9079832" cy="1942679"/>
          </a:xfrm>
        </p:spPr>
        <p:txBody>
          <a:bodyPr/>
          <a:lstStyle/>
          <a:p>
            <a:pPr algn="ctr"/>
            <a:r>
              <a:rPr lang="x-non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ROFESSIONAL ETHICS</a:t>
            </a:r>
            <a:endParaRPr lang="x-non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7B52173-3C50-5894-7262-BCDE03F88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4651" y="3909522"/>
            <a:ext cx="2512820" cy="861420"/>
          </a:xfrm>
        </p:spPr>
        <p:txBody>
          <a:bodyPr>
            <a:normAutofit/>
          </a:bodyPr>
          <a:lstStyle/>
          <a:p>
            <a:r>
              <a:rPr lang="x-none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#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x-none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I Ethics: What It Is And Why It Matt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88" y="2406398"/>
            <a:ext cx="6004592" cy="4032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384" y="2533900"/>
            <a:ext cx="3670384" cy="367038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74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you relate?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749" y="2619541"/>
            <a:ext cx="5601251" cy="4059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22" y="2619541"/>
            <a:ext cx="4967037" cy="40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8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</a:t>
            </a:r>
            <a:endParaRPr lang="en-US" dirty="0"/>
          </a:p>
        </p:txBody>
      </p:sp>
      <p:pic>
        <p:nvPicPr>
          <p:cNvPr id="5" name="Picture 2" descr="Code of Ethics: Understanding Its Types, Uses Through Examples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22"/>
          <a:stretch/>
        </p:blipFill>
        <p:spPr bwMode="auto">
          <a:xfrm>
            <a:off x="1690479" y="2394952"/>
            <a:ext cx="6876006" cy="3803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01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ethics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4954" y="2309812"/>
            <a:ext cx="4006683" cy="40066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3329"/>
          <a:stretch/>
        </p:blipFill>
        <p:spPr>
          <a:xfrm>
            <a:off x="5709453" y="2582939"/>
            <a:ext cx="4605621" cy="373355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54954" y="6008914"/>
            <a:ext cx="259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ppccs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22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3492</TotalTime>
  <Words>20</Words>
  <Application>Microsoft Office PowerPoint</Application>
  <PresentationFormat>Widescreen</PresentationFormat>
  <Paragraphs>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Wingdings 3</vt:lpstr>
      <vt:lpstr>Ion Boardroom</vt:lpstr>
      <vt:lpstr>PROFESSIONAL ETHICS</vt:lpstr>
      <vt:lpstr>WHAT IS IT?</vt:lpstr>
      <vt:lpstr>Can you relate?</vt:lpstr>
      <vt:lpstr>Definition </vt:lpstr>
      <vt:lpstr>Types of ethics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ENTREPRENEURSHIP </dc:title>
  <dc:creator>Sarah Zafar</dc:creator>
  <cp:lastModifiedBy>DELL</cp:lastModifiedBy>
  <cp:revision>114</cp:revision>
  <dcterms:created xsi:type="dcterms:W3CDTF">2023-10-18T08:41:13Z</dcterms:created>
  <dcterms:modified xsi:type="dcterms:W3CDTF">2025-09-25T01:06:36Z</dcterms:modified>
</cp:coreProperties>
</file>