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59" r:id="rId4"/>
    <p:sldId id="263" r:id="rId5"/>
    <p:sldId id="264" r:id="rId6"/>
    <p:sldId id="265" r:id="rId7"/>
    <p:sldId id="267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7033"/>
    <a:srgbClr val="C33A1F"/>
    <a:srgbClr val="0000CC"/>
    <a:srgbClr val="FF2549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5441" autoAdjust="0"/>
  </p:normalViewPr>
  <p:slideViewPr>
    <p:cSldViewPr snapToGrid="0">
      <p:cViewPr varScale="1">
        <p:scale>
          <a:sx n="115" d="100"/>
          <a:sy n="115" d="100"/>
        </p:scale>
        <p:origin x="57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9322" y="3001294"/>
            <a:ext cx="8229600" cy="145271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316" y="553062"/>
            <a:ext cx="8214852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36444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96962"/>
            <a:ext cx="8246070" cy="328151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97" y="318046"/>
            <a:ext cx="670270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9258"/>
            <a:ext cx="6725264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7074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95785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43025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95785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43025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bdjabbar110@gmail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316" y="3126658"/>
            <a:ext cx="8111613" cy="1393719"/>
          </a:xfrm>
        </p:spPr>
        <p:txBody>
          <a:bodyPr>
            <a:normAutofit/>
          </a:bodyPr>
          <a:lstStyle/>
          <a:p>
            <a:r>
              <a:rPr lang="en-US" dirty="0" smtClean="0"/>
              <a:t>Quiz Mobile App </a:t>
            </a:r>
            <a:br>
              <a:rPr lang="en-US" dirty="0" smtClean="0"/>
            </a:br>
            <a:r>
              <a:rPr lang="en-US" dirty="0" smtClean="0"/>
              <a:t>Development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96962"/>
            <a:ext cx="5148521" cy="32815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time consuming problem of manual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Checking </a:t>
            </a:r>
            <a:r>
              <a:rPr lang="en-US" dirty="0"/>
              <a:t>the answer sheets after taking </a:t>
            </a:r>
            <a:r>
              <a:rPr lang="en-US" dirty="0" smtClean="0"/>
              <a:t>test.</a:t>
            </a:r>
          </a:p>
          <a:p>
            <a:r>
              <a:rPr lang="en-US" dirty="0" smtClean="0"/>
              <a:t>Waste of money for paper, printing, distribution.</a:t>
            </a:r>
          </a:p>
          <a:p>
            <a:r>
              <a:rPr lang="en-US" dirty="0" smtClean="0"/>
              <a:t>Waste </a:t>
            </a:r>
            <a:r>
              <a:rPr lang="en-US" dirty="0"/>
              <a:t>the examiners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Waste the user time also.</a:t>
            </a:r>
          </a:p>
          <a:p>
            <a:r>
              <a:rPr lang="en-US" dirty="0" smtClean="0"/>
              <a:t>User wait for there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25" y="1496963"/>
            <a:ext cx="3512883" cy="32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Friends Interface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/>
              <a:t>I</a:t>
            </a:r>
            <a:r>
              <a:rPr lang="en-US" dirty="0" smtClean="0"/>
              <a:t>nform the user </a:t>
            </a:r>
            <a:r>
              <a:rPr lang="en-US" dirty="0"/>
              <a:t>while </a:t>
            </a:r>
            <a:r>
              <a:rPr lang="en-US" dirty="0" smtClean="0"/>
              <a:t>entering </a:t>
            </a:r>
            <a:r>
              <a:rPr lang="en-US" dirty="0"/>
              <a:t>invalid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This system don’t </a:t>
            </a:r>
            <a:r>
              <a:rPr lang="en-US" dirty="0"/>
              <a:t>need to high computing </a:t>
            </a:r>
            <a:r>
              <a:rPr lang="en-US" dirty="0" smtClean="0"/>
              <a:t>knowledge.</a:t>
            </a:r>
          </a:p>
          <a:p>
            <a:r>
              <a:rPr lang="en-US" dirty="0" smtClean="0"/>
              <a:t>Step by </a:t>
            </a:r>
            <a:r>
              <a:rPr lang="en-US" dirty="0"/>
              <a:t>s</a:t>
            </a:r>
            <a:r>
              <a:rPr lang="en-US" dirty="0" smtClean="0"/>
              <a:t>tep Inform the user what to do now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Originality of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317" y="1510018"/>
            <a:ext cx="6227821" cy="629176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I have done code myself as shown by Screenshot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7" y="1895912"/>
            <a:ext cx="6669248" cy="324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317" y="1510017"/>
            <a:ext cx="8093365" cy="3338819"/>
          </a:xfrm>
        </p:spPr>
        <p:txBody>
          <a:bodyPr/>
          <a:lstStyle/>
          <a:p>
            <a:pPr algn="l"/>
            <a:r>
              <a:rPr lang="en-US" dirty="0"/>
              <a:t>The aim of this project is to computerized the existing manual system and help the examiners to </a:t>
            </a:r>
            <a:r>
              <a:rPr lang="en-US" dirty="0" smtClean="0"/>
              <a:t>save </a:t>
            </a:r>
            <a:r>
              <a:rPr lang="en-US" dirty="0"/>
              <a:t>their valuable </a:t>
            </a:r>
            <a:r>
              <a:rPr lang="en-US" dirty="0" smtClean="0"/>
              <a:t>time</a:t>
            </a:r>
          </a:p>
          <a:p>
            <a:pPr algn="l"/>
            <a:r>
              <a:rPr lang="en-US" dirty="0" smtClean="0"/>
              <a:t>The </a:t>
            </a:r>
            <a:r>
              <a:rPr lang="en-US" dirty="0"/>
              <a:t>project will reduce </a:t>
            </a:r>
            <a:r>
              <a:rPr lang="en-US" dirty="0" smtClean="0"/>
              <a:t>the manual </a:t>
            </a:r>
            <a:r>
              <a:rPr lang="en-US" dirty="0"/>
              <a:t>process in managing examinations and all issues</a:t>
            </a:r>
          </a:p>
          <a:p>
            <a:pPr algn="l"/>
            <a:r>
              <a:rPr lang="en-US" dirty="0"/>
              <a:t>Correct answers will be evaluated by system (First it </a:t>
            </a:r>
            <a:r>
              <a:rPr lang="en-US" dirty="0" smtClean="0"/>
              <a:t>should be </a:t>
            </a:r>
            <a:r>
              <a:rPr lang="en-US" dirty="0"/>
              <a:t>determining by examiner</a:t>
            </a:r>
            <a:r>
              <a:rPr lang="en-US" dirty="0" smtClean="0"/>
              <a:t>) </a:t>
            </a:r>
          </a:p>
          <a:p>
            <a:pPr algn="l"/>
            <a:r>
              <a:rPr lang="en-US" dirty="0" smtClean="0"/>
              <a:t>Users </a:t>
            </a:r>
            <a:r>
              <a:rPr lang="en-US" dirty="0"/>
              <a:t>can see their result after submitting the test.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36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317" y="1510018"/>
            <a:ext cx="8093365" cy="922790"/>
          </a:xfrm>
        </p:spPr>
        <p:txBody>
          <a:bodyPr/>
          <a:lstStyle/>
          <a:p>
            <a:pPr algn="l"/>
            <a:r>
              <a:rPr lang="en-US" dirty="0" smtClean="0"/>
              <a:t>Complete all thing but </a:t>
            </a:r>
            <a:r>
              <a:rPr lang="en-US" dirty="0"/>
              <a:t>without </a:t>
            </a:r>
            <a:r>
              <a:rPr lang="en-US" dirty="0" smtClean="0"/>
              <a:t>registration part</a:t>
            </a:r>
          </a:p>
          <a:p>
            <a:pPr algn="l"/>
            <a:r>
              <a:rPr lang="en-US" dirty="0" smtClean="0"/>
              <a:t>Complete User Quiz part, user can start quiz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3" y="2357306"/>
            <a:ext cx="1223172" cy="2786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12" y="2357306"/>
            <a:ext cx="1264329" cy="27861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65" y="2370414"/>
            <a:ext cx="1264329" cy="27861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50" y="2357306"/>
            <a:ext cx="1264329" cy="27861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35" y="2370414"/>
            <a:ext cx="1264329" cy="27730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20" y="2363860"/>
            <a:ext cx="1317879" cy="27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3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3" y="1628896"/>
            <a:ext cx="4802187" cy="31001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25" y="1496963"/>
            <a:ext cx="3512883" cy="32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317" y="1510017"/>
            <a:ext cx="8093365" cy="3338819"/>
          </a:xfrm>
        </p:spPr>
        <p:txBody>
          <a:bodyPr/>
          <a:lstStyle/>
          <a:p>
            <a:pPr algn="l"/>
            <a:r>
              <a:rPr lang="en-US" b="1" u="sng" dirty="0" smtClean="0"/>
              <a:t>Email: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abdjabbar110@gmail.com</a:t>
            </a:r>
            <a:endParaRPr lang="en-US" dirty="0" smtClean="0"/>
          </a:p>
          <a:p>
            <a:pPr algn="l"/>
            <a:r>
              <a:rPr lang="en-US" b="1" u="sng" dirty="0" smtClean="0"/>
              <a:t>LinkedIn:</a:t>
            </a:r>
            <a:r>
              <a:rPr lang="en-US" dirty="0" smtClean="0"/>
              <a:t> </a:t>
            </a:r>
            <a:r>
              <a:rPr lang="en-US" dirty="0"/>
              <a:t>https://www.linkedin.com/in/abdul-jabbar-7b1401132/</a:t>
            </a:r>
            <a:endParaRPr lang="en-US" dirty="0" smtClean="0"/>
          </a:p>
          <a:p>
            <a:pPr algn="l"/>
            <a:r>
              <a:rPr lang="en-US" b="1" u="sng" dirty="0" smtClean="0"/>
              <a:t>GitHub: </a:t>
            </a:r>
            <a:r>
              <a:rPr lang="en-US" dirty="0"/>
              <a:t>https://github.com/AbdulJabbar64/Android-Project-Quiz-app/tree/master</a:t>
            </a:r>
          </a:p>
          <a:p>
            <a:pPr algn="l"/>
            <a:r>
              <a:rPr lang="en-US" b="1" u="sng" dirty="0" smtClean="0"/>
              <a:t>Project Video Link</a:t>
            </a:r>
            <a:r>
              <a:rPr lang="en-US" b="1" u="sng" dirty="0"/>
              <a:t>: </a:t>
            </a:r>
            <a:r>
              <a:rPr lang="en-US" dirty="0"/>
              <a:t>https://drive.google.com/drive/folders/1sQNFat_OhPgRG0k8Ti7SLontUaeY9v1r?usp=sharing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67728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On-screen Show (16:9)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Quiz Mobile App  Development Project</vt:lpstr>
      <vt:lpstr>Identify the Problem</vt:lpstr>
      <vt:lpstr>Interactive Interface</vt:lpstr>
      <vt:lpstr>Originality of Project</vt:lpstr>
      <vt:lpstr>Problem Solution</vt:lpstr>
      <vt:lpstr>Completeness</vt:lpstr>
      <vt:lpstr>PowerPoint Presentation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2021-08-27T02:50:17Z</dcterms:modified>
</cp:coreProperties>
</file>