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1"/>
  </p:notesMasterIdLst>
  <p:sldIdLst>
    <p:sldId id="256" r:id="rId2"/>
    <p:sldId id="274" r:id="rId3"/>
    <p:sldId id="257" r:id="rId4"/>
    <p:sldId id="259" r:id="rId5"/>
    <p:sldId id="263" r:id="rId6"/>
    <p:sldId id="264" r:id="rId7"/>
    <p:sldId id="265" r:id="rId8"/>
    <p:sldId id="267" r:id="rId9"/>
    <p:sldId id="266" r:id="rId1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FF29"/>
    <a:srgbClr val="007033"/>
    <a:srgbClr val="C33A1F"/>
    <a:srgbClr val="0000CC"/>
    <a:srgbClr val="FF2549"/>
    <a:srgbClr val="003635"/>
    <a:srgbClr val="D6370C"/>
    <a:srgbClr val="1D3A00"/>
    <a:srgbClr val="FF856D"/>
    <a:srgbClr val="0058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3" autoAdjust="0"/>
    <p:restoredTop sz="95441" autoAdjust="0"/>
  </p:normalViewPr>
  <p:slideViewPr>
    <p:cSldViewPr snapToGrid="0">
      <p:cViewPr varScale="1">
        <p:scale>
          <a:sx n="115" d="100"/>
          <a:sy n="115" d="100"/>
        </p:scale>
        <p:origin x="570" y="84"/>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8/25/2021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t>2</a:t>
            </a:fld>
            <a:endParaRPr lang="en-US"/>
          </a:p>
        </p:txBody>
      </p:sp>
    </p:spTree>
    <p:extLst>
      <p:ext uri="{BB962C8B-B14F-4D97-AF65-F5344CB8AC3E}">
        <p14:creationId xmlns:p14="http://schemas.microsoft.com/office/powerpoint/2010/main" val="1192200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t>3</a:t>
            </a:fld>
            <a:endParaRPr lang="en-US"/>
          </a:p>
        </p:txBody>
      </p:sp>
    </p:spTree>
    <p:extLst>
      <p:ext uri="{BB962C8B-B14F-4D97-AF65-F5344CB8AC3E}">
        <p14:creationId xmlns:p14="http://schemas.microsoft.com/office/powerpoint/2010/main" val="27114779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79322" y="3001294"/>
            <a:ext cx="8229600" cy="1452719"/>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538316" y="553062"/>
            <a:ext cx="8214852" cy="678426"/>
          </a:xfrm>
        </p:spPr>
        <p:txBody>
          <a:bodyPr>
            <a:normAutofit/>
          </a:bodyPr>
          <a:lstStyle>
            <a:lvl1pPr marL="0" indent="0" algn="l">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8/25/2021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4573" y="364447"/>
            <a:ext cx="8259098" cy="763526"/>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496962"/>
            <a:ext cx="8246070" cy="3281514"/>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4197" y="318046"/>
            <a:ext cx="6702702" cy="725349"/>
          </a:xfrm>
        </p:spPr>
        <p:txBody>
          <a:bodyPr>
            <a:normAutofit/>
          </a:bodyPr>
          <a:lstStyle>
            <a:lvl1pPr algn="l">
              <a:defRPr sz="3600">
                <a:solidFill>
                  <a:schemeClr val="accent6">
                    <a:lumMod val="75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57200" y="1069258"/>
            <a:ext cx="6725264" cy="3619239"/>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8/25/2021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8/25/2021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8" y="470749"/>
            <a:ext cx="8093365"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957859"/>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430256"/>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957859"/>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430256"/>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8/25/2021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8/25/2021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8/25/2021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8/25/2021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7.jpeg"/><Relationship Id="rId1" Type="http://schemas.openxmlformats.org/officeDocument/2006/relationships/slideLayout" Target="../slideLayouts/slideLayout6.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mailto:abdjabbar110@gmail.com"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8316" y="3126658"/>
            <a:ext cx="8111613" cy="1393719"/>
          </a:xfrm>
        </p:spPr>
        <p:txBody>
          <a:bodyPr>
            <a:normAutofit/>
          </a:bodyPr>
          <a:lstStyle/>
          <a:p>
            <a:r>
              <a:rPr lang="en-US" dirty="0" smtClean="0"/>
              <a:t>Quiz Mobile App </a:t>
            </a:r>
            <a:br>
              <a:rPr lang="en-US" dirty="0" smtClean="0"/>
            </a:br>
            <a:r>
              <a:rPr lang="en-US" dirty="0" smtClean="0"/>
              <a:t>Development Project</a:t>
            </a:r>
            <a:endParaRPr lang="en-US" dirty="0"/>
          </a:p>
        </p:txBody>
      </p:sp>
      <p:sp>
        <p:nvSpPr>
          <p:cNvPr id="3" name="Subtitle 2"/>
          <p:cNvSpPr>
            <a:spLocks noGrp="1"/>
          </p:cNvSpPr>
          <p:nvPr>
            <p:ph type="subTitle" idx="1"/>
          </p:nvPr>
        </p:nvSpPr>
        <p:spPr>
          <a:xfrm>
            <a:off x="471949" y="471943"/>
            <a:ext cx="8421330" cy="730043"/>
          </a:xfrm>
        </p:spPr>
        <p:txBody>
          <a:bodyPr/>
          <a:lstStyle/>
          <a:p>
            <a:endParaRPr lang="en-US"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Identify the Problem</a:t>
            </a:r>
            <a:endParaRPr lang="en-US" dirty="0"/>
          </a:p>
        </p:txBody>
      </p:sp>
      <p:sp>
        <p:nvSpPr>
          <p:cNvPr id="3" name="Content Placeholder 2"/>
          <p:cNvSpPr>
            <a:spLocks noGrp="1"/>
          </p:cNvSpPr>
          <p:nvPr>
            <p:ph idx="1"/>
          </p:nvPr>
        </p:nvSpPr>
        <p:spPr>
          <a:xfrm>
            <a:off x="463714" y="1496962"/>
            <a:ext cx="5148521" cy="3281514"/>
          </a:xfrm>
        </p:spPr>
        <p:txBody>
          <a:bodyPr>
            <a:normAutofit fontScale="85000" lnSpcReduction="20000"/>
          </a:bodyPr>
          <a:lstStyle/>
          <a:p>
            <a:r>
              <a:rPr lang="en-US" dirty="0" smtClean="0"/>
              <a:t>Overcome </a:t>
            </a:r>
            <a:r>
              <a:rPr lang="en-US" dirty="0"/>
              <a:t>the time consuming problem of manual </a:t>
            </a:r>
            <a:r>
              <a:rPr lang="en-US" dirty="0" smtClean="0"/>
              <a:t>system.</a:t>
            </a:r>
          </a:p>
          <a:p>
            <a:r>
              <a:rPr lang="en-US" dirty="0" smtClean="0"/>
              <a:t>Checking </a:t>
            </a:r>
            <a:r>
              <a:rPr lang="en-US" dirty="0"/>
              <a:t>the answer sheets after taking </a:t>
            </a:r>
            <a:r>
              <a:rPr lang="en-US" dirty="0" smtClean="0"/>
              <a:t>test.</a:t>
            </a:r>
          </a:p>
          <a:p>
            <a:r>
              <a:rPr lang="en-US" dirty="0" smtClean="0"/>
              <a:t>Waste of money for paper, printing, distribution.</a:t>
            </a:r>
          </a:p>
          <a:p>
            <a:r>
              <a:rPr lang="en-US" dirty="0" smtClean="0"/>
              <a:t>Waste </a:t>
            </a:r>
            <a:r>
              <a:rPr lang="en-US" dirty="0"/>
              <a:t>the examiners </a:t>
            </a:r>
            <a:r>
              <a:rPr lang="en-US" dirty="0" smtClean="0"/>
              <a:t>time.</a:t>
            </a:r>
          </a:p>
          <a:p>
            <a:r>
              <a:rPr lang="en-US" dirty="0" smtClean="0"/>
              <a:t>Waste the user time also.</a:t>
            </a:r>
          </a:p>
          <a:p>
            <a:r>
              <a:rPr lang="en-US" dirty="0" smtClean="0"/>
              <a:t>User wait for there results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4125" y="1496963"/>
            <a:ext cx="3512883" cy="3281514"/>
          </a:xfrm>
          <a:prstGeom prst="rect">
            <a:avLst/>
          </a:prstGeom>
        </p:spPr>
      </p:pic>
    </p:spTree>
    <p:extLst>
      <p:ext uri="{BB962C8B-B14F-4D97-AF65-F5344CB8AC3E}">
        <p14:creationId xmlns:p14="http://schemas.microsoft.com/office/powerpoint/2010/main" val="33986119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Identify the Problem</a:t>
            </a:r>
            <a:endParaRPr lang="en-US" dirty="0"/>
          </a:p>
        </p:txBody>
      </p:sp>
      <p:sp>
        <p:nvSpPr>
          <p:cNvPr id="3" name="Content Placeholder 2"/>
          <p:cNvSpPr>
            <a:spLocks noGrp="1"/>
          </p:cNvSpPr>
          <p:nvPr>
            <p:ph idx="1"/>
          </p:nvPr>
        </p:nvSpPr>
        <p:spPr>
          <a:xfrm>
            <a:off x="463714" y="1496962"/>
            <a:ext cx="5148521" cy="3281514"/>
          </a:xfrm>
        </p:spPr>
        <p:txBody>
          <a:bodyPr>
            <a:noAutofit/>
          </a:bodyPr>
          <a:lstStyle/>
          <a:p>
            <a:r>
              <a:rPr lang="en-US" sz="1800" dirty="0" smtClean="0"/>
              <a:t>The </a:t>
            </a:r>
            <a:r>
              <a:rPr lang="en-US" sz="1800" b="1" u="sng" dirty="0" smtClean="0"/>
              <a:t>Quiz Application</a:t>
            </a:r>
            <a:r>
              <a:rPr lang="en-US" sz="1800" dirty="0" smtClean="0"/>
              <a:t> </a:t>
            </a:r>
            <a:r>
              <a:rPr lang="en-US" sz="1800" dirty="0"/>
              <a:t>project will be developed to overcome the time consuming problem of manual system. </a:t>
            </a:r>
            <a:endParaRPr lang="en-US" sz="1800" dirty="0" smtClean="0"/>
          </a:p>
          <a:p>
            <a:r>
              <a:rPr lang="en-US" sz="1800" dirty="0" smtClean="0"/>
              <a:t>Apart </a:t>
            </a:r>
            <a:r>
              <a:rPr lang="en-US" sz="1800" dirty="0"/>
              <a:t>from that in current system, checking the answer sheets after taking test, waste the examiners time, so this application will check the correct answer and save the examiner time and carry the examination in an effective manner. </a:t>
            </a:r>
            <a:endParaRPr lang="en-US" sz="1800" dirty="0" smtClean="0"/>
          </a:p>
          <a:p>
            <a:r>
              <a:rPr lang="en-US" sz="1800" dirty="0" smtClean="0"/>
              <a:t>The </a:t>
            </a:r>
            <a:r>
              <a:rPr lang="en-US" sz="1800" dirty="0"/>
              <a:t>users which are use this system don’t need to high computing knowledge and  also system will  inform them  while entering invalid data</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4125" y="1488574"/>
            <a:ext cx="3512883" cy="3281514"/>
          </a:xfrm>
          <a:prstGeom prst="rect">
            <a:avLst/>
          </a:prstGeom>
        </p:spPr>
      </p:pic>
    </p:spTree>
    <p:extLst>
      <p:ext uri="{BB962C8B-B14F-4D97-AF65-F5344CB8AC3E}">
        <p14:creationId xmlns:p14="http://schemas.microsoft.com/office/powerpoint/2010/main" val="410330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Interactive Interface</a:t>
            </a:r>
            <a:endParaRPr lang="en-US" dirty="0"/>
          </a:p>
        </p:txBody>
      </p:sp>
      <p:sp>
        <p:nvSpPr>
          <p:cNvPr id="5" name="Content Placeholder 4"/>
          <p:cNvSpPr>
            <a:spLocks noGrp="1"/>
          </p:cNvSpPr>
          <p:nvPr>
            <p:ph idx="1"/>
          </p:nvPr>
        </p:nvSpPr>
        <p:spPr/>
        <p:txBody>
          <a:bodyPr/>
          <a:lstStyle/>
          <a:p>
            <a:r>
              <a:rPr lang="en-US" dirty="0" smtClean="0"/>
              <a:t>User Friends Interface</a:t>
            </a:r>
          </a:p>
          <a:p>
            <a:r>
              <a:rPr lang="en-US" dirty="0" smtClean="0"/>
              <a:t>Easy to use</a:t>
            </a:r>
          </a:p>
          <a:p>
            <a:r>
              <a:rPr lang="en-US" dirty="0"/>
              <a:t>I</a:t>
            </a:r>
            <a:r>
              <a:rPr lang="en-US" dirty="0" smtClean="0"/>
              <a:t>nform the user </a:t>
            </a:r>
            <a:r>
              <a:rPr lang="en-US" dirty="0"/>
              <a:t>while </a:t>
            </a:r>
            <a:r>
              <a:rPr lang="en-US" dirty="0" smtClean="0"/>
              <a:t>entering </a:t>
            </a:r>
            <a:r>
              <a:rPr lang="en-US" dirty="0"/>
              <a:t>invalid </a:t>
            </a:r>
            <a:r>
              <a:rPr lang="en-US" dirty="0" smtClean="0"/>
              <a:t>data</a:t>
            </a:r>
          </a:p>
          <a:p>
            <a:r>
              <a:rPr lang="en-US" dirty="0" smtClean="0"/>
              <a:t>This system don’t </a:t>
            </a:r>
            <a:r>
              <a:rPr lang="en-US" dirty="0"/>
              <a:t>need to high computing </a:t>
            </a:r>
            <a:r>
              <a:rPr lang="en-US" dirty="0" smtClean="0"/>
              <a:t>knowledge.</a:t>
            </a:r>
          </a:p>
          <a:p>
            <a:r>
              <a:rPr lang="en-US" dirty="0" smtClean="0"/>
              <a:t>Step by </a:t>
            </a:r>
            <a:r>
              <a:rPr lang="en-US" dirty="0"/>
              <a:t>s</a:t>
            </a:r>
            <a:r>
              <a:rPr lang="en-US" dirty="0" smtClean="0"/>
              <a:t>tep Inform the user what to do now</a:t>
            </a:r>
            <a:endParaRPr lang="en-US" dirty="0"/>
          </a:p>
          <a:p>
            <a:pPr marL="0" indent="0">
              <a:buNone/>
            </a:pPr>
            <a:endParaRPr lang="en-US" dirty="0"/>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down)">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down)">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Originality of Project</a:t>
            </a:r>
            <a:endParaRPr lang="en-US" dirty="0"/>
          </a:p>
        </p:txBody>
      </p:sp>
      <p:sp>
        <p:nvSpPr>
          <p:cNvPr id="4" name="Content Placeholder 3"/>
          <p:cNvSpPr>
            <a:spLocks noGrp="1"/>
          </p:cNvSpPr>
          <p:nvPr>
            <p:ph sz="half" idx="2"/>
          </p:nvPr>
        </p:nvSpPr>
        <p:spPr>
          <a:xfrm>
            <a:off x="525317" y="1510018"/>
            <a:ext cx="6227821" cy="629176"/>
          </a:xfrm>
        </p:spPr>
        <p:txBody>
          <a:bodyPr>
            <a:normAutofit fontScale="92500"/>
          </a:bodyPr>
          <a:lstStyle/>
          <a:p>
            <a:pPr algn="l"/>
            <a:r>
              <a:rPr lang="en-US" dirty="0" smtClean="0"/>
              <a:t>I have done code myself as shown by Screenshot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317" y="1895912"/>
            <a:ext cx="6669248" cy="3247588"/>
          </a:xfrm>
          <a:prstGeom prst="rect">
            <a:avLst/>
          </a:prstGeom>
        </p:spPr>
      </p:pic>
    </p:spTree>
    <p:extLst>
      <p:ext uri="{BB962C8B-B14F-4D97-AF65-F5344CB8AC3E}">
        <p14:creationId xmlns:p14="http://schemas.microsoft.com/office/powerpoint/2010/main" val="21904618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Solution</a:t>
            </a:r>
            <a:endParaRPr lang="en-US" dirty="0"/>
          </a:p>
        </p:txBody>
      </p:sp>
      <p:sp>
        <p:nvSpPr>
          <p:cNvPr id="4" name="Content Placeholder 3"/>
          <p:cNvSpPr>
            <a:spLocks noGrp="1"/>
          </p:cNvSpPr>
          <p:nvPr>
            <p:ph sz="half" idx="2"/>
          </p:nvPr>
        </p:nvSpPr>
        <p:spPr>
          <a:xfrm>
            <a:off x="525317" y="1510017"/>
            <a:ext cx="8093365" cy="3338819"/>
          </a:xfrm>
        </p:spPr>
        <p:txBody>
          <a:bodyPr/>
          <a:lstStyle/>
          <a:p>
            <a:pPr algn="l"/>
            <a:r>
              <a:rPr lang="en-US" dirty="0"/>
              <a:t>The aim of this project is to computerized the existing manual system and help the examiners to </a:t>
            </a:r>
            <a:r>
              <a:rPr lang="en-US" dirty="0" smtClean="0"/>
              <a:t>save </a:t>
            </a:r>
            <a:r>
              <a:rPr lang="en-US" dirty="0"/>
              <a:t>their valuable </a:t>
            </a:r>
            <a:r>
              <a:rPr lang="en-US" dirty="0" smtClean="0"/>
              <a:t>time</a:t>
            </a:r>
          </a:p>
          <a:p>
            <a:pPr algn="l"/>
            <a:r>
              <a:rPr lang="en-US" dirty="0" smtClean="0"/>
              <a:t>The </a:t>
            </a:r>
            <a:r>
              <a:rPr lang="en-US" dirty="0"/>
              <a:t>project will reduce </a:t>
            </a:r>
            <a:r>
              <a:rPr lang="en-US" dirty="0" smtClean="0"/>
              <a:t>the manual </a:t>
            </a:r>
            <a:r>
              <a:rPr lang="en-US" dirty="0"/>
              <a:t>process in managing examinations and all issues</a:t>
            </a:r>
          </a:p>
          <a:p>
            <a:pPr algn="l"/>
            <a:r>
              <a:rPr lang="en-US" dirty="0"/>
              <a:t>Correct answers will be evaluated by system (First it </a:t>
            </a:r>
            <a:r>
              <a:rPr lang="en-US" dirty="0" smtClean="0"/>
              <a:t>should be </a:t>
            </a:r>
            <a:r>
              <a:rPr lang="en-US" dirty="0"/>
              <a:t>determining by examiner</a:t>
            </a:r>
            <a:r>
              <a:rPr lang="en-US" dirty="0" smtClean="0"/>
              <a:t>) </a:t>
            </a:r>
          </a:p>
          <a:p>
            <a:pPr algn="l"/>
            <a:r>
              <a:rPr lang="en-US" dirty="0" smtClean="0"/>
              <a:t>Users </a:t>
            </a:r>
            <a:r>
              <a:rPr lang="en-US" dirty="0"/>
              <a:t>can see their result after submitting the test.</a:t>
            </a:r>
          </a:p>
          <a:p>
            <a:pPr algn="l"/>
            <a:endParaRPr lang="en-US" dirty="0" smtClean="0"/>
          </a:p>
        </p:txBody>
      </p:sp>
    </p:spTree>
    <p:extLst>
      <p:ext uri="{BB962C8B-B14F-4D97-AF65-F5344CB8AC3E}">
        <p14:creationId xmlns:p14="http://schemas.microsoft.com/office/powerpoint/2010/main" val="919363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Completeness</a:t>
            </a:r>
            <a:endParaRPr lang="en-US" dirty="0"/>
          </a:p>
        </p:txBody>
      </p:sp>
      <p:sp>
        <p:nvSpPr>
          <p:cNvPr id="4" name="Content Placeholder 3"/>
          <p:cNvSpPr>
            <a:spLocks noGrp="1"/>
          </p:cNvSpPr>
          <p:nvPr>
            <p:ph sz="half" idx="2"/>
          </p:nvPr>
        </p:nvSpPr>
        <p:spPr>
          <a:xfrm>
            <a:off x="525317" y="1510018"/>
            <a:ext cx="8093365" cy="922790"/>
          </a:xfrm>
        </p:spPr>
        <p:txBody>
          <a:bodyPr/>
          <a:lstStyle/>
          <a:p>
            <a:pPr algn="l"/>
            <a:r>
              <a:rPr lang="en-US" dirty="0" smtClean="0"/>
              <a:t>Complete all thing but </a:t>
            </a:r>
            <a:r>
              <a:rPr lang="en-US" dirty="0"/>
              <a:t>without </a:t>
            </a:r>
            <a:r>
              <a:rPr lang="en-US" dirty="0" smtClean="0"/>
              <a:t>registration part</a:t>
            </a:r>
          </a:p>
          <a:p>
            <a:pPr algn="l"/>
            <a:r>
              <a:rPr lang="en-US" dirty="0" smtClean="0"/>
              <a:t>Complete User Quiz part, user can start quiz</a:t>
            </a:r>
          </a:p>
          <a:p>
            <a:pPr algn="l"/>
            <a:endParaRPr lang="en-US" dirty="0" smtClean="0"/>
          </a:p>
          <a:p>
            <a:pPr algn="l"/>
            <a:endParaRPr lang="en-US"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203" y="2357306"/>
            <a:ext cx="1223172" cy="2786194"/>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8312" y="2357306"/>
            <a:ext cx="1264329" cy="2786194"/>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77965" y="2370414"/>
            <a:ext cx="1264329" cy="2786194"/>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34150" y="2357306"/>
            <a:ext cx="1264329" cy="2786194"/>
          </a:xfrm>
          <a:prstGeom prst="rect">
            <a:avLst/>
          </a:prstGeom>
        </p:spPr>
      </p:pic>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90335" y="2370414"/>
            <a:ext cx="1264329" cy="2773086"/>
          </a:xfrm>
          <a:prstGeom prst="rect">
            <a:avLst/>
          </a:prstGeom>
        </p:spPr>
      </p:pic>
      <p:pic>
        <p:nvPicPr>
          <p:cNvPr id="17" name="Picture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46520" y="2363860"/>
            <a:ext cx="1317879" cy="2786194"/>
          </a:xfrm>
          <a:prstGeom prst="rect">
            <a:avLst/>
          </a:prstGeom>
        </p:spPr>
      </p:pic>
    </p:spTree>
    <p:extLst>
      <p:ext uri="{BB962C8B-B14F-4D97-AF65-F5344CB8AC3E}">
        <p14:creationId xmlns:p14="http://schemas.microsoft.com/office/powerpoint/2010/main" val="2478431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25463" y="1628896"/>
            <a:ext cx="4802187" cy="310014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4125" y="1496963"/>
            <a:ext cx="3512883" cy="3281514"/>
          </a:xfrm>
          <a:prstGeom prst="rect">
            <a:avLst/>
          </a:prstGeom>
        </p:spPr>
      </p:pic>
    </p:spTree>
    <p:extLst>
      <p:ext uri="{BB962C8B-B14F-4D97-AF65-F5344CB8AC3E}">
        <p14:creationId xmlns:p14="http://schemas.microsoft.com/office/powerpoint/2010/main" val="2891862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a:t>
            </a:r>
            <a:endParaRPr lang="en-US" dirty="0"/>
          </a:p>
        </p:txBody>
      </p:sp>
      <p:sp>
        <p:nvSpPr>
          <p:cNvPr id="4" name="Content Placeholder 3"/>
          <p:cNvSpPr>
            <a:spLocks noGrp="1"/>
          </p:cNvSpPr>
          <p:nvPr>
            <p:ph sz="half" idx="2"/>
          </p:nvPr>
        </p:nvSpPr>
        <p:spPr>
          <a:xfrm>
            <a:off x="525317" y="1510017"/>
            <a:ext cx="8093365" cy="3338819"/>
          </a:xfrm>
        </p:spPr>
        <p:txBody>
          <a:bodyPr/>
          <a:lstStyle/>
          <a:p>
            <a:pPr algn="l"/>
            <a:r>
              <a:rPr lang="en-US" b="1" u="sng" dirty="0" smtClean="0"/>
              <a:t>Email:</a:t>
            </a:r>
            <a:r>
              <a:rPr lang="en-US" dirty="0" smtClean="0"/>
              <a:t> </a:t>
            </a:r>
            <a:r>
              <a:rPr lang="en-US" dirty="0" smtClean="0">
                <a:hlinkClick r:id="rId2"/>
              </a:rPr>
              <a:t>abdjabbar110@gmail.com</a:t>
            </a:r>
            <a:endParaRPr lang="en-US" dirty="0" smtClean="0"/>
          </a:p>
          <a:p>
            <a:pPr algn="l"/>
            <a:r>
              <a:rPr lang="en-US" b="1" u="sng" dirty="0" smtClean="0"/>
              <a:t>LinkedIn:</a:t>
            </a:r>
            <a:r>
              <a:rPr lang="en-US" dirty="0" smtClean="0"/>
              <a:t> </a:t>
            </a:r>
            <a:r>
              <a:rPr lang="en-US" dirty="0"/>
              <a:t>https://www.linkedin.com/in/abdul-jabbar-7b1401132/</a:t>
            </a:r>
            <a:endParaRPr lang="en-US" dirty="0" smtClean="0"/>
          </a:p>
          <a:p>
            <a:pPr algn="l"/>
            <a:r>
              <a:rPr lang="en-US" b="1" u="sng" dirty="0" smtClean="0"/>
              <a:t>GitHub: </a:t>
            </a:r>
            <a:r>
              <a:rPr lang="en-US" dirty="0"/>
              <a:t>https://github.com/AbdulJabbar64/Android-Project-Quiz-app/tree/master</a:t>
            </a:r>
          </a:p>
          <a:p>
            <a:pPr algn="l"/>
            <a:r>
              <a:rPr lang="en-US" b="1" u="sng" dirty="0" smtClean="0"/>
              <a:t>Project Video Link</a:t>
            </a:r>
            <a:r>
              <a:rPr lang="en-US" b="1" u="sng" dirty="0"/>
              <a:t>: </a:t>
            </a:r>
            <a:r>
              <a:rPr lang="en-US" dirty="0"/>
              <a:t>https://drive.google.com/drive/folders/1sQNFat_OhPgRG0k8Ti7SLontUaeY9v1r?usp=sharing</a:t>
            </a:r>
            <a:endParaRPr lang="en-US" u="sng" dirty="0" smtClean="0"/>
          </a:p>
        </p:txBody>
      </p:sp>
    </p:spTree>
    <p:extLst>
      <p:ext uri="{BB962C8B-B14F-4D97-AF65-F5344CB8AC3E}">
        <p14:creationId xmlns:p14="http://schemas.microsoft.com/office/powerpoint/2010/main" val="3677288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286</Words>
  <Application>Microsoft Office PowerPoint</Application>
  <PresentationFormat>On-screen Show (16:9)</PresentationFormat>
  <Paragraphs>35</Paragraphs>
  <Slides>9</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Quiz Mobile App  Development Project</vt:lpstr>
      <vt:lpstr>Identify the Problem</vt:lpstr>
      <vt:lpstr>Identify the Problem</vt:lpstr>
      <vt:lpstr>Interactive Interface</vt:lpstr>
      <vt:lpstr>Originality of Project</vt:lpstr>
      <vt:lpstr>Problem Solution</vt:lpstr>
      <vt:lpstr>Completeness</vt:lpstr>
      <vt:lpstr>PowerPoint Presentation</vt:lpstr>
      <vt:lpstr>Contact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2021-08-25T15:39:44Z</dcterms:modified>
</cp:coreProperties>
</file>