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WZRCYB3wrxa3ju6zDVMdlrZZ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ef0ad81e8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cef0ad81e8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9fd80467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e9fd80467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504000" y="3167640"/>
            <a:ext cx="907236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504000" y="5646600"/>
            <a:ext cx="907236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400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15304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504000" y="564660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5153040" y="564660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04000" y="316764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3571560" y="316764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3" type="body"/>
          </p:nvPr>
        </p:nvSpPr>
        <p:spPr>
          <a:xfrm>
            <a:off x="6639120" y="316764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4" type="body"/>
          </p:nvPr>
        </p:nvSpPr>
        <p:spPr>
          <a:xfrm>
            <a:off x="504000" y="564660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5" type="body"/>
          </p:nvPr>
        </p:nvSpPr>
        <p:spPr>
          <a:xfrm>
            <a:off x="3571560" y="564660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6" type="body"/>
          </p:nvPr>
        </p:nvSpPr>
        <p:spPr>
          <a:xfrm>
            <a:off x="6639120" y="5646600"/>
            <a:ext cx="292104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504000" y="3167640"/>
            <a:ext cx="907236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504000" y="3167640"/>
            <a:ext cx="907236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504000" y="3167640"/>
            <a:ext cx="442728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5153040" y="3167640"/>
            <a:ext cx="442728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504000" y="1079640"/>
            <a:ext cx="9072360" cy="80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50400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5153040" y="3167640"/>
            <a:ext cx="442728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504000" y="564660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04000" y="3167640"/>
            <a:ext cx="442728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515304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3" type="body"/>
          </p:nvPr>
        </p:nvSpPr>
        <p:spPr>
          <a:xfrm>
            <a:off x="5153040" y="564660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50400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5153040" y="3167640"/>
            <a:ext cx="442728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504000" y="5646600"/>
            <a:ext cx="9072360" cy="22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504000" y="1079640"/>
            <a:ext cx="907236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504000" y="3167640"/>
            <a:ext cx="9072360" cy="4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447360" y="6886440"/>
            <a:ext cx="319536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722772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cef0ad81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50" y="1442125"/>
            <a:ext cx="6437325" cy="4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1368000" y="3096000"/>
            <a:ext cx="8105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 (TP)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predicted value matches the actual value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actual value was positive and the model predicted a positive value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 (TN)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predicted value matches the actual value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actual value was negative and the model predicted a negative value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1368000" y="3096000"/>
            <a:ext cx="8206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35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 (FP) – Type 1 error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predicted value was falsely predicted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actual value was negative but the model predicted  positive value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68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 (FN) – Type 2 error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predicted value was falsely predicted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8"/>
              <a:buFont typeface="Arial"/>
              <a:buChar char="●"/>
            </a:pPr>
            <a:r>
              <a:rPr b="0" i="0" lang="en-US" sz="196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actual value was positive but the model predicted  negative value</a:t>
            </a:r>
            <a:endParaRPr b="0" i="0" sz="196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/>
          <p:nvPr/>
        </p:nvSpPr>
        <p:spPr>
          <a:xfrm>
            <a:off x="2715300" y="2865578"/>
            <a:ext cx="47742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0" i="0" sz="10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 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368000" y="3096000"/>
            <a:ext cx="8010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is the process of recognizing, understanding, and grouping ideas and objects into preset categories or “sub-populations.”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pre-categorized training data-sets, machine learning programs use a variety of algorithms to classify future data-sets into categories.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368000" y="3096000"/>
            <a:ext cx="7916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499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8"/>
              <a:buFont typeface="Arial"/>
              <a:buChar char="●"/>
            </a:pPr>
            <a:r>
              <a:rPr b="0" i="0" lang="en-US" sz="21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is the process of predicting the class of given data points. </a:t>
            </a:r>
            <a:endParaRPr b="0" i="0" sz="214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499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8"/>
              <a:buFont typeface="Arial"/>
              <a:buChar char="●"/>
            </a:pPr>
            <a:r>
              <a:rPr b="0" i="0" lang="en-US" sz="21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are sometimes called as targets/ labels or categories. </a:t>
            </a:r>
            <a:endParaRPr b="0" i="0" sz="214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499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8"/>
              <a:buFont typeface="Arial"/>
              <a:buChar char="●"/>
            </a:pPr>
            <a:r>
              <a:rPr b="0" i="0" lang="en-US" sz="21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predictive modeling is the task of approximating a mapping function (f) from input variables (X) to discrete output variables (y).</a:t>
            </a:r>
            <a:endParaRPr b="0" i="0" sz="214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368000" y="3096000"/>
            <a:ext cx="7943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belongs to the category of supervised learning where the targets also provided with the input data.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applications in classification in many domains such as in credit approval, medical diagnosis, target marketing etc.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 Algorithms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 Classifier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Neighbors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912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8"/>
              <a:buFont typeface="Arial"/>
              <a:buAutoNum type="arabicPeriod"/>
            </a:pPr>
            <a:r>
              <a:rPr b="0" i="0" lang="en-US" sz="25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 b="0" i="0" sz="252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8"/>
              <a:buFont typeface="Arial"/>
              <a:buChar char="●"/>
            </a:pPr>
            <a:r>
              <a:rPr b="0" i="0" lang="en-US" sz="20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Confusion matrix is an N x N matrix used for evaluating the performance of a classification model, where N is the number of target classes. </a:t>
            </a:r>
            <a:endParaRPr b="0" i="0" sz="208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8"/>
              <a:buFont typeface="Arial"/>
              <a:buChar char="●"/>
            </a:pPr>
            <a:r>
              <a:rPr b="0" i="0" lang="en-US" sz="20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matrix compares the actual target values with those predicted by the machine learning model. </a:t>
            </a:r>
            <a:endParaRPr b="0" i="0" sz="208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8"/>
              <a:buFont typeface="Arial"/>
              <a:buChar char="●"/>
            </a:pPr>
            <a:r>
              <a:rPr b="0" i="0" lang="en-US" sz="20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gives us a holistic view of how well our classification model is performing and what kinds of errors it is making.</a:t>
            </a:r>
            <a:endParaRPr b="0" i="0" sz="208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  –  Type 1 Error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 – Type 2 Error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e9fd80467_0_3"/>
          <p:cNvSpPr/>
          <p:nvPr/>
        </p:nvSpPr>
        <p:spPr>
          <a:xfrm>
            <a:off x="504000" y="72000"/>
            <a:ext cx="90708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ce9fd8046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75" y="1625000"/>
            <a:ext cx="6786025" cy="4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2021-04-04T21:36:04Z</dcterms:created>
</cp:coreProperties>
</file>