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9" r:id="rId5"/>
    <p:sldId id="280" r:id="rId6"/>
    <p:sldId id="259" r:id="rId7"/>
    <p:sldId id="276" r:id="rId8"/>
    <p:sldId id="260" r:id="rId9"/>
    <p:sldId id="261" r:id="rId10"/>
    <p:sldId id="262" r:id="rId11"/>
    <p:sldId id="272" r:id="rId12"/>
    <p:sldId id="278" r:id="rId13"/>
    <p:sldId id="263" r:id="rId14"/>
    <p:sldId id="277" r:id="rId15"/>
    <p:sldId id="264" r:id="rId16"/>
    <p:sldId id="265" r:id="rId17"/>
    <p:sldId id="267" r:id="rId18"/>
    <p:sldId id="269" r:id="rId19"/>
    <p:sldId id="270" r:id="rId20"/>
    <p:sldId id="271" r:id="rId21"/>
    <p:sldId id="268" r:id="rId22"/>
    <p:sldId id="281" r:id="rId23"/>
    <p:sldId id="26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6CB95A-5838-423E-921D-00E59C2C97AF}" v="2" dt="2025-01-06T17:17:07.6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7" autoAdjust="0"/>
    <p:restoredTop sz="94660"/>
  </p:normalViewPr>
  <p:slideViewPr>
    <p:cSldViewPr snapToGrid="0">
      <p:cViewPr varScale="1">
        <p:scale>
          <a:sx n="78" d="100"/>
          <a:sy n="78" d="100"/>
        </p:scale>
        <p:origin x="64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dul Jaleel" userId="e7d79c17a20f8908" providerId="LiveId" clId="{E0E3FC2A-AA43-4B08-804B-3877564C0EA6}"/>
    <pc:docChg chg="undo custSel addSld delSld modSld sldOrd">
      <pc:chgData name="Abdul Jaleel" userId="e7d79c17a20f8908" providerId="LiveId" clId="{E0E3FC2A-AA43-4B08-804B-3877564C0EA6}" dt="2025-01-04T14:09:13.358" v="911" actId="27636"/>
      <pc:docMkLst>
        <pc:docMk/>
      </pc:docMkLst>
      <pc:sldChg chg="modSp mod">
        <pc:chgData name="Abdul Jaleel" userId="e7d79c17a20f8908" providerId="LiveId" clId="{E0E3FC2A-AA43-4B08-804B-3877564C0EA6}" dt="2025-01-04T14:01:54.653" v="856" actId="207"/>
        <pc:sldMkLst>
          <pc:docMk/>
          <pc:sldMk cId="1779716162" sldId="257"/>
        </pc:sldMkLst>
        <pc:spChg chg="mod">
          <ac:chgData name="Abdul Jaleel" userId="e7d79c17a20f8908" providerId="LiveId" clId="{E0E3FC2A-AA43-4B08-804B-3877564C0EA6}" dt="2025-01-04T14:01:54.653" v="856" actId="207"/>
          <ac:spMkLst>
            <pc:docMk/>
            <pc:sldMk cId="1779716162" sldId="257"/>
            <ac:spMk id="3" creationId="{1C5C4404-69D9-4C7A-6CBE-63B8C7B26EBF}"/>
          </ac:spMkLst>
        </pc:spChg>
      </pc:sldChg>
      <pc:sldChg chg="modSp mod">
        <pc:chgData name="Abdul Jaleel" userId="e7d79c17a20f8908" providerId="LiveId" clId="{E0E3FC2A-AA43-4B08-804B-3877564C0EA6}" dt="2025-01-04T14:02:02.006" v="857" actId="207"/>
        <pc:sldMkLst>
          <pc:docMk/>
          <pc:sldMk cId="1453534020" sldId="258"/>
        </pc:sldMkLst>
        <pc:spChg chg="mod">
          <ac:chgData name="Abdul Jaleel" userId="e7d79c17a20f8908" providerId="LiveId" clId="{E0E3FC2A-AA43-4B08-804B-3877564C0EA6}" dt="2025-01-04T14:02:02.006" v="857" actId="207"/>
          <ac:spMkLst>
            <pc:docMk/>
            <pc:sldMk cId="1453534020" sldId="258"/>
            <ac:spMk id="3" creationId="{617B50C8-058F-F7E3-DDE4-E2DCCD23F2DF}"/>
          </ac:spMkLst>
        </pc:spChg>
      </pc:sldChg>
      <pc:sldChg chg="modSp mod">
        <pc:chgData name="Abdul Jaleel" userId="e7d79c17a20f8908" providerId="LiveId" clId="{E0E3FC2A-AA43-4B08-804B-3877564C0EA6}" dt="2025-01-04T14:02:07.131" v="858" actId="207"/>
        <pc:sldMkLst>
          <pc:docMk/>
          <pc:sldMk cId="1990504806" sldId="259"/>
        </pc:sldMkLst>
        <pc:spChg chg="mod">
          <ac:chgData name="Abdul Jaleel" userId="e7d79c17a20f8908" providerId="LiveId" clId="{E0E3FC2A-AA43-4B08-804B-3877564C0EA6}" dt="2025-01-04T14:02:07.131" v="858" actId="207"/>
          <ac:spMkLst>
            <pc:docMk/>
            <pc:sldMk cId="1990504806" sldId="259"/>
            <ac:spMk id="3" creationId="{66A6A6B0-1CF5-41F5-3140-67B23CC68275}"/>
          </ac:spMkLst>
        </pc:spChg>
      </pc:sldChg>
      <pc:sldChg chg="modSp mod">
        <pc:chgData name="Abdul Jaleel" userId="e7d79c17a20f8908" providerId="LiveId" clId="{E0E3FC2A-AA43-4B08-804B-3877564C0EA6}" dt="2025-01-04T14:02:14.688" v="859" actId="207"/>
        <pc:sldMkLst>
          <pc:docMk/>
          <pc:sldMk cId="1950860136" sldId="260"/>
        </pc:sldMkLst>
        <pc:spChg chg="mod">
          <ac:chgData name="Abdul Jaleel" userId="e7d79c17a20f8908" providerId="LiveId" clId="{E0E3FC2A-AA43-4B08-804B-3877564C0EA6}" dt="2025-01-04T14:02:14.688" v="859" actId="207"/>
          <ac:spMkLst>
            <pc:docMk/>
            <pc:sldMk cId="1950860136" sldId="260"/>
            <ac:spMk id="3" creationId="{28F466F8-9E74-51F0-3CE9-F1E0E3B32F07}"/>
          </ac:spMkLst>
        </pc:spChg>
      </pc:sldChg>
      <pc:sldChg chg="ord">
        <pc:chgData name="Abdul Jaleel" userId="e7d79c17a20f8908" providerId="LiveId" clId="{E0E3FC2A-AA43-4B08-804B-3877564C0EA6}" dt="2025-01-04T14:04:35.820" v="877"/>
        <pc:sldMkLst>
          <pc:docMk/>
          <pc:sldMk cId="824193541" sldId="261"/>
        </pc:sldMkLst>
      </pc:sldChg>
      <pc:sldChg chg="modSp mod">
        <pc:chgData name="Abdul Jaleel" userId="e7d79c17a20f8908" providerId="LiveId" clId="{E0E3FC2A-AA43-4B08-804B-3877564C0EA6}" dt="2025-01-04T14:05:41.760" v="891" actId="20577"/>
        <pc:sldMkLst>
          <pc:docMk/>
          <pc:sldMk cId="1243244729" sldId="262"/>
        </pc:sldMkLst>
        <pc:spChg chg="mod">
          <ac:chgData name="Abdul Jaleel" userId="e7d79c17a20f8908" providerId="LiveId" clId="{E0E3FC2A-AA43-4B08-804B-3877564C0EA6}" dt="2025-01-04T14:05:41.760" v="891" actId="20577"/>
          <ac:spMkLst>
            <pc:docMk/>
            <pc:sldMk cId="1243244729" sldId="262"/>
            <ac:spMk id="3" creationId="{06297BD9-3B91-1AC8-0AFC-1FD92B51DA61}"/>
          </ac:spMkLst>
        </pc:spChg>
      </pc:sldChg>
      <pc:sldChg chg="modSp mod">
        <pc:chgData name="Abdul Jaleel" userId="e7d79c17a20f8908" providerId="LiveId" clId="{E0E3FC2A-AA43-4B08-804B-3877564C0EA6}" dt="2025-01-04T14:06:27.429" v="894" actId="207"/>
        <pc:sldMkLst>
          <pc:docMk/>
          <pc:sldMk cId="1138587945" sldId="263"/>
        </pc:sldMkLst>
        <pc:spChg chg="mod">
          <ac:chgData name="Abdul Jaleel" userId="e7d79c17a20f8908" providerId="LiveId" clId="{E0E3FC2A-AA43-4B08-804B-3877564C0EA6}" dt="2025-01-04T14:06:27.429" v="894" actId="207"/>
          <ac:spMkLst>
            <pc:docMk/>
            <pc:sldMk cId="1138587945" sldId="263"/>
            <ac:spMk id="3" creationId="{D6230EF5-DB63-3A55-FFDB-6A07D26CBEA2}"/>
          </ac:spMkLst>
        </pc:spChg>
      </pc:sldChg>
      <pc:sldChg chg="modSp mod">
        <pc:chgData name="Abdul Jaleel" userId="e7d79c17a20f8908" providerId="LiveId" clId="{E0E3FC2A-AA43-4B08-804B-3877564C0EA6}" dt="2025-01-04T14:04:07.782" v="873" actId="14100"/>
        <pc:sldMkLst>
          <pc:docMk/>
          <pc:sldMk cId="2717395977" sldId="266"/>
        </pc:sldMkLst>
        <pc:spChg chg="mod">
          <ac:chgData name="Abdul Jaleel" userId="e7d79c17a20f8908" providerId="LiveId" clId="{E0E3FC2A-AA43-4B08-804B-3877564C0EA6}" dt="2025-01-04T14:04:07.782" v="873" actId="14100"/>
          <ac:spMkLst>
            <pc:docMk/>
            <pc:sldMk cId="2717395977" sldId="266"/>
            <ac:spMk id="2" creationId="{1E1A37F4-CC6D-AAC5-F67B-79A2BB169368}"/>
          </ac:spMkLst>
        </pc:spChg>
      </pc:sldChg>
      <pc:sldChg chg="modSp mod">
        <pc:chgData name="Abdul Jaleel" userId="e7d79c17a20f8908" providerId="LiveId" clId="{E0E3FC2A-AA43-4B08-804B-3877564C0EA6}" dt="2025-01-04T14:09:09.211" v="909" actId="20577"/>
        <pc:sldMkLst>
          <pc:docMk/>
          <pc:sldMk cId="2496596483" sldId="267"/>
        </pc:sldMkLst>
        <pc:spChg chg="mod">
          <ac:chgData name="Abdul Jaleel" userId="e7d79c17a20f8908" providerId="LiveId" clId="{E0E3FC2A-AA43-4B08-804B-3877564C0EA6}" dt="2025-01-04T14:09:09.211" v="909" actId="20577"/>
          <ac:spMkLst>
            <pc:docMk/>
            <pc:sldMk cId="2496596483" sldId="267"/>
            <ac:spMk id="3" creationId="{94C38DAC-5A37-4C47-A290-C342BFE1692C}"/>
          </ac:spMkLst>
        </pc:spChg>
      </pc:sldChg>
      <pc:sldChg chg="modSp mod ord">
        <pc:chgData name="Abdul Jaleel" userId="e7d79c17a20f8908" providerId="LiveId" clId="{E0E3FC2A-AA43-4B08-804B-3877564C0EA6}" dt="2025-01-04T14:08:35.695" v="905"/>
        <pc:sldMkLst>
          <pc:docMk/>
          <pc:sldMk cId="3075349755" sldId="268"/>
        </pc:sldMkLst>
        <pc:spChg chg="mod">
          <ac:chgData name="Abdul Jaleel" userId="e7d79c17a20f8908" providerId="LiveId" clId="{E0E3FC2A-AA43-4B08-804B-3877564C0EA6}" dt="2025-01-04T14:02:47.991" v="862" actId="207"/>
          <ac:spMkLst>
            <pc:docMk/>
            <pc:sldMk cId="3075349755" sldId="268"/>
            <ac:spMk id="3" creationId="{C0CB0086-D1AA-CBE1-860A-07C4F43C27D1}"/>
          </ac:spMkLst>
        </pc:spChg>
      </pc:sldChg>
      <pc:sldChg chg="modSp mod">
        <pc:chgData name="Abdul Jaleel" userId="e7d79c17a20f8908" providerId="LiveId" clId="{E0E3FC2A-AA43-4B08-804B-3877564C0EA6}" dt="2025-01-04T14:09:13.358" v="911" actId="27636"/>
        <pc:sldMkLst>
          <pc:docMk/>
          <pc:sldMk cId="3871560924" sldId="269"/>
        </pc:sldMkLst>
        <pc:spChg chg="mod">
          <ac:chgData name="Abdul Jaleel" userId="e7d79c17a20f8908" providerId="LiveId" clId="{E0E3FC2A-AA43-4B08-804B-3877564C0EA6}" dt="2025-01-04T14:09:13.358" v="911" actId="27636"/>
          <ac:spMkLst>
            <pc:docMk/>
            <pc:sldMk cId="3871560924" sldId="269"/>
            <ac:spMk id="3" creationId="{C6A285BA-B2C7-BCD1-1250-027E4A343A82}"/>
          </ac:spMkLst>
        </pc:spChg>
      </pc:sldChg>
      <pc:sldChg chg="modSp mod">
        <pc:chgData name="Abdul Jaleel" userId="e7d79c17a20f8908" providerId="LiveId" clId="{E0E3FC2A-AA43-4B08-804B-3877564C0EA6}" dt="2025-01-04T14:03:32.560" v="867" actId="14100"/>
        <pc:sldMkLst>
          <pc:docMk/>
          <pc:sldMk cId="1348638515" sldId="270"/>
        </pc:sldMkLst>
        <pc:spChg chg="mod">
          <ac:chgData name="Abdul Jaleel" userId="e7d79c17a20f8908" providerId="LiveId" clId="{E0E3FC2A-AA43-4B08-804B-3877564C0EA6}" dt="2025-01-04T14:03:32.560" v="867" actId="14100"/>
          <ac:spMkLst>
            <pc:docMk/>
            <pc:sldMk cId="1348638515" sldId="270"/>
            <ac:spMk id="3" creationId="{E8A48B83-93B8-2971-74EA-00F39DECA2DF}"/>
          </ac:spMkLst>
        </pc:spChg>
      </pc:sldChg>
      <pc:sldChg chg="modSp mod">
        <pc:chgData name="Abdul Jaleel" userId="e7d79c17a20f8908" providerId="LiveId" clId="{E0E3FC2A-AA43-4B08-804B-3877564C0EA6}" dt="2025-01-04T14:03:05.713" v="864" actId="207"/>
        <pc:sldMkLst>
          <pc:docMk/>
          <pc:sldMk cId="3873024269" sldId="271"/>
        </pc:sldMkLst>
        <pc:spChg chg="mod">
          <ac:chgData name="Abdul Jaleel" userId="e7d79c17a20f8908" providerId="LiveId" clId="{E0E3FC2A-AA43-4B08-804B-3877564C0EA6}" dt="2025-01-04T14:03:05.713" v="864" actId="207"/>
          <ac:spMkLst>
            <pc:docMk/>
            <pc:sldMk cId="3873024269" sldId="271"/>
            <ac:spMk id="3" creationId="{9427E94E-3AB1-D1BA-E4C1-2D69DA1DE5C2}"/>
          </ac:spMkLst>
        </pc:spChg>
      </pc:sldChg>
      <pc:sldChg chg="addSp delSp modSp mod ord">
        <pc:chgData name="Abdul Jaleel" userId="e7d79c17a20f8908" providerId="LiveId" clId="{E0E3FC2A-AA43-4B08-804B-3877564C0EA6}" dt="2025-01-04T13:58:46.691" v="829" actId="20577"/>
        <pc:sldMkLst>
          <pc:docMk/>
          <pc:sldMk cId="3895142686" sldId="272"/>
        </pc:sldMkLst>
        <pc:spChg chg="mod">
          <ac:chgData name="Abdul Jaleel" userId="e7d79c17a20f8908" providerId="LiveId" clId="{E0E3FC2A-AA43-4B08-804B-3877564C0EA6}" dt="2025-01-04T13:44:14.321" v="668" actId="20577"/>
          <ac:spMkLst>
            <pc:docMk/>
            <pc:sldMk cId="3895142686" sldId="272"/>
            <ac:spMk id="2" creationId="{E06F4A90-F0AF-93A1-0E25-7252518EE7D0}"/>
          </ac:spMkLst>
        </pc:spChg>
        <pc:spChg chg="add mod">
          <ac:chgData name="Abdul Jaleel" userId="e7d79c17a20f8908" providerId="LiveId" clId="{E0E3FC2A-AA43-4B08-804B-3877564C0EA6}" dt="2025-01-04T13:58:43.734" v="827" actId="20577"/>
          <ac:spMkLst>
            <pc:docMk/>
            <pc:sldMk cId="3895142686" sldId="272"/>
            <ac:spMk id="8" creationId="{108983ED-CB28-E699-998E-F08280C1617C}"/>
          </ac:spMkLst>
        </pc:spChg>
        <pc:spChg chg="add mod">
          <ac:chgData name="Abdul Jaleel" userId="e7d79c17a20f8908" providerId="LiveId" clId="{E0E3FC2A-AA43-4B08-804B-3877564C0EA6}" dt="2025-01-04T13:58:46.691" v="829" actId="20577"/>
          <ac:spMkLst>
            <pc:docMk/>
            <pc:sldMk cId="3895142686" sldId="272"/>
            <ac:spMk id="9" creationId="{A2CC91F9-1186-0D3B-74B2-41FC721F8E10}"/>
          </ac:spMkLst>
        </pc:spChg>
        <pc:picChg chg="add mod ord">
          <ac:chgData name="Abdul Jaleel" userId="e7d79c17a20f8908" providerId="LiveId" clId="{E0E3FC2A-AA43-4B08-804B-3877564C0EA6}" dt="2025-01-04T13:47:39.222" v="687" actId="1076"/>
          <ac:picMkLst>
            <pc:docMk/>
            <pc:sldMk cId="3895142686" sldId="272"/>
            <ac:picMk id="5" creationId="{3607DE57-6F4B-EE56-2BA5-081C05815179}"/>
          </ac:picMkLst>
        </pc:picChg>
        <pc:picChg chg="add mod">
          <ac:chgData name="Abdul Jaleel" userId="e7d79c17a20f8908" providerId="LiveId" clId="{E0E3FC2A-AA43-4B08-804B-3877564C0EA6}" dt="2025-01-04T13:46:47.952" v="684" actId="14100"/>
          <ac:picMkLst>
            <pc:docMk/>
            <pc:sldMk cId="3895142686" sldId="272"/>
            <ac:picMk id="7" creationId="{2F82B550-0E4F-46C6-D41D-1547E4800D6C}"/>
          </ac:picMkLst>
        </pc:picChg>
      </pc:sldChg>
      <pc:sldChg chg="del">
        <pc:chgData name="Abdul Jaleel" userId="e7d79c17a20f8908" providerId="LiveId" clId="{E0E3FC2A-AA43-4B08-804B-3877564C0EA6}" dt="2025-01-04T13:57:27.936" v="821" actId="47"/>
        <pc:sldMkLst>
          <pc:docMk/>
          <pc:sldMk cId="2084958012" sldId="273"/>
        </pc:sldMkLst>
      </pc:sldChg>
      <pc:sldChg chg="del">
        <pc:chgData name="Abdul Jaleel" userId="e7d79c17a20f8908" providerId="LiveId" clId="{E0E3FC2A-AA43-4B08-804B-3877564C0EA6}" dt="2025-01-04T13:57:26.474" v="820" actId="47"/>
        <pc:sldMkLst>
          <pc:docMk/>
          <pc:sldMk cId="2621857542" sldId="274"/>
        </pc:sldMkLst>
      </pc:sldChg>
      <pc:sldChg chg="del">
        <pc:chgData name="Abdul Jaleel" userId="e7d79c17a20f8908" providerId="LiveId" clId="{E0E3FC2A-AA43-4B08-804B-3877564C0EA6}" dt="2025-01-04T13:57:25.002" v="819" actId="47"/>
        <pc:sldMkLst>
          <pc:docMk/>
          <pc:sldMk cId="2147316980" sldId="275"/>
        </pc:sldMkLst>
      </pc:sldChg>
      <pc:sldChg chg="addSp delSp modSp new mod ord">
        <pc:chgData name="Abdul Jaleel" userId="e7d79c17a20f8908" providerId="LiveId" clId="{E0E3FC2A-AA43-4B08-804B-3877564C0EA6}" dt="2025-01-04T14:04:30.757" v="875"/>
        <pc:sldMkLst>
          <pc:docMk/>
          <pc:sldMk cId="437144223" sldId="276"/>
        </pc:sldMkLst>
        <pc:spChg chg="add mod">
          <ac:chgData name="Abdul Jaleel" userId="e7d79c17a20f8908" providerId="LiveId" clId="{E0E3FC2A-AA43-4B08-804B-3877564C0EA6}" dt="2025-01-04T13:31:28.770" v="428" actId="114"/>
          <ac:spMkLst>
            <pc:docMk/>
            <pc:sldMk cId="437144223" sldId="276"/>
            <ac:spMk id="6" creationId="{1A8A64F6-F7D5-67B9-1D9A-39FEAD532EBD}"/>
          </ac:spMkLst>
        </pc:spChg>
        <pc:picChg chg="add mod">
          <ac:chgData name="Abdul Jaleel" userId="e7d79c17a20f8908" providerId="LiveId" clId="{E0E3FC2A-AA43-4B08-804B-3877564C0EA6}" dt="2025-01-04T13:30:11.696" v="333" actId="1076"/>
          <ac:picMkLst>
            <pc:docMk/>
            <pc:sldMk cId="437144223" sldId="276"/>
            <ac:picMk id="5" creationId="{FCC43124-98FD-F198-8DC3-B691511DADB4}"/>
          </ac:picMkLst>
        </pc:picChg>
      </pc:sldChg>
      <pc:sldChg chg="modSp new mod">
        <pc:chgData name="Abdul Jaleel" userId="e7d79c17a20f8908" providerId="LiveId" clId="{E0E3FC2A-AA43-4B08-804B-3877564C0EA6}" dt="2025-01-04T14:06:38.404" v="896" actId="113"/>
        <pc:sldMkLst>
          <pc:docMk/>
          <pc:sldMk cId="309025789" sldId="277"/>
        </pc:sldMkLst>
        <pc:spChg chg="mod">
          <ac:chgData name="Abdul Jaleel" userId="e7d79c17a20f8908" providerId="LiveId" clId="{E0E3FC2A-AA43-4B08-804B-3877564C0EA6}" dt="2025-01-04T13:37:00.531" v="458" actId="113"/>
          <ac:spMkLst>
            <pc:docMk/>
            <pc:sldMk cId="309025789" sldId="277"/>
            <ac:spMk id="2" creationId="{52F15724-B12F-DA59-6D49-63D4F314D313}"/>
          </ac:spMkLst>
        </pc:spChg>
        <pc:spChg chg="mod">
          <ac:chgData name="Abdul Jaleel" userId="e7d79c17a20f8908" providerId="LiveId" clId="{E0E3FC2A-AA43-4B08-804B-3877564C0EA6}" dt="2025-01-04T14:06:38.404" v="896" actId="113"/>
          <ac:spMkLst>
            <pc:docMk/>
            <pc:sldMk cId="309025789" sldId="277"/>
            <ac:spMk id="3" creationId="{475A2F7D-4CAD-DF3A-C6B9-C6AEB88AFC22}"/>
          </ac:spMkLst>
        </pc:spChg>
      </pc:sldChg>
      <pc:sldChg chg="addSp delSp modSp new mod">
        <pc:chgData name="Abdul Jaleel" userId="e7d79c17a20f8908" providerId="LiveId" clId="{E0E3FC2A-AA43-4B08-804B-3877564C0EA6}" dt="2025-01-04T14:00:38.775" v="853" actId="14100"/>
        <pc:sldMkLst>
          <pc:docMk/>
          <pc:sldMk cId="3746997160" sldId="278"/>
        </pc:sldMkLst>
        <pc:spChg chg="mod">
          <ac:chgData name="Abdul Jaleel" userId="e7d79c17a20f8908" providerId="LiveId" clId="{E0E3FC2A-AA43-4B08-804B-3877564C0EA6}" dt="2025-01-04T13:51:13.712" v="792"/>
          <ac:spMkLst>
            <pc:docMk/>
            <pc:sldMk cId="3746997160" sldId="278"/>
            <ac:spMk id="2" creationId="{E76CE78C-1F20-1A98-C87C-4C27C2A5ABA7}"/>
          </ac:spMkLst>
        </pc:spChg>
        <pc:spChg chg="add mod">
          <ac:chgData name="Abdul Jaleel" userId="e7d79c17a20f8908" providerId="LiveId" clId="{E0E3FC2A-AA43-4B08-804B-3877564C0EA6}" dt="2025-01-04T14:00:05.889" v="845" actId="1076"/>
          <ac:spMkLst>
            <pc:docMk/>
            <pc:sldMk cId="3746997160" sldId="278"/>
            <ac:spMk id="10" creationId="{5561CF0D-9EFF-E2A6-568A-0F21B6514B54}"/>
          </ac:spMkLst>
        </pc:spChg>
        <pc:spChg chg="add mod">
          <ac:chgData name="Abdul Jaleel" userId="e7d79c17a20f8908" providerId="LiveId" clId="{E0E3FC2A-AA43-4B08-804B-3877564C0EA6}" dt="2025-01-04T14:00:20.555" v="849" actId="1076"/>
          <ac:spMkLst>
            <pc:docMk/>
            <pc:sldMk cId="3746997160" sldId="278"/>
            <ac:spMk id="11" creationId="{38463302-6B7E-80B8-91F9-21A8DD984F64}"/>
          </ac:spMkLst>
        </pc:spChg>
        <pc:picChg chg="add mod">
          <ac:chgData name="Abdul Jaleel" userId="e7d79c17a20f8908" providerId="LiveId" clId="{E0E3FC2A-AA43-4B08-804B-3877564C0EA6}" dt="2025-01-04T14:00:31.279" v="852" actId="14100"/>
          <ac:picMkLst>
            <pc:docMk/>
            <pc:sldMk cId="3746997160" sldId="278"/>
            <ac:picMk id="7" creationId="{FFB4B223-8E44-E2D8-3BF6-EDF422222B61}"/>
          </ac:picMkLst>
        </pc:picChg>
        <pc:picChg chg="add mod">
          <ac:chgData name="Abdul Jaleel" userId="e7d79c17a20f8908" providerId="LiveId" clId="{E0E3FC2A-AA43-4B08-804B-3877564C0EA6}" dt="2025-01-04T14:00:38.775" v="853" actId="14100"/>
          <ac:picMkLst>
            <pc:docMk/>
            <pc:sldMk cId="3746997160" sldId="278"/>
            <ac:picMk id="9" creationId="{B2907B8B-473D-7927-0EB6-F8AC3B81269D}"/>
          </ac:picMkLst>
        </pc:picChg>
      </pc:sldChg>
    </pc:docChg>
  </pc:docChgLst>
  <pc:docChgLst>
    <pc:chgData name="Abdul Jaleel" userId="e7d79c17a20f8908" providerId="LiveId" clId="{666CB95A-5838-423E-921D-00E59C2C97AF}"/>
    <pc:docChg chg="undo custSel addSld modSld">
      <pc:chgData name="Abdul Jaleel" userId="e7d79c17a20f8908" providerId="LiveId" clId="{666CB95A-5838-423E-921D-00E59C2C97AF}" dt="2025-01-06T17:17:32.908" v="747" actId="14100"/>
      <pc:docMkLst>
        <pc:docMk/>
      </pc:docMkLst>
      <pc:sldChg chg="modSp mod">
        <pc:chgData name="Abdul Jaleel" userId="e7d79c17a20f8908" providerId="LiveId" clId="{666CB95A-5838-423E-921D-00E59C2C97AF}" dt="2025-01-04T14:12:32.034" v="46" actId="207"/>
        <pc:sldMkLst>
          <pc:docMk/>
          <pc:sldMk cId="150094900" sldId="256"/>
        </pc:sldMkLst>
        <pc:spChg chg="mod">
          <ac:chgData name="Abdul Jaleel" userId="e7d79c17a20f8908" providerId="LiveId" clId="{666CB95A-5838-423E-921D-00E59C2C97AF}" dt="2025-01-04T14:12:32.034" v="46" actId="207"/>
          <ac:spMkLst>
            <pc:docMk/>
            <pc:sldMk cId="150094900" sldId="256"/>
            <ac:spMk id="2" creationId="{4A9AD476-AD1D-4642-085C-E4CB29FB9953}"/>
          </ac:spMkLst>
        </pc:spChg>
      </pc:sldChg>
      <pc:sldChg chg="modSp mod">
        <pc:chgData name="Abdul Jaleel" userId="e7d79c17a20f8908" providerId="LiveId" clId="{666CB95A-5838-423E-921D-00E59C2C97AF}" dt="2025-01-04T14:13:13.015" v="63" actId="20577"/>
        <pc:sldMkLst>
          <pc:docMk/>
          <pc:sldMk cId="1779716162" sldId="257"/>
        </pc:sldMkLst>
        <pc:spChg chg="mod">
          <ac:chgData name="Abdul Jaleel" userId="e7d79c17a20f8908" providerId="LiveId" clId="{666CB95A-5838-423E-921D-00E59C2C97AF}" dt="2025-01-04T14:13:13.015" v="63" actId="20577"/>
          <ac:spMkLst>
            <pc:docMk/>
            <pc:sldMk cId="1779716162" sldId="257"/>
            <ac:spMk id="3" creationId="{1C5C4404-69D9-4C7A-6CBE-63B8C7B26EBF}"/>
          </ac:spMkLst>
        </pc:spChg>
      </pc:sldChg>
      <pc:sldChg chg="modSp mod">
        <pc:chgData name="Abdul Jaleel" userId="e7d79c17a20f8908" providerId="LiveId" clId="{666CB95A-5838-423E-921D-00E59C2C97AF}" dt="2025-01-06T16:59:29.275" v="570" actId="1076"/>
        <pc:sldMkLst>
          <pc:docMk/>
          <pc:sldMk cId="1990504806" sldId="259"/>
        </pc:sldMkLst>
        <pc:spChg chg="mod">
          <ac:chgData name="Abdul Jaleel" userId="e7d79c17a20f8908" providerId="LiveId" clId="{666CB95A-5838-423E-921D-00E59C2C97AF}" dt="2025-01-06T16:59:22.983" v="569" actId="255"/>
          <ac:spMkLst>
            <pc:docMk/>
            <pc:sldMk cId="1990504806" sldId="259"/>
            <ac:spMk id="2" creationId="{B93040A6-262D-5ABE-5B11-32C355823337}"/>
          </ac:spMkLst>
        </pc:spChg>
        <pc:spChg chg="mod">
          <ac:chgData name="Abdul Jaleel" userId="e7d79c17a20f8908" providerId="LiveId" clId="{666CB95A-5838-423E-921D-00E59C2C97AF}" dt="2025-01-06T16:59:29.275" v="570" actId="1076"/>
          <ac:spMkLst>
            <pc:docMk/>
            <pc:sldMk cId="1990504806" sldId="259"/>
            <ac:spMk id="3" creationId="{66A6A6B0-1CF5-41F5-3140-67B23CC68275}"/>
          </ac:spMkLst>
        </pc:spChg>
      </pc:sldChg>
      <pc:sldChg chg="modSp mod">
        <pc:chgData name="Abdul Jaleel" userId="e7d79c17a20f8908" providerId="LiveId" clId="{666CB95A-5838-423E-921D-00E59C2C97AF}" dt="2025-01-06T16:59:41.095" v="572" actId="1076"/>
        <pc:sldMkLst>
          <pc:docMk/>
          <pc:sldMk cId="1950860136" sldId="260"/>
        </pc:sldMkLst>
        <pc:spChg chg="mod">
          <ac:chgData name="Abdul Jaleel" userId="e7d79c17a20f8908" providerId="LiveId" clId="{666CB95A-5838-423E-921D-00E59C2C97AF}" dt="2025-01-06T16:59:37.199" v="571" actId="255"/>
          <ac:spMkLst>
            <pc:docMk/>
            <pc:sldMk cId="1950860136" sldId="260"/>
            <ac:spMk id="2" creationId="{692542F1-F24B-72C7-3359-9B6938DC62F0}"/>
          </ac:spMkLst>
        </pc:spChg>
        <pc:spChg chg="mod">
          <ac:chgData name="Abdul Jaleel" userId="e7d79c17a20f8908" providerId="LiveId" clId="{666CB95A-5838-423E-921D-00E59C2C97AF}" dt="2025-01-06T16:59:41.095" v="572" actId="1076"/>
          <ac:spMkLst>
            <pc:docMk/>
            <pc:sldMk cId="1950860136" sldId="260"/>
            <ac:spMk id="3" creationId="{28F466F8-9E74-51F0-3CE9-F1E0E3B32F07}"/>
          </ac:spMkLst>
        </pc:spChg>
      </pc:sldChg>
      <pc:sldChg chg="modSp mod">
        <pc:chgData name="Abdul Jaleel" userId="e7d79c17a20f8908" providerId="LiveId" clId="{666CB95A-5838-423E-921D-00E59C2C97AF}" dt="2025-01-06T17:05:59.484" v="630" actId="1076"/>
        <pc:sldMkLst>
          <pc:docMk/>
          <pc:sldMk cId="824193541" sldId="261"/>
        </pc:sldMkLst>
        <pc:picChg chg="mod">
          <ac:chgData name="Abdul Jaleel" userId="e7d79c17a20f8908" providerId="LiveId" clId="{666CB95A-5838-423E-921D-00E59C2C97AF}" dt="2025-01-06T17:05:59.484" v="630" actId="1076"/>
          <ac:picMkLst>
            <pc:docMk/>
            <pc:sldMk cId="824193541" sldId="261"/>
            <ac:picMk id="5" creationId="{D9174C9D-8C64-1BAA-CC7F-E44B831B6F6D}"/>
          </ac:picMkLst>
        </pc:picChg>
      </pc:sldChg>
      <pc:sldChg chg="modSp mod">
        <pc:chgData name="Abdul Jaleel" userId="e7d79c17a20f8908" providerId="LiveId" clId="{666CB95A-5838-423E-921D-00E59C2C97AF}" dt="2025-01-06T17:00:01.238" v="575" actId="14100"/>
        <pc:sldMkLst>
          <pc:docMk/>
          <pc:sldMk cId="1243244729" sldId="262"/>
        </pc:sldMkLst>
        <pc:spChg chg="mod">
          <ac:chgData name="Abdul Jaleel" userId="e7d79c17a20f8908" providerId="LiveId" clId="{666CB95A-5838-423E-921D-00E59C2C97AF}" dt="2025-01-06T16:59:50.879" v="573" actId="255"/>
          <ac:spMkLst>
            <pc:docMk/>
            <pc:sldMk cId="1243244729" sldId="262"/>
            <ac:spMk id="2" creationId="{7139553A-3FA4-BB86-4291-3447F51FB4F2}"/>
          </ac:spMkLst>
        </pc:spChg>
        <pc:spChg chg="mod">
          <ac:chgData name="Abdul Jaleel" userId="e7d79c17a20f8908" providerId="LiveId" clId="{666CB95A-5838-423E-921D-00E59C2C97AF}" dt="2025-01-06T17:00:01.238" v="575" actId="14100"/>
          <ac:spMkLst>
            <pc:docMk/>
            <pc:sldMk cId="1243244729" sldId="262"/>
            <ac:spMk id="3" creationId="{06297BD9-3B91-1AC8-0AFC-1FD92B51DA61}"/>
          </ac:spMkLst>
        </pc:spChg>
      </pc:sldChg>
      <pc:sldChg chg="modSp mod">
        <pc:chgData name="Abdul Jaleel" userId="e7d79c17a20f8908" providerId="LiveId" clId="{666CB95A-5838-423E-921D-00E59C2C97AF}" dt="2025-01-06T17:01:13.822" v="582" actId="1076"/>
        <pc:sldMkLst>
          <pc:docMk/>
          <pc:sldMk cId="1138587945" sldId="263"/>
        </pc:sldMkLst>
        <pc:spChg chg="mod">
          <ac:chgData name="Abdul Jaleel" userId="e7d79c17a20f8908" providerId="LiveId" clId="{666CB95A-5838-423E-921D-00E59C2C97AF}" dt="2025-01-06T17:01:10.048" v="581" actId="255"/>
          <ac:spMkLst>
            <pc:docMk/>
            <pc:sldMk cId="1138587945" sldId="263"/>
            <ac:spMk id="2" creationId="{B312A472-34CD-BA42-7271-248E48F28162}"/>
          </ac:spMkLst>
        </pc:spChg>
        <pc:spChg chg="mod">
          <ac:chgData name="Abdul Jaleel" userId="e7d79c17a20f8908" providerId="LiveId" clId="{666CB95A-5838-423E-921D-00E59C2C97AF}" dt="2025-01-06T17:01:13.822" v="582" actId="1076"/>
          <ac:spMkLst>
            <pc:docMk/>
            <pc:sldMk cId="1138587945" sldId="263"/>
            <ac:spMk id="3" creationId="{D6230EF5-DB63-3A55-FFDB-6A07D26CBEA2}"/>
          </ac:spMkLst>
        </pc:spChg>
      </pc:sldChg>
      <pc:sldChg chg="modSp mod">
        <pc:chgData name="Abdul Jaleel" userId="e7d79c17a20f8908" providerId="LiveId" clId="{666CB95A-5838-423E-921D-00E59C2C97AF}" dt="2025-01-06T17:08:22.934" v="651" actId="14100"/>
        <pc:sldMkLst>
          <pc:docMk/>
          <pc:sldMk cId="927216973" sldId="264"/>
        </pc:sldMkLst>
        <pc:spChg chg="mod">
          <ac:chgData name="Abdul Jaleel" userId="e7d79c17a20f8908" providerId="LiveId" clId="{666CB95A-5838-423E-921D-00E59C2C97AF}" dt="2025-01-06T17:01:58.499" v="589" actId="14100"/>
          <ac:spMkLst>
            <pc:docMk/>
            <pc:sldMk cId="927216973" sldId="264"/>
            <ac:spMk id="2" creationId="{46007197-FB8C-EA67-E69D-EB380D2A834E}"/>
          </ac:spMkLst>
        </pc:spChg>
        <pc:spChg chg="mod">
          <ac:chgData name="Abdul Jaleel" userId="e7d79c17a20f8908" providerId="LiveId" clId="{666CB95A-5838-423E-921D-00E59C2C97AF}" dt="2025-01-06T17:08:22.934" v="651" actId="14100"/>
          <ac:spMkLst>
            <pc:docMk/>
            <pc:sldMk cId="927216973" sldId="264"/>
            <ac:spMk id="6" creationId="{4E7EE914-D4C9-B089-D57F-0A8F6AA5D32C}"/>
          </ac:spMkLst>
        </pc:spChg>
        <pc:graphicFrameChg chg="mod modGraphic">
          <ac:chgData name="Abdul Jaleel" userId="e7d79c17a20f8908" providerId="LiveId" clId="{666CB95A-5838-423E-921D-00E59C2C97AF}" dt="2025-01-06T17:08:04.692" v="648" actId="255"/>
          <ac:graphicFrameMkLst>
            <pc:docMk/>
            <pc:sldMk cId="927216973" sldId="264"/>
            <ac:graphicFrameMk id="4" creationId="{01BEFA94-A75A-759A-8B57-4B4BE85BFE31}"/>
          </ac:graphicFrameMkLst>
        </pc:graphicFrameChg>
      </pc:sldChg>
      <pc:sldChg chg="modSp mod">
        <pc:chgData name="Abdul Jaleel" userId="e7d79c17a20f8908" providerId="LiveId" clId="{666CB95A-5838-423E-921D-00E59C2C97AF}" dt="2025-01-06T17:11:21.828" v="674" actId="1076"/>
        <pc:sldMkLst>
          <pc:docMk/>
          <pc:sldMk cId="3051040859" sldId="265"/>
        </pc:sldMkLst>
        <pc:spChg chg="mod">
          <ac:chgData name="Abdul Jaleel" userId="e7d79c17a20f8908" providerId="LiveId" clId="{666CB95A-5838-423E-921D-00E59C2C97AF}" dt="2025-01-06T17:11:16.507" v="673" actId="255"/>
          <ac:spMkLst>
            <pc:docMk/>
            <pc:sldMk cId="3051040859" sldId="265"/>
            <ac:spMk id="2" creationId="{76FB7A8C-2996-0E6E-D32B-B58C8872C739}"/>
          </ac:spMkLst>
        </pc:spChg>
        <pc:graphicFrameChg chg="mod modGraphic">
          <ac:chgData name="Abdul Jaleel" userId="e7d79c17a20f8908" providerId="LiveId" clId="{666CB95A-5838-423E-921D-00E59C2C97AF}" dt="2025-01-06T17:11:21.828" v="674" actId="1076"/>
          <ac:graphicFrameMkLst>
            <pc:docMk/>
            <pc:sldMk cId="3051040859" sldId="265"/>
            <ac:graphicFrameMk id="4" creationId="{703B1C3E-3427-A6A1-0882-67C4548990E7}"/>
          </ac:graphicFrameMkLst>
        </pc:graphicFrameChg>
      </pc:sldChg>
      <pc:sldChg chg="modSp mod">
        <pc:chgData name="Abdul Jaleel" userId="e7d79c17a20f8908" providerId="LiveId" clId="{666CB95A-5838-423E-921D-00E59C2C97AF}" dt="2025-01-06T17:11:32.302" v="675" actId="255"/>
        <pc:sldMkLst>
          <pc:docMk/>
          <pc:sldMk cId="2496596483" sldId="267"/>
        </pc:sldMkLst>
        <pc:spChg chg="mod">
          <ac:chgData name="Abdul Jaleel" userId="e7d79c17a20f8908" providerId="LiveId" clId="{666CB95A-5838-423E-921D-00E59C2C97AF}" dt="2025-01-06T17:10:51.172" v="671" actId="255"/>
          <ac:spMkLst>
            <pc:docMk/>
            <pc:sldMk cId="2496596483" sldId="267"/>
            <ac:spMk id="2" creationId="{795DAA78-8A7D-BBF7-8E2C-987DE717392B}"/>
          </ac:spMkLst>
        </pc:spChg>
        <pc:spChg chg="mod">
          <ac:chgData name="Abdul Jaleel" userId="e7d79c17a20f8908" providerId="LiveId" clId="{666CB95A-5838-423E-921D-00E59C2C97AF}" dt="2025-01-06T17:11:32.302" v="675" actId="255"/>
          <ac:spMkLst>
            <pc:docMk/>
            <pc:sldMk cId="2496596483" sldId="267"/>
            <ac:spMk id="3" creationId="{94C38DAC-5A37-4C47-A290-C342BFE1692C}"/>
          </ac:spMkLst>
        </pc:spChg>
      </pc:sldChg>
      <pc:sldChg chg="modSp mod">
        <pc:chgData name="Abdul Jaleel" userId="e7d79c17a20f8908" providerId="LiveId" clId="{666CB95A-5838-423E-921D-00E59C2C97AF}" dt="2025-01-06T17:12:16.737" v="681" actId="255"/>
        <pc:sldMkLst>
          <pc:docMk/>
          <pc:sldMk cId="3075349755" sldId="268"/>
        </pc:sldMkLst>
        <pc:spChg chg="mod">
          <ac:chgData name="Abdul Jaleel" userId="e7d79c17a20f8908" providerId="LiveId" clId="{666CB95A-5838-423E-921D-00E59C2C97AF}" dt="2025-01-06T17:12:16.737" v="681" actId="255"/>
          <ac:spMkLst>
            <pc:docMk/>
            <pc:sldMk cId="3075349755" sldId="268"/>
            <ac:spMk id="2" creationId="{575DDC25-F73F-042B-9F72-510F0525E8C1}"/>
          </ac:spMkLst>
        </pc:spChg>
      </pc:sldChg>
      <pc:sldChg chg="modSp mod">
        <pc:chgData name="Abdul Jaleel" userId="e7d79c17a20f8908" providerId="LiveId" clId="{666CB95A-5838-423E-921D-00E59C2C97AF}" dt="2025-01-06T17:11:59.874" v="679" actId="1076"/>
        <pc:sldMkLst>
          <pc:docMk/>
          <pc:sldMk cId="1348638515" sldId="270"/>
        </pc:sldMkLst>
        <pc:spChg chg="mod">
          <ac:chgData name="Abdul Jaleel" userId="e7d79c17a20f8908" providerId="LiveId" clId="{666CB95A-5838-423E-921D-00E59C2C97AF}" dt="2025-01-06T17:11:55.282" v="678" actId="255"/>
          <ac:spMkLst>
            <pc:docMk/>
            <pc:sldMk cId="1348638515" sldId="270"/>
            <ac:spMk id="2" creationId="{0B4050C5-70DB-A173-900F-38E3A431BE21}"/>
          </ac:spMkLst>
        </pc:spChg>
        <pc:spChg chg="mod">
          <ac:chgData name="Abdul Jaleel" userId="e7d79c17a20f8908" providerId="LiveId" clId="{666CB95A-5838-423E-921D-00E59C2C97AF}" dt="2025-01-06T17:11:59.874" v="679" actId="1076"/>
          <ac:spMkLst>
            <pc:docMk/>
            <pc:sldMk cId="1348638515" sldId="270"/>
            <ac:spMk id="3" creationId="{E8A48B83-93B8-2971-74EA-00F39DECA2DF}"/>
          </ac:spMkLst>
        </pc:spChg>
      </pc:sldChg>
      <pc:sldChg chg="modSp mod">
        <pc:chgData name="Abdul Jaleel" userId="e7d79c17a20f8908" providerId="LiveId" clId="{666CB95A-5838-423E-921D-00E59C2C97AF}" dt="2025-01-06T17:12:07.627" v="680" actId="255"/>
        <pc:sldMkLst>
          <pc:docMk/>
          <pc:sldMk cId="3873024269" sldId="271"/>
        </pc:sldMkLst>
        <pc:spChg chg="mod">
          <ac:chgData name="Abdul Jaleel" userId="e7d79c17a20f8908" providerId="LiveId" clId="{666CB95A-5838-423E-921D-00E59C2C97AF}" dt="2025-01-06T17:12:07.627" v="680" actId="255"/>
          <ac:spMkLst>
            <pc:docMk/>
            <pc:sldMk cId="3873024269" sldId="271"/>
            <ac:spMk id="2" creationId="{704C5599-56A2-CA15-F973-944C1BAAA9FC}"/>
          </ac:spMkLst>
        </pc:spChg>
      </pc:sldChg>
      <pc:sldChg chg="modSp mod">
        <pc:chgData name="Abdul Jaleel" userId="e7d79c17a20f8908" providerId="LiveId" clId="{666CB95A-5838-423E-921D-00E59C2C97AF}" dt="2025-01-06T17:03:41.723" v="606" actId="1076"/>
        <pc:sldMkLst>
          <pc:docMk/>
          <pc:sldMk cId="3895142686" sldId="272"/>
        </pc:sldMkLst>
        <pc:spChg chg="mod">
          <ac:chgData name="Abdul Jaleel" userId="e7d79c17a20f8908" providerId="LiveId" clId="{666CB95A-5838-423E-921D-00E59C2C97AF}" dt="2025-01-06T17:03:41.723" v="606" actId="1076"/>
          <ac:spMkLst>
            <pc:docMk/>
            <pc:sldMk cId="3895142686" sldId="272"/>
            <ac:spMk id="2" creationId="{E06F4A90-F0AF-93A1-0E25-7252518EE7D0}"/>
          </ac:spMkLst>
        </pc:spChg>
      </pc:sldChg>
      <pc:sldChg chg="modSp mod">
        <pc:chgData name="Abdul Jaleel" userId="e7d79c17a20f8908" providerId="LiveId" clId="{666CB95A-5838-423E-921D-00E59C2C97AF}" dt="2025-01-06T17:01:29.056" v="584" actId="14100"/>
        <pc:sldMkLst>
          <pc:docMk/>
          <pc:sldMk cId="309025789" sldId="277"/>
        </pc:sldMkLst>
        <pc:spChg chg="mod">
          <ac:chgData name="Abdul Jaleel" userId="e7d79c17a20f8908" providerId="LiveId" clId="{666CB95A-5838-423E-921D-00E59C2C97AF}" dt="2025-01-06T17:01:25.376" v="583" actId="255"/>
          <ac:spMkLst>
            <pc:docMk/>
            <pc:sldMk cId="309025789" sldId="277"/>
            <ac:spMk id="2" creationId="{52F15724-B12F-DA59-6D49-63D4F314D313}"/>
          </ac:spMkLst>
        </pc:spChg>
        <pc:spChg chg="mod">
          <ac:chgData name="Abdul Jaleel" userId="e7d79c17a20f8908" providerId="LiveId" clId="{666CB95A-5838-423E-921D-00E59C2C97AF}" dt="2025-01-06T17:01:29.056" v="584" actId="14100"/>
          <ac:spMkLst>
            <pc:docMk/>
            <pc:sldMk cId="309025789" sldId="277"/>
            <ac:spMk id="3" creationId="{475A2F7D-4CAD-DF3A-C6B9-C6AEB88AFC22}"/>
          </ac:spMkLst>
        </pc:spChg>
      </pc:sldChg>
      <pc:sldChg chg="modSp mod">
        <pc:chgData name="Abdul Jaleel" userId="e7d79c17a20f8908" providerId="LiveId" clId="{666CB95A-5838-423E-921D-00E59C2C97AF}" dt="2025-01-06T17:03:29.025" v="604" actId="1076"/>
        <pc:sldMkLst>
          <pc:docMk/>
          <pc:sldMk cId="3746997160" sldId="278"/>
        </pc:sldMkLst>
        <pc:spChg chg="mod">
          <ac:chgData name="Abdul Jaleel" userId="e7d79c17a20f8908" providerId="LiveId" clId="{666CB95A-5838-423E-921D-00E59C2C97AF}" dt="2025-01-06T17:03:21.240" v="602" actId="1076"/>
          <ac:spMkLst>
            <pc:docMk/>
            <pc:sldMk cId="3746997160" sldId="278"/>
            <ac:spMk id="2" creationId="{E76CE78C-1F20-1A98-C87C-4C27C2A5ABA7}"/>
          </ac:spMkLst>
        </pc:spChg>
        <pc:picChg chg="mod">
          <ac:chgData name="Abdul Jaleel" userId="e7d79c17a20f8908" providerId="LiveId" clId="{666CB95A-5838-423E-921D-00E59C2C97AF}" dt="2025-01-06T17:03:29.025" v="604" actId="1076"/>
          <ac:picMkLst>
            <pc:docMk/>
            <pc:sldMk cId="3746997160" sldId="278"/>
            <ac:picMk id="7" creationId="{FFB4B223-8E44-E2D8-3BF6-EDF422222B61}"/>
          </ac:picMkLst>
        </pc:picChg>
      </pc:sldChg>
      <pc:sldChg chg="modSp new mod">
        <pc:chgData name="Abdul Jaleel" userId="e7d79c17a20f8908" providerId="LiveId" clId="{666CB95A-5838-423E-921D-00E59C2C97AF}" dt="2025-01-06T16:57:35.080" v="521" actId="1076"/>
        <pc:sldMkLst>
          <pc:docMk/>
          <pc:sldMk cId="855173361" sldId="279"/>
        </pc:sldMkLst>
        <pc:spChg chg="mod">
          <ac:chgData name="Abdul Jaleel" userId="e7d79c17a20f8908" providerId="LiveId" clId="{666CB95A-5838-423E-921D-00E59C2C97AF}" dt="2025-01-06T16:56:52.559" v="517" actId="1076"/>
          <ac:spMkLst>
            <pc:docMk/>
            <pc:sldMk cId="855173361" sldId="279"/>
            <ac:spMk id="2" creationId="{F241FE20-191F-6DF5-592C-90F058022811}"/>
          </ac:spMkLst>
        </pc:spChg>
        <pc:spChg chg="mod">
          <ac:chgData name="Abdul Jaleel" userId="e7d79c17a20f8908" providerId="LiveId" clId="{666CB95A-5838-423E-921D-00E59C2C97AF}" dt="2025-01-06T16:57:35.080" v="521" actId="1076"/>
          <ac:spMkLst>
            <pc:docMk/>
            <pc:sldMk cId="855173361" sldId="279"/>
            <ac:spMk id="3" creationId="{2537CF70-8A2A-C5C8-FFE0-4C386DCE688D}"/>
          </ac:spMkLst>
        </pc:spChg>
      </pc:sldChg>
      <pc:sldChg chg="modSp new mod">
        <pc:chgData name="Abdul Jaleel" userId="e7d79c17a20f8908" providerId="LiveId" clId="{666CB95A-5838-423E-921D-00E59C2C97AF}" dt="2025-01-06T16:59:01.445" v="568" actId="255"/>
        <pc:sldMkLst>
          <pc:docMk/>
          <pc:sldMk cId="4144989253" sldId="280"/>
        </pc:sldMkLst>
        <pc:spChg chg="mod">
          <ac:chgData name="Abdul Jaleel" userId="e7d79c17a20f8908" providerId="LiveId" clId="{666CB95A-5838-423E-921D-00E59C2C97AF}" dt="2025-01-06T16:59:01.445" v="568" actId="255"/>
          <ac:spMkLst>
            <pc:docMk/>
            <pc:sldMk cId="4144989253" sldId="280"/>
            <ac:spMk id="2" creationId="{93D67E25-EDDC-B648-E8AD-9B3D8F6D746D}"/>
          </ac:spMkLst>
        </pc:spChg>
        <pc:spChg chg="mod">
          <ac:chgData name="Abdul Jaleel" userId="e7d79c17a20f8908" providerId="LiveId" clId="{666CB95A-5838-423E-921D-00E59C2C97AF}" dt="2025-01-06T16:57:17.533" v="520" actId="1076"/>
          <ac:spMkLst>
            <pc:docMk/>
            <pc:sldMk cId="4144989253" sldId="280"/>
            <ac:spMk id="3" creationId="{081B6B4B-F0D4-AFF8-0A98-0F2015DFF7A5}"/>
          </ac:spMkLst>
        </pc:spChg>
      </pc:sldChg>
      <pc:sldChg chg="addSp delSp modSp new mod">
        <pc:chgData name="Abdul Jaleel" userId="e7d79c17a20f8908" providerId="LiveId" clId="{666CB95A-5838-423E-921D-00E59C2C97AF}" dt="2025-01-06T17:17:32.908" v="747" actId="14100"/>
        <pc:sldMkLst>
          <pc:docMk/>
          <pc:sldMk cId="184351545" sldId="281"/>
        </pc:sldMkLst>
        <pc:spChg chg="mod">
          <ac:chgData name="Abdul Jaleel" userId="e7d79c17a20f8908" providerId="LiveId" clId="{666CB95A-5838-423E-921D-00E59C2C97AF}" dt="2025-01-06T16:58:17.108" v="558" actId="20577"/>
          <ac:spMkLst>
            <pc:docMk/>
            <pc:sldMk cId="184351545" sldId="281"/>
            <ac:spMk id="2" creationId="{7A792A59-74E6-9174-377A-B95FBA9357E5}"/>
          </ac:spMkLst>
        </pc:spChg>
        <pc:spChg chg="del">
          <ac:chgData name="Abdul Jaleel" userId="e7d79c17a20f8908" providerId="LiveId" clId="{666CB95A-5838-423E-921D-00E59C2C97AF}" dt="2025-01-06T17:14:16.744" v="685" actId="478"/>
          <ac:spMkLst>
            <pc:docMk/>
            <pc:sldMk cId="184351545" sldId="281"/>
            <ac:spMk id="3" creationId="{FF12F2D4-E3BB-31AF-A214-FB5D0E9DDC2E}"/>
          </ac:spMkLst>
        </pc:spChg>
        <pc:spChg chg="add mod">
          <ac:chgData name="Abdul Jaleel" userId="e7d79c17a20f8908" providerId="LiveId" clId="{666CB95A-5838-423E-921D-00E59C2C97AF}" dt="2025-01-06T17:17:00.838" v="734" actId="20577"/>
          <ac:spMkLst>
            <pc:docMk/>
            <pc:sldMk cId="184351545" sldId="281"/>
            <ac:spMk id="10" creationId="{0634A509-B90D-5B0B-1E52-EAF759DC9D6F}"/>
          </ac:spMkLst>
        </pc:spChg>
        <pc:spChg chg="add mod">
          <ac:chgData name="Abdul Jaleel" userId="e7d79c17a20f8908" providerId="LiveId" clId="{666CB95A-5838-423E-921D-00E59C2C97AF}" dt="2025-01-06T17:17:32.908" v="747" actId="14100"/>
          <ac:spMkLst>
            <pc:docMk/>
            <pc:sldMk cId="184351545" sldId="281"/>
            <ac:spMk id="11" creationId="{7234BBCA-092E-59C0-388F-33688DF9F862}"/>
          </ac:spMkLst>
        </pc:spChg>
        <pc:picChg chg="add del mod">
          <ac:chgData name="Abdul Jaleel" userId="e7d79c17a20f8908" providerId="LiveId" clId="{666CB95A-5838-423E-921D-00E59C2C97AF}" dt="2025-01-06T17:14:47.407" v="689" actId="478"/>
          <ac:picMkLst>
            <pc:docMk/>
            <pc:sldMk cId="184351545" sldId="281"/>
            <ac:picMk id="5" creationId="{B7A3F5D6-8C2C-5B84-38DE-ACDD57480F3B}"/>
          </ac:picMkLst>
        </pc:picChg>
        <pc:picChg chg="add mod">
          <ac:chgData name="Abdul Jaleel" userId="e7d79c17a20f8908" providerId="LiveId" clId="{666CB95A-5838-423E-921D-00E59C2C97AF}" dt="2025-01-06T17:16:33.709" v="703" actId="14100"/>
          <ac:picMkLst>
            <pc:docMk/>
            <pc:sldMk cId="184351545" sldId="281"/>
            <ac:picMk id="7" creationId="{E3BA0482-B338-C0D0-3E4D-F11253AC1347}"/>
          </ac:picMkLst>
        </pc:picChg>
        <pc:picChg chg="add mod">
          <ac:chgData name="Abdul Jaleel" userId="e7d79c17a20f8908" providerId="LiveId" clId="{666CB95A-5838-423E-921D-00E59C2C97AF}" dt="2025-01-06T17:16:36.646" v="704" actId="14100"/>
          <ac:picMkLst>
            <pc:docMk/>
            <pc:sldMk cId="184351545" sldId="281"/>
            <ac:picMk id="9" creationId="{57564906-4C4D-D260-25F3-269524CFA9C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AACB23-9F83-44F1-BF4B-BDC586EA1650}" type="datetimeFigureOut">
              <a:rPr lang="en-IN" smtClean="0"/>
              <a:t>06-01-2025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6EA127-6D76-48F0-91D4-CAE3BA934A8E}" type="slidenum">
              <a:rPr lang="en-IN" smtClean="0"/>
              <a:t>‹#›</a:t>
            </a:fld>
            <a:endParaRPr lang="en-IN"/>
          </a:p>
        </p:txBody>
      </p:sp>
    </p:spTree>
    <p:extLst>
      <p:ext uri="{BB962C8B-B14F-4D97-AF65-F5344CB8AC3E}">
        <p14:creationId xmlns:p14="http://schemas.microsoft.com/office/powerpoint/2010/main" val="3036125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AACB23-9F83-44F1-BF4B-BDC586EA1650}" type="datetimeFigureOut">
              <a:rPr lang="en-IN" smtClean="0"/>
              <a:t>06-01-2025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6EA127-6D76-48F0-91D4-CAE3BA934A8E}" type="slidenum">
              <a:rPr lang="en-IN" smtClean="0"/>
              <a:t>‹#›</a:t>
            </a:fld>
            <a:endParaRPr lang="en-IN"/>
          </a:p>
        </p:txBody>
      </p:sp>
    </p:spTree>
    <p:extLst>
      <p:ext uri="{BB962C8B-B14F-4D97-AF65-F5344CB8AC3E}">
        <p14:creationId xmlns:p14="http://schemas.microsoft.com/office/powerpoint/2010/main" val="797528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AACB23-9F83-44F1-BF4B-BDC586EA1650}" type="datetimeFigureOut">
              <a:rPr lang="en-IN" smtClean="0"/>
              <a:t>06-01-2025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6EA127-6D76-48F0-91D4-CAE3BA934A8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052625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AACB23-9F83-44F1-BF4B-BDC586EA1650}" type="datetimeFigureOut">
              <a:rPr lang="en-IN" smtClean="0"/>
              <a:t>06-01-2025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6EA127-6D76-48F0-91D4-CAE3BA934A8E}" type="slidenum">
              <a:rPr lang="en-IN" smtClean="0"/>
              <a:t>‹#›</a:t>
            </a:fld>
            <a:endParaRPr lang="en-IN"/>
          </a:p>
        </p:txBody>
      </p:sp>
    </p:spTree>
    <p:extLst>
      <p:ext uri="{BB962C8B-B14F-4D97-AF65-F5344CB8AC3E}">
        <p14:creationId xmlns:p14="http://schemas.microsoft.com/office/powerpoint/2010/main" val="3091993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AACB23-9F83-44F1-BF4B-BDC586EA1650}" type="datetimeFigureOut">
              <a:rPr lang="en-IN" smtClean="0"/>
              <a:t>06-01-2025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6EA127-6D76-48F0-91D4-CAE3BA934A8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185372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AACB23-9F83-44F1-BF4B-BDC586EA1650}" type="datetimeFigureOut">
              <a:rPr lang="en-IN" smtClean="0"/>
              <a:t>06-01-2025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6EA127-6D76-48F0-91D4-CAE3BA934A8E}" type="slidenum">
              <a:rPr lang="en-IN" smtClean="0"/>
              <a:t>‹#›</a:t>
            </a:fld>
            <a:endParaRPr lang="en-IN"/>
          </a:p>
        </p:txBody>
      </p:sp>
    </p:spTree>
    <p:extLst>
      <p:ext uri="{BB962C8B-B14F-4D97-AF65-F5344CB8AC3E}">
        <p14:creationId xmlns:p14="http://schemas.microsoft.com/office/powerpoint/2010/main" val="28779317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AACB23-9F83-44F1-BF4B-BDC586EA1650}" type="datetimeFigureOut">
              <a:rPr lang="en-IN" smtClean="0"/>
              <a:t>06-01-2025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6EA127-6D76-48F0-91D4-CAE3BA934A8E}" type="slidenum">
              <a:rPr lang="en-IN" smtClean="0"/>
              <a:t>‹#›</a:t>
            </a:fld>
            <a:endParaRPr lang="en-IN"/>
          </a:p>
        </p:txBody>
      </p:sp>
    </p:spTree>
    <p:extLst>
      <p:ext uri="{BB962C8B-B14F-4D97-AF65-F5344CB8AC3E}">
        <p14:creationId xmlns:p14="http://schemas.microsoft.com/office/powerpoint/2010/main" val="21399738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AACB23-9F83-44F1-BF4B-BDC586EA1650}" type="datetimeFigureOut">
              <a:rPr lang="en-IN" smtClean="0"/>
              <a:t>06-01-2025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6EA127-6D76-48F0-91D4-CAE3BA934A8E}" type="slidenum">
              <a:rPr lang="en-IN" smtClean="0"/>
              <a:t>‹#›</a:t>
            </a:fld>
            <a:endParaRPr lang="en-IN"/>
          </a:p>
        </p:txBody>
      </p:sp>
    </p:spTree>
    <p:extLst>
      <p:ext uri="{BB962C8B-B14F-4D97-AF65-F5344CB8AC3E}">
        <p14:creationId xmlns:p14="http://schemas.microsoft.com/office/powerpoint/2010/main" val="2356313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AACB23-9F83-44F1-BF4B-BDC586EA1650}" type="datetimeFigureOut">
              <a:rPr lang="en-IN" smtClean="0"/>
              <a:t>06-01-2025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6EA127-6D76-48F0-91D4-CAE3BA934A8E}" type="slidenum">
              <a:rPr lang="en-IN" smtClean="0"/>
              <a:t>‹#›</a:t>
            </a:fld>
            <a:endParaRPr lang="en-IN"/>
          </a:p>
        </p:txBody>
      </p:sp>
    </p:spTree>
    <p:extLst>
      <p:ext uri="{BB962C8B-B14F-4D97-AF65-F5344CB8AC3E}">
        <p14:creationId xmlns:p14="http://schemas.microsoft.com/office/powerpoint/2010/main" val="1527744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AACB23-9F83-44F1-BF4B-BDC586EA1650}" type="datetimeFigureOut">
              <a:rPr lang="en-IN" smtClean="0"/>
              <a:t>06-01-2025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6EA127-6D76-48F0-91D4-CAE3BA934A8E}" type="slidenum">
              <a:rPr lang="en-IN" smtClean="0"/>
              <a:t>‹#›</a:t>
            </a:fld>
            <a:endParaRPr lang="en-IN"/>
          </a:p>
        </p:txBody>
      </p:sp>
    </p:spTree>
    <p:extLst>
      <p:ext uri="{BB962C8B-B14F-4D97-AF65-F5344CB8AC3E}">
        <p14:creationId xmlns:p14="http://schemas.microsoft.com/office/powerpoint/2010/main" val="3275341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AACB23-9F83-44F1-BF4B-BDC586EA1650}" type="datetimeFigureOut">
              <a:rPr lang="en-IN" smtClean="0"/>
              <a:t>06-01-2025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6EA127-6D76-48F0-91D4-CAE3BA934A8E}" type="slidenum">
              <a:rPr lang="en-IN" smtClean="0"/>
              <a:t>‹#›</a:t>
            </a:fld>
            <a:endParaRPr lang="en-IN"/>
          </a:p>
        </p:txBody>
      </p:sp>
    </p:spTree>
    <p:extLst>
      <p:ext uri="{BB962C8B-B14F-4D97-AF65-F5344CB8AC3E}">
        <p14:creationId xmlns:p14="http://schemas.microsoft.com/office/powerpoint/2010/main" val="807199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AACB23-9F83-44F1-BF4B-BDC586EA1650}" type="datetimeFigureOut">
              <a:rPr lang="en-IN" smtClean="0"/>
              <a:t>06-01-2025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A6EA127-6D76-48F0-91D4-CAE3BA934A8E}" type="slidenum">
              <a:rPr lang="en-IN" smtClean="0"/>
              <a:t>‹#›</a:t>
            </a:fld>
            <a:endParaRPr lang="en-IN"/>
          </a:p>
        </p:txBody>
      </p:sp>
    </p:spTree>
    <p:extLst>
      <p:ext uri="{BB962C8B-B14F-4D97-AF65-F5344CB8AC3E}">
        <p14:creationId xmlns:p14="http://schemas.microsoft.com/office/powerpoint/2010/main" val="2264533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AACB23-9F83-44F1-BF4B-BDC586EA1650}" type="datetimeFigureOut">
              <a:rPr lang="en-IN" smtClean="0"/>
              <a:t>06-01-2025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A6EA127-6D76-48F0-91D4-CAE3BA934A8E}" type="slidenum">
              <a:rPr lang="en-IN" smtClean="0"/>
              <a:t>‹#›</a:t>
            </a:fld>
            <a:endParaRPr lang="en-IN"/>
          </a:p>
        </p:txBody>
      </p:sp>
    </p:spTree>
    <p:extLst>
      <p:ext uri="{BB962C8B-B14F-4D97-AF65-F5344CB8AC3E}">
        <p14:creationId xmlns:p14="http://schemas.microsoft.com/office/powerpoint/2010/main" val="820217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AACB23-9F83-44F1-BF4B-BDC586EA1650}" type="datetimeFigureOut">
              <a:rPr lang="en-IN" smtClean="0"/>
              <a:t>06-01-2025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A6EA127-6D76-48F0-91D4-CAE3BA934A8E}" type="slidenum">
              <a:rPr lang="en-IN" smtClean="0"/>
              <a:t>‹#›</a:t>
            </a:fld>
            <a:endParaRPr lang="en-IN"/>
          </a:p>
        </p:txBody>
      </p:sp>
    </p:spTree>
    <p:extLst>
      <p:ext uri="{BB962C8B-B14F-4D97-AF65-F5344CB8AC3E}">
        <p14:creationId xmlns:p14="http://schemas.microsoft.com/office/powerpoint/2010/main" val="3481543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AACB23-9F83-44F1-BF4B-BDC586EA1650}" type="datetimeFigureOut">
              <a:rPr lang="en-IN" smtClean="0"/>
              <a:t>06-01-2025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6EA127-6D76-48F0-91D4-CAE3BA934A8E}" type="slidenum">
              <a:rPr lang="en-IN" smtClean="0"/>
              <a:t>‹#›</a:t>
            </a:fld>
            <a:endParaRPr lang="en-IN"/>
          </a:p>
        </p:txBody>
      </p:sp>
    </p:spTree>
    <p:extLst>
      <p:ext uri="{BB962C8B-B14F-4D97-AF65-F5344CB8AC3E}">
        <p14:creationId xmlns:p14="http://schemas.microsoft.com/office/powerpoint/2010/main" val="2795134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AACB23-9F83-44F1-BF4B-BDC586EA1650}" type="datetimeFigureOut">
              <a:rPr lang="en-IN" smtClean="0"/>
              <a:t>06-01-2025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6EA127-6D76-48F0-91D4-CAE3BA934A8E}" type="slidenum">
              <a:rPr lang="en-IN" smtClean="0"/>
              <a:t>‹#›</a:t>
            </a:fld>
            <a:endParaRPr lang="en-IN"/>
          </a:p>
        </p:txBody>
      </p:sp>
    </p:spTree>
    <p:extLst>
      <p:ext uri="{BB962C8B-B14F-4D97-AF65-F5344CB8AC3E}">
        <p14:creationId xmlns:p14="http://schemas.microsoft.com/office/powerpoint/2010/main" val="958128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4AACB23-9F83-44F1-BF4B-BDC586EA1650}" type="datetimeFigureOut">
              <a:rPr lang="en-IN" smtClean="0"/>
              <a:t>06-01-2025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A6EA127-6D76-48F0-91D4-CAE3BA934A8E}" type="slidenum">
              <a:rPr lang="en-IN" smtClean="0"/>
              <a:t>‹#›</a:t>
            </a:fld>
            <a:endParaRPr lang="en-IN"/>
          </a:p>
        </p:txBody>
      </p:sp>
    </p:spTree>
    <p:extLst>
      <p:ext uri="{BB962C8B-B14F-4D97-AF65-F5344CB8AC3E}">
        <p14:creationId xmlns:p14="http://schemas.microsoft.com/office/powerpoint/2010/main" val="40792563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AD476-AD1D-4642-085C-E4CB29FB9953}"/>
              </a:ext>
            </a:extLst>
          </p:cNvPr>
          <p:cNvSpPr>
            <a:spLocks noGrp="1"/>
          </p:cNvSpPr>
          <p:nvPr>
            <p:ph type="ctrTitle"/>
          </p:nvPr>
        </p:nvSpPr>
        <p:spPr>
          <a:xfrm>
            <a:off x="1391453" y="3017374"/>
            <a:ext cx="7766936" cy="1096899"/>
          </a:xfrm>
        </p:spPr>
        <p:txBody>
          <a:bodyPr/>
          <a:lstStyle/>
          <a:p>
            <a:pPr algn="ctr"/>
            <a:br>
              <a:rPr lang="en-IN" dirty="0"/>
            </a:br>
            <a:br>
              <a:rPr lang="en-IN" dirty="0"/>
            </a:br>
            <a:br>
              <a:rPr lang="en-IN" dirty="0"/>
            </a:br>
            <a:br>
              <a:rPr lang="en-IN" dirty="0"/>
            </a:br>
            <a:br>
              <a:rPr lang="en-IN" dirty="0"/>
            </a:br>
            <a:br>
              <a:rPr lang="en-IN" dirty="0"/>
            </a:br>
            <a:br>
              <a:rPr lang="en-IN" dirty="0"/>
            </a:br>
            <a:br>
              <a:rPr lang="en-IN" dirty="0"/>
            </a:br>
            <a:br>
              <a:rPr lang="en-IN" dirty="0"/>
            </a:br>
            <a:r>
              <a:rPr lang="en-IN" sz="5900" dirty="0"/>
              <a:t>Body Fat Prediction</a:t>
            </a:r>
            <a:br>
              <a:rPr lang="en-IN" dirty="0"/>
            </a:br>
            <a:r>
              <a:rPr lang="en-IN" sz="2200" dirty="0"/>
              <a:t>7COM1075: Data Science and Analytics Masters Project</a:t>
            </a:r>
            <a:br>
              <a:rPr lang="en-IN" sz="2200" dirty="0"/>
            </a:br>
            <a:r>
              <a:rPr lang="en-IN" sz="2200" dirty="0"/>
              <a:t>Abdul Jaleel Mohammed</a:t>
            </a:r>
            <a:br>
              <a:rPr lang="en-IN" sz="2200" dirty="0"/>
            </a:br>
            <a:r>
              <a:rPr lang="en-IN" sz="2200" dirty="0"/>
              <a:t>22090668</a:t>
            </a:r>
            <a:br>
              <a:rPr lang="en-IN" sz="2200" dirty="0"/>
            </a:br>
            <a:r>
              <a:rPr lang="en-IN" sz="2200" dirty="0"/>
              <a:t>Maria Pssarou</a:t>
            </a:r>
          </a:p>
        </p:txBody>
      </p:sp>
    </p:spTree>
    <p:extLst>
      <p:ext uri="{BB962C8B-B14F-4D97-AF65-F5344CB8AC3E}">
        <p14:creationId xmlns:p14="http://schemas.microsoft.com/office/powerpoint/2010/main" val="150094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9553A-3FA4-BB86-4291-3447F51FB4F2}"/>
              </a:ext>
            </a:extLst>
          </p:cNvPr>
          <p:cNvSpPr>
            <a:spLocks noGrp="1"/>
          </p:cNvSpPr>
          <p:nvPr>
            <p:ph type="title"/>
          </p:nvPr>
        </p:nvSpPr>
        <p:spPr/>
        <p:txBody>
          <a:bodyPr>
            <a:normAutofit/>
          </a:bodyPr>
          <a:lstStyle/>
          <a:p>
            <a:r>
              <a:rPr lang="en-IN" sz="5900" b="1" dirty="0"/>
              <a:t>Methodology</a:t>
            </a:r>
          </a:p>
        </p:txBody>
      </p:sp>
      <p:sp>
        <p:nvSpPr>
          <p:cNvPr id="3" name="Content Placeholder 2">
            <a:extLst>
              <a:ext uri="{FF2B5EF4-FFF2-40B4-BE49-F238E27FC236}">
                <a16:creationId xmlns:a16="http://schemas.microsoft.com/office/drawing/2014/main" id="{06297BD9-3B91-1AC8-0AFC-1FD92B51DA61}"/>
              </a:ext>
            </a:extLst>
          </p:cNvPr>
          <p:cNvSpPr>
            <a:spLocks noGrp="1"/>
          </p:cNvSpPr>
          <p:nvPr>
            <p:ph idx="1"/>
          </p:nvPr>
        </p:nvSpPr>
        <p:spPr>
          <a:xfrm>
            <a:off x="540699" y="1625600"/>
            <a:ext cx="8596668" cy="3627486"/>
          </a:xfrm>
        </p:spPr>
        <p:txBody>
          <a:bodyPr>
            <a:normAutofit fontScale="25000" lnSpcReduction="20000"/>
          </a:bodyPr>
          <a:lstStyle/>
          <a:p>
            <a:r>
              <a:rPr lang="en-IN" sz="11200" dirty="0">
                <a:solidFill>
                  <a:schemeClr val="tx1"/>
                </a:solidFill>
              </a:rPr>
              <a:t>Feature selection technique referred as Mutual Information Gain was applied to identify the features relevant to body fat percentage.</a:t>
            </a:r>
          </a:p>
          <a:p>
            <a:pPr marL="0" indent="0">
              <a:buNone/>
            </a:pPr>
            <a:endParaRPr lang="en-IN" sz="11200" dirty="0">
              <a:solidFill>
                <a:schemeClr val="tx1"/>
              </a:solidFill>
            </a:endParaRPr>
          </a:p>
          <a:p>
            <a:r>
              <a:rPr lang="en-IN" sz="11200" dirty="0">
                <a:solidFill>
                  <a:schemeClr val="tx1"/>
                </a:solidFill>
              </a:rPr>
              <a:t>Top features included: </a:t>
            </a:r>
          </a:p>
          <a:p>
            <a:pPr>
              <a:buFont typeface="Wingdings" panose="05000000000000000000" pitchFamily="2" charset="2"/>
              <a:buChar char="q"/>
            </a:pPr>
            <a:r>
              <a:rPr lang="en-IN" sz="11200" dirty="0">
                <a:solidFill>
                  <a:schemeClr val="tx1"/>
                </a:solidFill>
              </a:rPr>
              <a:t>Density.</a:t>
            </a:r>
          </a:p>
          <a:p>
            <a:pPr>
              <a:buFont typeface="Wingdings" panose="05000000000000000000" pitchFamily="2" charset="2"/>
              <a:buChar char="q"/>
            </a:pPr>
            <a:r>
              <a:rPr lang="en-IN" sz="11200" dirty="0">
                <a:solidFill>
                  <a:schemeClr val="tx1"/>
                </a:solidFill>
              </a:rPr>
              <a:t>Abdomen circumference.</a:t>
            </a:r>
          </a:p>
          <a:p>
            <a:pPr>
              <a:buFont typeface="Wingdings" panose="05000000000000000000" pitchFamily="2" charset="2"/>
              <a:buChar char="q"/>
            </a:pPr>
            <a:r>
              <a:rPr lang="en-IN" sz="11200" dirty="0">
                <a:solidFill>
                  <a:schemeClr val="tx1"/>
                </a:solidFill>
              </a:rPr>
              <a:t>Weight.</a:t>
            </a:r>
          </a:p>
          <a:p>
            <a:pPr>
              <a:buFont typeface="Wingdings" panose="05000000000000000000" pitchFamily="2" charset="2"/>
              <a:buChar char="q"/>
            </a:pPr>
            <a:r>
              <a:rPr lang="en-IN" sz="11200" dirty="0">
                <a:solidFill>
                  <a:schemeClr val="tx1"/>
                </a:solidFill>
              </a:rPr>
              <a:t>Chest circumference.  </a:t>
            </a:r>
          </a:p>
          <a:p>
            <a:pPr>
              <a:buFont typeface="Wingdings" panose="05000000000000000000" pitchFamily="2" charset="2"/>
              <a:buChar char="q"/>
            </a:pPr>
            <a:r>
              <a:rPr lang="en-IN" sz="11200" dirty="0">
                <a:solidFill>
                  <a:schemeClr val="tx1"/>
                </a:solidFill>
              </a:rPr>
              <a:t>Hip circumference. </a:t>
            </a:r>
          </a:p>
          <a:p>
            <a:endParaRPr lang="en-IN" dirty="0"/>
          </a:p>
        </p:txBody>
      </p:sp>
    </p:spTree>
    <p:extLst>
      <p:ext uri="{BB962C8B-B14F-4D97-AF65-F5344CB8AC3E}">
        <p14:creationId xmlns:p14="http://schemas.microsoft.com/office/powerpoint/2010/main" val="1243244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F4A90-F0AF-93A1-0E25-7252518EE7D0}"/>
              </a:ext>
            </a:extLst>
          </p:cNvPr>
          <p:cNvSpPr>
            <a:spLocks noGrp="1"/>
          </p:cNvSpPr>
          <p:nvPr>
            <p:ph type="title"/>
          </p:nvPr>
        </p:nvSpPr>
        <p:spPr>
          <a:xfrm>
            <a:off x="474134" y="244017"/>
            <a:ext cx="8596668" cy="1320800"/>
          </a:xfrm>
        </p:spPr>
        <p:txBody>
          <a:bodyPr>
            <a:normAutofit/>
          </a:bodyPr>
          <a:lstStyle/>
          <a:p>
            <a:r>
              <a:rPr lang="en-US" sz="5900" dirty="0"/>
              <a:t>Scatter plots</a:t>
            </a:r>
            <a:endParaRPr lang="en-IN" sz="5900" dirty="0"/>
          </a:p>
        </p:txBody>
      </p:sp>
      <p:pic>
        <p:nvPicPr>
          <p:cNvPr id="5" name="Content Placeholder 4">
            <a:extLst>
              <a:ext uri="{FF2B5EF4-FFF2-40B4-BE49-F238E27FC236}">
                <a16:creationId xmlns:a16="http://schemas.microsoft.com/office/drawing/2014/main" id="{3607DE57-6F4B-EE56-2BA5-081C05815179}"/>
              </a:ext>
            </a:extLst>
          </p:cNvPr>
          <p:cNvPicPr>
            <a:picLocks noGrp="1" noChangeAspect="1"/>
          </p:cNvPicPr>
          <p:nvPr>
            <p:ph idx="1"/>
          </p:nvPr>
        </p:nvPicPr>
        <p:blipFill>
          <a:blip r:embed="rId2"/>
          <a:stretch>
            <a:fillRect/>
          </a:stretch>
        </p:blipFill>
        <p:spPr>
          <a:xfrm>
            <a:off x="117573" y="1278082"/>
            <a:ext cx="4943179" cy="3842903"/>
          </a:xfrm>
        </p:spPr>
      </p:pic>
      <p:pic>
        <p:nvPicPr>
          <p:cNvPr id="7" name="Picture 6">
            <a:extLst>
              <a:ext uri="{FF2B5EF4-FFF2-40B4-BE49-F238E27FC236}">
                <a16:creationId xmlns:a16="http://schemas.microsoft.com/office/drawing/2014/main" id="{2F82B550-0E4F-46C6-D41D-1547E4800D6C}"/>
              </a:ext>
            </a:extLst>
          </p:cNvPr>
          <p:cNvPicPr>
            <a:picLocks noChangeAspect="1"/>
          </p:cNvPicPr>
          <p:nvPr/>
        </p:nvPicPr>
        <p:blipFill>
          <a:blip r:embed="rId3"/>
          <a:stretch>
            <a:fillRect/>
          </a:stretch>
        </p:blipFill>
        <p:spPr>
          <a:xfrm>
            <a:off x="5060752" y="1278082"/>
            <a:ext cx="4602793" cy="3751118"/>
          </a:xfrm>
          <a:prstGeom prst="rect">
            <a:avLst/>
          </a:prstGeom>
        </p:spPr>
      </p:pic>
      <p:sp>
        <p:nvSpPr>
          <p:cNvPr id="8" name="TextBox 7">
            <a:extLst>
              <a:ext uri="{FF2B5EF4-FFF2-40B4-BE49-F238E27FC236}">
                <a16:creationId xmlns:a16="http://schemas.microsoft.com/office/drawing/2014/main" id="{108983ED-CB28-E699-998E-F08280C1617C}"/>
              </a:ext>
            </a:extLst>
          </p:cNvPr>
          <p:cNvSpPr txBox="1"/>
          <p:nvPr/>
        </p:nvSpPr>
        <p:spPr>
          <a:xfrm>
            <a:off x="677334" y="5120985"/>
            <a:ext cx="3969328" cy="646331"/>
          </a:xfrm>
          <a:prstGeom prst="rect">
            <a:avLst/>
          </a:prstGeom>
          <a:noFill/>
        </p:spPr>
        <p:txBody>
          <a:bodyPr wrap="square" rtlCol="0">
            <a:spAutoFit/>
          </a:bodyPr>
          <a:lstStyle/>
          <a:p>
            <a:r>
              <a:rPr lang="en-US" dirty="0"/>
              <a:t>Fig 1: Abdomen circumference VS Body Fat.</a:t>
            </a:r>
            <a:endParaRPr lang="en-IN" dirty="0"/>
          </a:p>
        </p:txBody>
      </p:sp>
      <p:sp>
        <p:nvSpPr>
          <p:cNvPr id="9" name="TextBox 8">
            <a:extLst>
              <a:ext uri="{FF2B5EF4-FFF2-40B4-BE49-F238E27FC236}">
                <a16:creationId xmlns:a16="http://schemas.microsoft.com/office/drawing/2014/main" id="{A2CC91F9-1186-0D3B-74B2-41FC721F8E10}"/>
              </a:ext>
            </a:extLst>
          </p:cNvPr>
          <p:cNvSpPr txBox="1"/>
          <p:nvPr/>
        </p:nvSpPr>
        <p:spPr>
          <a:xfrm>
            <a:off x="5560676" y="5029200"/>
            <a:ext cx="3969328" cy="646331"/>
          </a:xfrm>
          <a:prstGeom prst="rect">
            <a:avLst/>
          </a:prstGeom>
          <a:noFill/>
        </p:spPr>
        <p:txBody>
          <a:bodyPr wrap="square" rtlCol="0">
            <a:spAutoFit/>
          </a:bodyPr>
          <a:lstStyle/>
          <a:p>
            <a:r>
              <a:rPr lang="en-US" dirty="0"/>
              <a:t>Fig 2: Density determined by underwater weighing VS Body Fat.</a:t>
            </a:r>
            <a:endParaRPr lang="en-IN" dirty="0"/>
          </a:p>
        </p:txBody>
      </p:sp>
    </p:spTree>
    <p:extLst>
      <p:ext uri="{BB962C8B-B14F-4D97-AF65-F5344CB8AC3E}">
        <p14:creationId xmlns:p14="http://schemas.microsoft.com/office/powerpoint/2010/main" val="3895142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CE78C-1F20-1A98-C87C-4C27C2A5ABA7}"/>
              </a:ext>
            </a:extLst>
          </p:cNvPr>
          <p:cNvSpPr>
            <a:spLocks noGrp="1"/>
          </p:cNvSpPr>
          <p:nvPr>
            <p:ph type="title"/>
          </p:nvPr>
        </p:nvSpPr>
        <p:spPr>
          <a:xfrm>
            <a:off x="562413" y="252761"/>
            <a:ext cx="8596668" cy="1320800"/>
          </a:xfrm>
        </p:spPr>
        <p:txBody>
          <a:bodyPr>
            <a:normAutofit/>
          </a:bodyPr>
          <a:lstStyle/>
          <a:p>
            <a:r>
              <a:rPr lang="en-US" sz="5900" dirty="0"/>
              <a:t>Scatter plots</a:t>
            </a:r>
            <a:endParaRPr lang="en-IN" sz="5900" dirty="0"/>
          </a:p>
        </p:txBody>
      </p:sp>
      <p:pic>
        <p:nvPicPr>
          <p:cNvPr id="7" name="Picture 6">
            <a:extLst>
              <a:ext uri="{FF2B5EF4-FFF2-40B4-BE49-F238E27FC236}">
                <a16:creationId xmlns:a16="http://schemas.microsoft.com/office/drawing/2014/main" id="{FFB4B223-8E44-E2D8-3BF6-EDF422222B61}"/>
              </a:ext>
            </a:extLst>
          </p:cNvPr>
          <p:cNvPicPr>
            <a:picLocks noChangeAspect="1"/>
          </p:cNvPicPr>
          <p:nvPr/>
        </p:nvPicPr>
        <p:blipFill>
          <a:blip r:embed="rId2"/>
          <a:stretch>
            <a:fillRect/>
          </a:stretch>
        </p:blipFill>
        <p:spPr>
          <a:xfrm>
            <a:off x="4943732" y="913161"/>
            <a:ext cx="4775046" cy="3940953"/>
          </a:xfrm>
          <a:prstGeom prst="rect">
            <a:avLst/>
          </a:prstGeom>
        </p:spPr>
      </p:pic>
      <p:pic>
        <p:nvPicPr>
          <p:cNvPr id="9" name="Picture 8">
            <a:extLst>
              <a:ext uri="{FF2B5EF4-FFF2-40B4-BE49-F238E27FC236}">
                <a16:creationId xmlns:a16="http://schemas.microsoft.com/office/drawing/2014/main" id="{B2907B8B-473D-7927-0EB6-F8AC3B81269D}"/>
              </a:ext>
            </a:extLst>
          </p:cNvPr>
          <p:cNvPicPr>
            <a:picLocks noChangeAspect="1"/>
          </p:cNvPicPr>
          <p:nvPr/>
        </p:nvPicPr>
        <p:blipFill>
          <a:blip r:embed="rId3"/>
          <a:stretch>
            <a:fillRect/>
          </a:stretch>
        </p:blipFill>
        <p:spPr>
          <a:xfrm>
            <a:off x="315543" y="1184846"/>
            <a:ext cx="4545204" cy="3940953"/>
          </a:xfrm>
          <a:prstGeom prst="rect">
            <a:avLst/>
          </a:prstGeom>
        </p:spPr>
      </p:pic>
      <p:sp>
        <p:nvSpPr>
          <p:cNvPr id="10" name="TextBox 9">
            <a:extLst>
              <a:ext uri="{FF2B5EF4-FFF2-40B4-BE49-F238E27FC236}">
                <a16:creationId xmlns:a16="http://schemas.microsoft.com/office/drawing/2014/main" id="{5561CF0D-9EFF-E2A6-568A-0F21B6514B54}"/>
              </a:ext>
            </a:extLst>
          </p:cNvPr>
          <p:cNvSpPr txBox="1"/>
          <p:nvPr/>
        </p:nvSpPr>
        <p:spPr>
          <a:xfrm>
            <a:off x="710045" y="4927601"/>
            <a:ext cx="3969328" cy="646331"/>
          </a:xfrm>
          <a:prstGeom prst="rect">
            <a:avLst/>
          </a:prstGeom>
          <a:noFill/>
        </p:spPr>
        <p:txBody>
          <a:bodyPr wrap="square" rtlCol="0">
            <a:spAutoFit/>
          </a:bodyPr>
          <a:lstStyle/>
          <a:p>
            <a:r>
              <a:rPr lang="en-US" dirty="0"/>
              <a:t>Fig 3: Hip circumference VS Body Fat.</a:t>
            </a:r>
            <a:endParaRPr lang="en-IN" dirty="0"/>
          </a:p>
        </p:txBody>
      </p:sp>
      <p:sp>
        <p:nvSpPr>
          <p:cNvPr id="11" name="TextBox 10">
            <a:extLst>
              <a:ext uri="{FF2B5EF4-FFF2-40B4-BE49-F238E27FC236}">
                <a16:creationId xmlns:a16="http://schemas.microsoft.com/office/drawing/2014/main" id="{38463302-6B7E-80B8-91F9-21A8DD984F64}"/>
              </a:ext>
            </a:extLst>
          </p:cNvPr>
          <p:cNvSpPr txBox="1"/>
          <p:nvPr/>
        </p:nvSpPr>
        <p:spPr>
          <a:xfrm>
            <a:off x="5568555" y="4757010"/>
            <a:ext cx="3969328" cy="646331"/>
          </a:xfrm>
          <a:prstGeom prst="rect">
            <a:avLst/>
          </a:prstGeom>
          <a:noFill/>
        </p:spPr>
        <p:txBody>
          <a:bodyPr wrap="square" rtlCol="0">
            <a:spAutoFit/>
          </a:bodyPr>
          <a:lstStyle/>
          <a:p>
            <a:r>
              <a:rPr lang="en-US" dirty="0"/>
              <a:t>Fig 4: Chest circumference VS Body Fat.</a:t>
            </a:r>
            <a:endParaRPr lang="en-IN" dirty="0"/>
          </a:p>
        </p:txBody>
      </p:sp>
    </p:spTree>
    <p:extLst>
      <p:ext uri="{BB962C8B-B14F-4D97-AF65-F5344CB8AC3E}">
        <p14:creationId xmlns:p14="http://schemas.microsoft.com/office/powerpoint/2010/main" val="3746997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2A472-34CD-BA42-7271-248E48F28162}"/>
              </a:ext>
            </a:extLst>
          </p:cNvPr>
          <p:cNvSpPr>
            <a:spLocks noGrp="1"/>
          </p:cNvSpPr>
          <p:nvPr>
            <p:ph type="title"/>
          </p:nvPr>
        </p:nvSpPr>
        <p:spPr/>
        <p:txBody>
          <a:bodyPr>
            <a:normAutofit/>
          </a:bodyPr>
          <a:lstStyle/>
          <a:p>
            <a:r>
              <a:rPr lang="en-IN" sz="5900" b="1" dirty="0"/>
              <a:t>Methodology</a:t>
            </a:r>
            <a:endParaRPr lang="en-IN" sz="5900" dirty="0"/>
          </a:p>
        </p:txBody>
      </p:sp>
      <p:sp>
        <p:nvSpPr>
          <p:cNvPr id="3" name="Content Placeholder 2">
            <a:extLst>
              <a:ext uri="{FF2B5EF4-FFF2-40B4-BE49-F238E27FC236}">
                <a16:creationId xmlns:a16="http://schemas.microsoft.com/office/drawing/2014/main" id="{D6230EF5-DB63-3A55-FFDB-6A07D26CBEA2}"/>
              </a:ext>
            </a:extLst>
          </p:cNvPr>
          <p:cNvSpPr>
            <a:spLocks noGrp="1"/>
          </p:cNvSpPr>
          <p:nvPr>
            <p:ph idx="1"/>
          </p:nvPr>
        </p:nvSpPr>
        <p:spPr>
          <a:xfrm>
            <a:off x="677334" y="1507067"/>
            <a:ext cx="9228666" cy="4163848"/>
          </a:xfrm>
        </p:spPr>
        <p:txBody>
          <a:bodyPr>
            <a:noAutofit/>
          </a:bodyPr>
          <a:lstStyle/>
          <a:p>
            <a:r>
              <a:rPr lang="en-IN" sz="2800" dirty="0">
                <a:solidFill>
                  <a:schemeClr val="tx1"/>
                </a:solidFill>
              </a:rPr>
              <a:t>Three unique Machine Learning models were implemented such as, Decision Tree Regressor(DT), Random Forest Regressor(FR), and Multilayer Perceptron (MLP).</a:t>
            </a:r>
          </a:p>
          <a:p>
            <a:endParaRPr lang="en-IN" sz="2800" dirty="0">
              <a:solidFill>
                <a:schemeClr val="tx1"/>
              </a:solidFill>
            </a:endParaRPr>
          </a:p>
          <a:p>
            <a:r>
              <a:rPr lang="en-IN" sz="2800" dirty="0">
                <a:solidFill>
                  <a:schemeClr val="tx1"/>
                </a:solidFill>
              </a:rPr>
              <a:t>All the ML models were tunned utilizing the hyper-parameter tunning technique.</a:t>
            </a:r>
          </a:p>
          <a:p>
            <a:endParaRPr lang="en-IN" sz="2800" dirty="0">
              <a:solidFill>
                <a:schemeClr val="tx1"/>
              </a:solidFill>
            </a:endParaRPr>
          </a:p>
          <a:p>
            <a:r>
              <a:rPr lang="en-IN" sz="2800" dirty="0">
                <a:solidFill>
                  <a:schemeClr val="tx1"/>
                </a:solidFill>
              </a:rPr>
              <a:t>Eventually, a hybrid model was created by combining all three models.</a:t>
            </a:r>
          </a:p>
          <a:p>
            <a:endParaRPr lang="en-IN" sz="2800" dirty="0"/>
          </a:p>
        </p:txBody>
      </p:sp>
    </p:spTree>
    <p:extLst>
      <p:ext uri="{BB962C8B-B14F-4D97-AF65-F5344CB8AC3E}">
        <p14:creationId xmlns:p14="http://schemas.microsoft.com/office/powerpoint/2010/main" val="1138587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15724-B12F-DA59-6D49-63D4F314D313}"/>
              </a:ext>
            </a:extLst>
          </p:cNvPr>
          <p:cNvSpPr>
            <a:spLocks noGrp="1"/>
          </p:cNvSpPr>
          <p:nvPr>
            <p:ph type="title"/>
          </p:nvPr>
        </p:nvSpPr>
        <p:spPr/>
        <p:txBody>
          <a:bodyPr>
            <a:normAutofit/>
          </a:bodyPr>
          <a:lstStyle/>
          <a:p>
            <a:r>
              <a:rPr lang="en-US" sz="5900" b="1" dirty="0"/>
              <a:t>Evaluation Metrics</a:t>
            </a:r>
            <a:endParaRPr lang="en-IN" sz="5900" b="1" dirty="0"/>
          </a:p>
        </p:txBody>
      </p:sp>
      <p:sp>
        <p:nvSpPr>
          <p:cNvPr id="3" name="Content Placeholder 2">
            <a:extLst>
              <a:ext uri="{FF2B5EF4-FFF2-40B4-BE49-F238E27FC236}">
                <a16:creationId xmlns:a16="http://schemas.microsoft.com/office/drawing/2014/main" id="{475A2F7D-4CAD-DF3A-C6B9-C6AEB88AFC22}"/>
              </a:ext>
            </a:extLst>
          </p:cNvPr>
          <p:cNvSpPr>
            <a:spLocks noGrp="1"/>
          </p:cNvSpPr>
          <p:nvPr>
            <p:ph idx="1"/>
          </p:nvPr>
        </p:nvSpPr>
        <p:spPr>
          <a:xfrm>
            <a:off x="677334" y="1473200"/>
            <a:ext cx="9431866" cy="3235788"/>
          </a:xfrm>
        </p:spPr>
        <p:txBody>
          <a:bodyPr>
            <a:noAutofit/>
          </a:bodyPr>
          <a:lstStyle/>
          <a:p>
            <a:r>
              <a:rPr lang="en-US" sz="2800" dirty="0">
                <a:solidFill>
                  <a:schemeClr val="tx1"/>
                </a:solidFill>
              </a:rPr>
              <a:t>Root Mean Square Error (RMSE)</a:t>
            </a:r>
          </a:p>
          <a:p>
            <a:pPr>
              <a:buFont typeface="Wingdings" panose="05000000000000000000" pitchFamily="2" charset="2"/>
              <a:buChar char="q"/>
            </a:pPr>
            <a:r>
              <a:rPr lang="en-US" dirty="0">
                <a:solidFill>
                  <a:schemeClr val="tx1"/>
                </a:solidFill>
              </a:rPr>
              <a:t>RMSE measures the square root of the average Squared differences between predicted and actual values.</a:t>
            </a:r>
          </a:p>
          <a:p>
            <a:r>
              <a:rPr lang="en-US" sz="2800" dirty="0">
                <a:solidFill>
                  <a:schemeClr val="tx1"/>
                </a:solidFill>
              </a:rPr>
              <a:t>Mean Absolute Error (MAE)</a:t>
            </a:r>
          </a:p>
          <a:p>
            <a:pPr>
              <a:buFont typeface="Wingdings" panose="05000000000000000000" pitchFamily="2" charset="2"/>
              <a:buChar char="q"/>
            </a:pPr>
            <a:r>
              <a:rPr lang="en-US" dirty="0"/>
              <a:t>MAE computes the average absolute differences between predicted and actual values. MAE is more robust to outliers compared to RMSE. </a:t>
            </a:r>
            <a:endParaRPr lang="en-US" sz="2800" dirty="0">
              <a:solidFill>
                <a:schemeClr val="tx1"/>
              </a:solidFill>
            </a:endParaRPr>
          </a:p>
          <a:p>
            <a:r>
              <a:rPr lang="en-US" sz="2800" dirty="0">
                <a:solidFill>
                  <a:schemeClr val="tx1"/>
                </a:solidFill>
              </a:rPr>
              <a:t>R-Squared ( R ^2)</a:t>
            </a:r>
          </a:p>
          <a:p>
            <a:pPr>
              <a:buFont typeface="Wingdings" panose="05000000000000000000" pitchFamily="2" charset="2"/>
              <a:buChar char="q"/>
            </a:pPr>
            <a:r>
              <a:rPr lang="en-US" dirty="0"/>
              <a:t>R² quantifies the proportion of variance in the target variable explained by the model. Higher R² values (close to 1) reflect better model fit.</a:t>
            </a:r>
            <a:endParaRPr lang="en-US" sz="2800" dirty="0">
              <a:solidFill>
                <a:schemeClr val="tx1"/>
              </a:solidFill>
            </a:endParaRPr>
          </a:p>
          <a:p>
            <a:r>
              <a:rPr lang="en-US" sz="2800" dirty="0">
                <a:solidFill>
                  <a:schemeClr val="tx1"/>
                </a:solidFill>
              </a:rPr>
              <a:t>Mean Squared Error (MSE)</a:t>
            </a:r>
          </a:p>
          <a:p>
            <a:pPr>
              <a:buFont typeface="Wingdings" panose="05000000000000000000" pitchFamily="2" charset="2"/>
              <a:buChar char="q"/>
            </a:pPr>
            <a:r>
              <a:rPr lang="en-US" dirty="0"/>
              <a:t>MSE measures the mean of squared differences between predicted and actual values. Provides a clear penalty for larger errors.</a:t>
            </a:r>
            <a:endParaRPr lang="en-US" dirty="0">
              <a:solidFill>
                <a:schemeClr val="tx1"/>
              </a:solidFill>
            </a:endParaRPr>
          </a:p>
        </p:txBody>
      </p:sp>
    </p:spTree>
    <p:extLst>
      <p:ext uri="{BB962C8B-B14F-4D97-AF65-F5344CB8AC3E}">
        <p14:creationId xmlns:p14="http://schemas.microsoft.com/office/powerpoint/2010/main" val="309025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07197-FB8C-EA67-E69D-EB380D2A834E}"/>
              </a:ext>
            </a:extLst>
          </p:cNvPr>
          <p:cNvSpPr>
            <a:spLocks noGrp="1"/>
          </p:cNvSpPr>
          <p:nvPr>
            <p:ph type="title"/>
          </p:nvPr>
        </p:nvSpPr>
        <p:spPr>
          <a:xfrm>
            <a:off x="237067" y="355600"/>
            <a:ext cx="9821334" cy="1320800"/>
          </a:xfrm>
        </p:spPr>
        <p:txBody>
          <a:bodyPr>
            <a:noAutofit/>
          </a:bodyPr>
          <a:lstStyle/>
          <a:p>
            <a:r>
              <a:rPr lang="en-IN" sz="5900" b="1" dirty="0"/>
              <a:t>Comparative Analysis(Ours)</a:t>
            </a:r>
          </a:p>
        </p:txBody>
      </p:sp>
      <p:graphicFrame>
        <p:nvGraphicFramePr>
          <p:cNvPr id="4" name="Table 3">
            <a:extLst>
              <a:ext uri="{FF2B5EF4-FFF2-40B4-BE49-F238E27FC236}">
                <a16:creationId xmlns:a16="http://schemas.microsoft.com/office/drawing/2014/main" id="{01BEFA94-A75A-759A-8B57-4B4BE85BFE31}"/>
              </a:ext>
            </a:extLst>
          </p:cNvPr>
          <p:cNvGraphicFramePr>
            <a:graphicFrameLocks noGrp="1"/>
          </p:cNvGraphicFramePr>
          <p:nvPr>
            <p:extLst>
              <p:ext uri="{D42A27DB-BD31-4B8C-83A1-F6EECF244321}">
                <p14:modId xmlns:p14="http://schemas.microsoft.com/office/powerpoint/2010/main" val="624723615"/>
              </p:ext>
            </p:extLst>
          </p:nvPr>
        </p:nvGraphicFramePr>
        <p:xfrm>
          <a:off x="423334" y="1523996"/>
          <a:ext cx="8596670" cy="4278877"/>
        </p:xfrm>
        <a:graphic>
          <a:graphicData uri="http://schemas.openxmlformats.org/drawingml/2006/table">
            <a:tbl>
              <a:tblPr firstRow="1" firstCol="1" lastRow="1" lastCol="1" bandRow="1" bandCol="1">
                <a:tableStyleId>{69012ECD-51FC-41F1-AA8D-1B2483CD663E}</a:tableStyleId>
              </a:tblPr>
              <a:tblGrid>
                <a:gridCol w="1719334">
                  <a:extLst>
                    <a:ext uri="{9D8B030D-6E8A-4147-A177-3AD203B41FA5}">
                      <a16:colId xmlns:a16="http://schemas.microsoft.com/office/drawing/2014/main" val="682562859"/>
                    </a:ext>
                  </a:extLst>
                </a:gridCol>
                <a:gridCol w="1638826">
                  <a:extLst>
                    <a:ext uri="{9D8B030D-6E8A-4147-A177-3AD203B41FA5}">
                      <a16:colId xmlns:a16="http://schemas.microsoft.com/office/drawing/2014/main" val="1932868123"/>
                    </a:ext>
                  </a:extLst>
                </a:gridCol>
                <a:gridCol w="1799842">
                  <a:extLst>
                    <a:ext uri="{9D8B030D-6E8A-4147-A177-3AD203B41FA5}">
                      <a16:colId xmlns:a16="http://schemas.microsoft.com/office/drawing/2014/main" val="2835313536"/>
                    </a:ext>
                  </a:extLst>
                </a:gridCol>
                <a:gridCol w="1719334">
                  <a:extLst>
                    <a:ext uri="{9D8B030D-6E8A-4147-A177-3AD203B41FA5}">
                      <a16:colId xmlns:a16="http://schemas.microsoft.com/office/drawing/2014/main" val="676620694"/>
                    </a:ext>
                  </a:extLst>
                </a:gridCol>
                <a:gridCol w="1719334">
                  <a:extLst>
                    <a:ext uri="{9D8B030D-6E8A-4147-A177-3AD203B41FA5}">
                      <a16:colId xmlns:a16="http://schemas.microsoft.com/office/drawing/2014/main" val="95246942"/>
                    </a:ext>
                  </a:extLst>
                </a:gridCol>
              </a:tblGrid>
              <a:tr h="660404">
                <a:tc>
                  <a:txBody>
                    <a:bodyPr/>
                    <a:lstStyle/>
                    <a:p>
                      <a:pPr marL="466090">
                        <a:lnSpc>
                          <a:spcPts val="1235"/>
                        </a:lnSpc>
                        <a:spcBef>
                          <a:spcPts val="430"/>
                        </a:spcBef>
                      </a:pPr>
                      <a:endParaRPr lang="en-US" sz="2800" spc="-10" dirty="0">
                        <a:effectLst/>
                      </a:endParaRPr>
                    </a:p>
                    <a:p>
                      <a:pPr marL="466090">
                        <a:lnSpc>
                          <a:spcPts val="1235"/>
                        </a:lnSpc>
                        <a:spcBef>
                          <a:spcPts val="430"/>
                        </a:spcBef>
                      </a:pPr>
                      <a:r>
                        <a:rPr lang="en-US" sz="2800" spc="-10" dirty="0">
                          <a:solidFill>
                            <a:schemeClr val="tx1"/>
                          </a:solidFill>
                          <a:effectLst/>
                        </a:rPr>
                        <a:t>Model</a:t>
                      </a:r>
                      <a:endParaRPr lang="en-IN" sz="2800" dirty="0">
                        <a:solidFill>
                          <a:schemeClr val="tx1"/>
                        </a:solidFill>
                        <a:effectLst/>
                        <a:latin typeface="Tahoma" panose="020B0604030504040204" pitchFamily="34" charset="0"/>
                        <a:ea typeface="Tahoma" panose="020B0604030504040204" pitchFamily="34" charset="0"/>
                        <a:cs typeface="Times New Roman" panose="02020603050405020304" pitchFamily="18" charset="0"/>
                      </a:endParaRPr>
                    </a:p>
                  </a:txBody>
                  <a:tcPr marL="0" marR="0" marT="0" marB="0"/>
                </a:tc>
                <a:tc>
                  <a:txBody>
                    <a:bodyPr/>
                    <a:lstStyle/>
                    <a:p>
                      <a:pPr marL="33020" marR="2540" algn="ctr">
                        <a:lnSpc>
                          <a:spcPts val="1235"/>
                        </a:lnSpc>
                        <a:spcBef>
                          <a:spcPts val="430"/>
                        </a:spcBef>
                      </a:pPr>
                      <a:endParaRPr lang="en-US" sz="2800" spc="-20" dirty="0">
                        <a:effectLst/>
                      </a:endParaRPr>
                    </a:p>
                    <a:p>
                      <a:pPr marL="33020" marR="2540" algn="ctr">
                        <a:lnSpc>
                          <a:spcPts val="1235"/>
                        </a:lnSpc>
                        <a:spcBef>
                          <a:spcPts val="430"/>
                        </a:spcBef>
                      </a:pPr>
                      <a:r>
                        <a:rPr lang="en-US" sz="2800" spc="-20" dirty="0">
                          <a:solidFill>
                            <a:schemeClr val="tx1"/>
                          </a:solidFill>
                          <a:effectLst/>
                        </a:rPr>
                        <a:t>RMSE</a:t>
                      </a:r>
                      <a:endParaRPr lang="en-IN" sz="2800" dirty="0">
                        <a:solidFill>
                          <a:schemeClr val="tx1"/>
                        </a:solidFill>
                        <a:effectLst/>
                        <a:latin typeface="Tahoma" panose="020B0604030504040204" pitchFamily="34" charset="0"/>
                        <a:ea typeface="Tahoma" panose="020B0604030504040204" pitchFamily="34" charset="0"/>
                        <a:cs typeface="Times New Roman" panose="02020603050405020304" pitchFamily="18" charset="0"/>
                      </a:endParaRPr>
                    </a:p>
                  </a:txBody>
                  <a:tcPr marL="0" marR="0" marT="0" marB="0"/>
                </a:tc>
                <a:tc>
                  <a:txBody>
                    <a:bodyPr/>
                    <a:lstStyle/>
                    <a:p>
                      <a:pPr marL="33020" algn="ctr">
                        <a:lnSpc>
                          <a:spcPts val="1235"/>
                        </a:lnSpc>
                        <a:spcBef>
                          <a:spcPts val="430"/>
                        </a:spcBef>
                      </a:pPr>
                      <a:endParaRPr lang="en-US" sz="2800" spc="-25" dirty="0">
                        <a:effectLst/>
                      </a:endParaRPr>
                    </a:p>
                    <a:p>
                      <a:pPr marL="33020" algn="ctr">
                        <a:lnSpc>
                          <a:spcPts val="1235"/>
                        </a:lnSpc>
                        <a:spcBef>
                          <a:spcPts val="430"/>
                        </a:spcBef>
                      </a:pPr>
                      <a:r>
                        <a:rPr lang="en-US" sz="2800" spc="-25" dirty="0">
                          <a:solidFill>
                            <a:schemeClr val="tx1"/>
                          </a:solidFill>
                          <a:effectLst/>
                        </a:rPr>
                        <a:t>MAE</a:t>
                      </a:r>
                      <a:endParaRPr lang="en-IN" sz="2800" dirty="0">
                        <a:solidFill>
                          <a:schemeClr val="tx1"/>
                        </a:solidFill>
                        <a:effectLst/>
                        <a:latin typeface="Tahoma" panose="020B0604030504040204" pitchFamily="34" charset="0"/>
                        <a:ea typeface="Tahoma" panose="020B0604030504040204" pitchFamily="34" charset="0"/>
                        <a:cs typeface="Times New Roman" panose="02020603050405020304" pitchFamily="18" charset="0"/>
                      </a:endParaRPr>
                    </a:p>
                  </a:txBody>
                  <a:tcPr marL="0" marR="0" marT="0" marB="0"/>
                </a:tc>
                <a:tc>
                  <a:txBody>
                    <a:bodyPr/>
                    <a:lstStyle/>
                    <a:p>
                      <a:pPr marL="33020" marR="1905" algn="ctr">
                        <a:lnSpc>
                          <a:spcPts val="1235"/>
                        </a:lnSpc>
                        <a:spcBef>
                          <a:spcPts val="430"/>
                        </a:spcBef>
                      </a:pPr>
                      <a:br>
                        <a:rPr lang="en-US" sz="2800" spc="-25" dirty="0">
                          <a:solidFill>
                            <a:schemeClr val="tx1"/>
                          </a:solidFill>
                          <a:effectLst/>
                        </a:rPr>
                      </a:br>
                      <a:r>
                        <a:rPr lang="en-US" sz="2800" spc="-25" dirty="0">
                          <a:solidFill>
                            <a:schemeClr val="tx1"/>
                          </a:solidFill>
                          <a:effectLst/>
                        </a:rPr>
                        <a:t>R²</a:t>
                      </a:r>
                      <a:endParaRPr lang="en-IN" sz="2800" dirty="0">
                        <a:solidFill>
                          <a:schemeClr val="tx1"/>
                        </a:solidFill>
                        <a:effectLst/>
                        <a:latin typeface="Tahoma" panose="020B0604030504040204" pitchFamily="34" charset="0"/>
                        <a:ea typeface="Tahoma" panose="020B0604030504040204" pitchFamily="34" charset="0"/>
                        <a:cs typeface="Times New Roman" panose="02020603050405020304" pitchFamily="18" charset="0"/>
                      </a:endParaRPr>
                    </a:p>
                  </a:txBody>
                  <a:tcPr marL="0" marR="0" marT="0" marB="0"/>
                </a:tc>
                <a:tc>
                  <a:txBody>
                    <a:bodyPr/>
                    <a:lstStyle/>
                    <a:p>
                      <a:pPr marL="33020" marR="7620" algn="ctr">
                        <a:lnSpc>
                          <a:spcPts val="1235"/>
                        </a:lnSpc>
                        <a:spcBef>
                          <a:spcPts val="430"/>
                        </a:spcBef>
                      </a:pPr>
                      <a:endParaRPr lang="en-US" sz="2800" spc="-25" dirty="0">
                        <a:effectLst/>
                      </a:endParaRPr>
                    </a:p>
                    <a:p>
                      <a:pPr marL="33020" marR="7620" algn="ctr">
                        <a:lnSpc>
                          <a:spcPts val="1235"/>
                        </a:lnSpc>
                        <a:spcBef>
                          <a:spcPts val="430"/>
                        </a:spcBef>
                      </a:pPr>
                      <a:r>
                        <a:rPr lang="en-US" sz="2800" spc="-25" dirty="0">
                          <a:solidFill>
                            <a:schemeClr val="tx1"/>
                          </a:solidFill>
                          <a:effectLst/>
                        </a:rPr>
                        <a:t>MSE</a:t>
                      </a:r>
                      <a:endParaRPr lang="en-IN" sz="2800" dirty="0">
                        <a:solidFill>
                          <a:schemeClr val="tx1"/>
                        </a:solidFill>
                        <a:effectLst/>
                        <a:latin typeface="Tahoma" panose="020B0604030504040204" pitchFamily="34" charset="0"/>
                        <a:ea typeface="Tahoma" panose="020B0604030504040204" pitchFamily="34" charset="0"/>
                        <a:cs typeface="Times New Roman" panose="02020603050405020304" pitchFamily="18" charset="0"/>
                      </a:endParaRPr>
                    </a:p>
                  </a:txBody>
                  <a:tcPr marL="0" marR="0" marT="0" marB="0"/>
                </a:tc>
                <a:extLst>
                  <a:ext uri="{0D108BD9-81ED-4DB2-BD59-A6C34878D82A}">
                    <a16:rowId xmlns:a16="http://schemas.microsoft.com/office/drawing/2014/main" val="3165084782"/>
                  </a:ext>
                </a:extLst>
              </a:tr>
              <a:tr h="686046">
                <a:tc>
                  <a:txBody>
                    <a:bodyPr/>
                    <a:lstStyle/>
                    <a:p>
                      <a:pPr marL="75565">
                        <a:lnSpc>
                          <a:spcPts val="1235"/>
                        </a:lnSpc>
                        <a:spcBef>
                          <a:spcPts val="385"/>
                        </a:spcBef>
                      </a:pPr>
                      <a:endParaRPr lang="en-US" sz="2200" dirty="0">
                        <a:effectLst/>
                      </a:endParaRPr>
                    </a:p>
                    <a:p>
                      <a:pPr marL="75565">
                        <a:lnSpc>
                          <a:spcPts val="1235"/>
                        </a:lnSpc>
                        <a:spcBef>
                          <a:spcPts val="385"/>
                        </a:spcBef>
                      </a:pPr>
                      <a:r>
                        <a:rPr lang="en-US" sz="2200" b="1" dirty="0">
                          <a:solidFill>
                            <a:schemeClr val="tx1"/>
                          </a:solidFill>
                          <a:effectLst/>
                        </a:rPr>
                        <a:t>Decision</a:t>
                      </a:r>
                      <a:r>
                        <a:rPr lang="en-US" sz="2200" b="1" spc="90" dirty="0">
                          <a:solidFill>
                            <a:schemeClr val="tx1"/>
                          </a:solidFill>
                          <a:effectLst/>
                        </a:rPr>
                        <a:t> </a:t>
                      </a:r>
                    </a:p>
                    <a:p>
                      <a:pPr marL="75565">
                        <a:lnSpc>
                          <a:spcPts val="1235"/>
                        </a:lnSpc>
                        <a:spcBef>
                          <a:spcPts val="385"/>
                        </a:spcBef>
                      </a:pPr>
                      <a:endParaRPr lang="en-US" sz="2200" b="1" spc="90" dirty="0">
                        <a:solidFill>
                          <a:schemeClr val="tx1"/>
                        </a:solidFill>
                        <a:effectLst/>
                      </a:endParaRPr>
                    </a:p>
                    <a:p>
                      <a:pPr marL="75565">
                        <a:lnSpc>
                          <a:spcPts val="1235"/>
                        </a:lnSpc>
                        <a:spcBef>
                          <a:spcPts val="385"/>
                        </a:spcBef>
                      </a:pPr>
                      <a:r>
                        <a:rPr lang="en-US" sz="2200" b="1" spc="-20" dirty="0">
                          <a:solidFill>
                            <a:schemeClr val="tx1"/>
                          </a:solidFill>
                          <a:effectLst/>
                        </a:rPr>
                        <a:t>Tree</a:t>
                      </a:r>
                      <a:endParaRPr lang="en-IN" sz="2200" b="1" dirty="0">
                        <a:solidFill>
                          <a:schemeClr val="tx1"/>
                        </a:solidFill>
                        <a:effectLst/>
                        <a:latin typeface="Tahoma" panose="020B0604030504040204" pitchFamily="34" charset="0"/>
                        <a:ea typeface="Tahoma" panose="020B0604030504040204" pitchFamily="34" charset="0"/>
                        <a:cs typeface="Times New Roman" panose="02020603050405020304" pitchFamily="18" charset="0"/>
                      </a:endParaRPr>
                    </a:p>
                  </a:txBody>
                  <a:tcPr marL="0" marR="0" marT="0" marB="0"/>
                </a:tc>
                <a:tc>
                  <a:txBody>
                    <a:bodyPr/>
                    <a:lstStyle/>
                    <a:p>
                      <a:pPr marL="75565">
                        <a:lnSpc>
                          <a:spcPts val="1235"/>
                        </a:lnSpc>
                        <a:spcBef>
                          <a:spcPts val="385"/>
                        </a:spcBef>
                      </a:pPr>
                      <a:endParaRPr lang="en-US" sz="2400" b="0" spc="-20" dirty="0">
                        <a:effectLst/>
                      </a:endParaRPr>
                    </a:p>
                    <a:p>
                      <a:pPr marL="75565">
                        <a:lnSpc>
                          <a:spcPts val="1235"/>
                        </a:lnSpc>
                        <a:spcBef>
                          <a:spcPts val="385"/>
                        </a:spcBef>
                      </a:pPr>
                      <a:r>
                        <a:rPr lang="en-US" sz="2400" b="0" spc="-20" dirty="0">
                          <a:effectLst/>
                        </a:rPr>
                        <a:t>1.3</a:t>
                      </a:r>
                      <a:endParaRPr lang="en-IN" sz="2400" b="0" dirty="0">
                        <a:effectLst/>
                        <a:latin typeface="Tahoma" panose="020B0604030504040204" pitchFamily="34" charset="0"/>
                        <a:ea typeface="Tahoma" panose="020B0604030504040204" pitchFamily="34" charset="0"/>
                        <a:cs typeface="Times New Roman" panose="02020603050405020304" pitchFamily="18" charset="0"/>
                      </a:endParaRPr>
                    </a:p>
                  </a:txBody>
                  <a:tcPr marL="0" marR="0" marT="0" marB="0"/>
                </a:tc>
                <a:tc>
                  <a:txBody>
                    <a:bodyPr/>
                    <a:lstStyle/>
                    <a:p>
                      <a:pPr marL="78105">
                        <a:lnSpc>
                          <a:spcPts val="1235"/>
                        </a:lnSpc>
                        <a:spcBef>
                          <a:spcPts val="385"/>
                        </a:spcBef>
                      </a:pPr>
                      <a:endParaRPr lang="en-US" sz="2400" spc="-25" dirty="0">
                        <a:effectLst/>
                      </a:endParaRPr>
                    </a:p>
                    <a:p>
                      <a:pPr marL="78105">
                        <a:lnSpc>
                          <a:spcPts val="1235"/>
                        </a:lnSpc>
                        <a:spcBef>
                          <a:spcPts val="385"/>
                        </a:spcBef>
                      </a:pPr>
                      <a:r>
                        <a:rPr lang="en-US" sz="2400" spc="-25" dirty="0">
                          <a:effectLst/>
                        </a:rPr>
                        <a:t>0.62</a:t>
                      </a:r>
                      <a:endParaRPr lang="en-IN" sz="2400" dirty="0">
                        <a:effectLst/>
                        <a:latin typeface="Tahoma" panose="020B0604030504040204" pitchFamily="34" charset="0"/>
                        <a:ea typeface="Tahoma" panose="020B0604030504040204" pitchFamily="34" charset="0"/>
                        <a:cs typeface="Times New Roman" panose="02020603050405020304" pitchFamily="18" charset="0"/>
                      </a:endParaRPr>
                    </a:p>
                  </a:txBody>
                  <a:tcPr marL="0" marR="0" marT="0" marB="0"/>
                </a:tc>
                <a:tc>
                  <a:txBody>
                    <a:bodyPr/>
                    <a:lstStyle/>
                    <a:p>
                      <a:pPr marL="71120">
                        <a:lnSpc>
                          <a:spcPts val="1235"/>
                        </a:lnSpc>
                        <a:spcBef>
                          <a:spcPts val="385"/>
                        </a:spcBef>
                      </a:pPr>
                      <a:endParaRPr lang="en-US" sz="2400" spc="-20" dirty="0">
                        <a:effectLst/>
                      </a:endParaRPr>
                    </a:p>
                    <a:p>
                      <a:pPr marL="71120">
                        <a:lnSpc>
                          <a:spcPts val="1235"/>
                        </a:lnSpc>
                        <a:spcBef>
                          <a:spcPts val="385"/>
                        </a:spcBef>
                      </a:pPr>
                      <a:r>
                        <a:rPr lang="en-US" sz="2400" spc="-20" dirty="0">
                          <a:effectLst/>
                        </a:rPr>
                        <a:t>0.97</a:t>
                      </a:r>
                      <a:endParaRPr lang="en-IN" sz="2400" dirty="0">
                        <a:effectLst/>
                        <a:latin typeface="Tahoma" panose="020B0604030504040204" pitchFamily="34" charset="0"/>
                        <a:ea typeface="Tahoma" panose="020B0604030504040204" pitchFamily="34" charset="0"/>
                        <a:cs typeface="Times New Roman" panose="02020603050405020304" pitchFamily="18" charset="0"/>
                      </a:endParaRPr>
                    </a:p>
                  </a:txBody>
                  <a:tcPr marL="0" marR="0" marT="0" marB="0"/>
                </a:tc>
                <a:tc>
                  <a:txBody>
                    <a:bodyPr/>
                    <a:lstStyle/>
                    <a:p>
                      <a:pPr marL="71120">
                        <a:lnSpc>
                          <a:spcPts val="1235"/>
                        </a:lnSpc>
                        <a:spcBef>
                          <a:spcPts val="385"/>
                        </a:spcBef>
                      </a:pPr>
                      <a:endParaRPr lang="en-US" sz="2400" b="0" spc="-20" dirty="0">
                        <a:solidFill>
                          <a:schemeClr val="tx1"/>
                        </a:solidFill>
                        <a:effectLst/>
                      </a:endParaRPr>
                    </a:p>
                    <a:p>
                      <a:pPr marL="71120">
                        <a:lnSpc>
                          <a:spcPts val="1235"/>
                        </a:lnSpc>
                        <a:spcBef>
                          <a:spcPts val="385"/>
                        </a:spcBef>
                      </a:pPr>
                      <a:r>
                        <a:rPr lang="en-US" sz="2400" b="0" spc="-20" dirty="0">
                          <a:solidFill>
                            <a:schemeClr val="tx1"/>
                          </a:solidFill>
                          <a:effectLst/>
                        </a:rPr>
                        <a:t>1.7</a:t>
                      </a:r>
                      <a:endParaRPr lang="en-IN" sz="2400" b="0" dirty="0">
                        <a:solidFill>
                          <a:schemeClr val="tx1"/>
                        </a:solidFill>
                        <a:effectLst/>
                        <a:latin typeface="Tahoma" panose="020B0604030504040204" pitchFamily="34" charset="0"/>
                        <a:ea typeface="Tahoma" panose="020B0604030504040204" pitchFamily="34" charset="0"/>
                        <a:cs typeface="Times New Roman" panose="02020603050405020304" pitchFamily="18" charset="0"/>
                      </a:endParaRPr>
                    </a:p>
                  </a:txBody>
                  <a:tcPr marL="0" marR="0" marT="0" marB="0"/>
                </a:tc>
                <a:extLst>
                  <a:ext uri="{0D108BD9-81ED-4DB2-BD59-A6C34878D82A}">
                    <a16:rowId xmlns:a16="http://schemas.microsoft.com/office/drawing/2014/main" val="1779219027"/>
                  </a:ext>
                </a:extLst>
              </a:tr>
              <a:tr h="717483">
                <a:tc>
                  <a:txBody>
                    <a:bodyPr/>
                    <a:lstStyle/>
                    <a:p>
                      <a:pPr marL="75565">
                        <a:lnSpc>
                          <a:spcPts val="1235"/>
                        </a:lnSpc>
                        <a:spcBef>
                          <a:spcPts val="410"/>
                        </a:spcBef>
                      </a:pPr>
                      <a:endParaRPr lang="en-US" sz="2200" dirty="0">
                        <a:effectLst/>
                      </a:endParaRPr>
                    </a:p>
                    <a:p>
                      <a:pPr marL="75565">
                        <a:lnSpc>
                          <a:spcPts val="1235"/>
                        </a:lnSpc>
                        <a:spcBef>
                          <a:spcPts val="410"/>
                        </a:spcBef>
                      </a:pPr>
                      <a:r>
                        <a:rPr lang="en-US" sz="2200" dirty="0">
                          <a:solidFill>
                            <a:schemeClr val="tx1"/>
                          </a:solidFill>
                          <a:effectLst/>
                        </a:rPr>
                        <a:t>Random</a:t>
                      </a:r>
                    </a:p>
                    <a:p>
                      <a:pPr marL="75565">
                        <a:lnSpc>
                          <a:spcPts val="1235"/>
                        </a:lnSpc>
                        <a:spcBef>
                          <a:spcPts val="410"/>
                        </a:spcBef>
                      </a:pPr>
                      <a:endParaRPr lang="en-US" sz="2200" spc="65" dirty="0">
                        <a:solidFill>
                          <a:schemeClr val="tx1"/>
                        </a:solidFill>
                        <a:effectLst/>
                      </a:endParaRPr>
                    </a:p>
                    <a:p>
                      <a:pPr marL="75565">
                        <a:lnSpc>
                          <a:spcPts val="1235"/>
                        </a:lnSpc>
                        <a:spcBef>
                          <a:spcPts val="410"/>
                        </a:spcBef>
                      </a:pPr>
                      <a:r>
                        <a:rPr lang="en-US" sz="2200" spc="-10" dirty="0">
                          <a:solidFill>
                            <a:schemeClr val="tx1"/>
                          </a:solidFill>
                          <a:effectLst/>
                        </a:rPr>
                        <a:t>Forest</a:t>
                      </a:r>
                      <a:endParaRPr lang="en-IN" sz="2200" dirty="0">
                        <a:solidFill>
                          <a:schemeClr val="tx1"/>
                        </a:solidFill>
                        <a:effectLst/>
                        <a:latin typeface="Tahoma" panose="020B0604030504040204" pitchFamily="34" charset="0"/>
                        <a:ea typeface="Tahoma" panose="020B0604030504040204" pitchFamily="34" charset="0"/>
                        <a:cs typeface="Times New Roman" panose="02020603050405020304" pitchFamily="18" charset="0"/>
                      </a:endParaRPr>
                    </a:p>
                  </a:txBody>
                  <a:tcPr marL="0" marR="0" marT="0" marB="0"/>
                </a:tc>
                <a:tc>
                  <a:txBody>
                    <a:bodyPr/>
                    <a:lstStyle/>
                    <a:p>
                      <a:pPr marL="75565">
                        <a:lnSpc>
                          <a:spcPts val="1235"/>
                        </a:lnSpc>
                        <a:spcBef>
                          <a:spcPts val="410"/>
                        </a:spcBef>
                      </a:pPr>
                      <a:endParaRPr lang="en-US" sz="2400" b="0" spc="-20" dirty="0">
                        <a:effectLst/>
                      </a:endParaRPr>
                    </a:p>
                    <a:p>
                      <a:pPr marL="75565">
                        <a:lnSpc>
                          <a:spcPts val="1235"/>
                        </a:lnSpc>
                        <a:spcBef>
                          <a:spcPts val="410"/>
                        </a:spcBef>
                      </a:pPr>
                      <a:r>
                        <a:rPr lang="en-US" sz="2400" b="0" spc="-20" dirty="0">
                          <a:effectLst/>
                        </a:rPr>
                        <a:t>0.63</a:t>
                      </a:r>
                      <a:endParaRPr lang="en-IN" sz="2400" b="0" dirty="0">
                        <a:effectLst/>
                        <a:latin typeface="Tahoma" panose="020B0604030504040204" pitchFamily="34" charset="0"/>
                        <a:ea typeface="Tahoma" panose="020B0604030504040204" pitchFamily="34" charset="0"/>
                        <a:cs typeface="Times New Roman" panose="02020603050405020304" pitchFamily="18" charset="0"/>
                      </a:endParaRPr>
                    </a:p>
                  </a:txBody>
                  <a:tcPr marL="0" marR="0" marT="0" marB="0"/>
                </a:tc>
                <a:tc>
                  <a:txBody>
                    <a:bodyPr/>
                    <a:lstStyle/>
                    <a:p>
                      <a:pPr marL="78105">
                        <a:lnSpc>
                          <a:spcPts val="1235"/>
                        </a:lnSpc>
                        <a:spcBef>
                          <a:spcPts val="410"/>
                        </a:spcBef>
                      </a:pPr>
                      <a:endParaRPr lang="en-US" sz="2400" spc="-20" dirty="0">
                        <a:effectLst/>
                      </a:endParaRPr>
                    </a:p>
                    <a:p>
                      <a:pPr marL="78105">
                        <a:lnSpc>
                          <a:spcPts val="1235"/>
                        </a:lnSpc>
                        <a:spcBef>
                          <a:spcPts val="410"/>
                        </a:spcBef>
                      </a:pPr>
                      <a:r>
                        <a:rPr lang="en-US" sz="2400" spc="-20" dirty="0">
                          <a:effectLst/>
                        </a:rPr>
                        <a:t>0.34</a:t>
                      </a:r>
                      <a:endParaRPr lang="en-IN" sz="2400" dirty="0">
                        <a:effectLst/>
                        <a:latin typeface="Tahoma" panose="020B0604030504040204" pitchFamily="34" charset="0"/>
                        <a:ea typeface="Tahoma" panose="020B0604030504040204" pitchFamily="34" charset="0"/>
                        <a:cs typeface="Times New Roman" panose="02020603050405020304" pitchFamily="18" charset="0"/>
                      </a:endParaRPr>
                    </a:p>
                  </a:txBody>
                  <a:tcPr marL="0" marR="0" marT="0" marB="0"/>
                </a:tc>
                <a:tc>
                  <a:txBody>
                    <a:bodyPr/>
                    <a:lstStyle/>
                    <a:p>
                      <a:pPr marL="71120">
                        <a:lnSpc>
                          <a:spcPts val="1235"/>
                        </a:lnSpc>
                        <a:spcBef>
                          <a:spcPts val="410"/>
                        </a:spcBef>
                      </a:pPr>
                      <a:endParaRPr lang="en-US" sz="2400" spc="-20" dirty="0">
                        <a:effectLst/>
                      </a:endParaRPr>
                    </a:p>
                    <a:p>
                      <a:pPr marL="71120">
                        <a:lnSpc>
                          <a:spcPts val="1235"/>
                        </a:lnSpc>
                        <a:spcBef>
                          <a:spcPts val="410"/>
                        </a:spcBef>
                      </a:pPr>
                      <a:r>
                        <a:rPr lang="en-US" sz="2400" spc="-20" dirty="0">
                          <a:effectLst/>
                        </a:rPr>
                        <a:t>0.99</a:t>
                      </a:r>
                      <a:endParaRPr lang="en-IN" sz="2400" dirty="0">
                        <a:effectLst/>
                        <a:latin typeface="Tahoma" panose="020B0604030504040204" pitchFamily="34" charset="0"/>
                        <a:ea typeface="Tahoma" panose="020B0604030504040204" pitchFamily="34" charset="0"/>
                        <a:cs typeface="Times New Roman" panose="02020603050405020304" pitchFamily="18" charset="0"/>
                      </a:endParaRPr>
                    </a:p>
                  </a:txBody>
                  <a:tcPr marL="0" marR="0" marT="0" marB="0"/>
                </a:tc>
                <a:tc>
                  <a:txBody>
                    <a:bodyPr/>
                    <a:lstStyle/>
                    <a:p>
                      <a:pPr marL="71120">
                        <a:lnSpc>
                          <a:spcPts val="1235"/>
                        </a:lnSpc>
                        <a:spcBef>
                          <a:spcPts val="410"/>
                        </a:spcBef>
                      </a:pPr>
                      <a:endParaRPr lang="en-US" sz="2400" b="0" spc="-20" dirty="0">
                        <a:solidFill>
                          <a:schemeClr val="tx1"/>
                        </a:solidFill>
                        <a:effectLst/>
                      </a:endParaRPr>
                    </a:p>
                    <a:p>
                      <a:pPr marL="71120">
                        <a:lnSpc>
                          <a:spcPts val="1235"/>
                        </a:lnSpc>
                        <a:spcBef>
                          <a:spcPts val="410"/>
                        </a:spcBef>
                      </a:pPr>
                      <a:r>
                        <a:rPr lang="en-US" sz="2400" b="0" spc="-20" dirty="0">
                          <a:solidFill>
                            <a:schemeClr val="tx1"/>
                          </a:solidFill>
                          <a:effectLst/>
                        </a:rPr>
                        <a:t>0.39</a:t>
                      </a:r>
                      <a:endParaRPr lang="en-IN" sz="2400" b="0" dirty="0">
                        <a:solidFill>
                          <a:schemeClr val="tx1"/>
                        </a:solidFill>
                        <a:effectLst/>
                        <a:latin typeface="Tahoma" panose="020B0604030504040204" pitchFamily="34" charset="0"/>
                        <a:ea typeface="Tahoma" panose="020B0604030504040204" pitchFamily="34" charset="0"/>
                        <a:cs typeface="Times New Roman" panose="02020603050405020304" pitchFamily="18" charset="0"/>
                      </a:endParaRPr>
                    </a:p>
                  </a:txBody>
                  <a:tcPr marL="0" marR="0" marT="0" marB="0"/>
                </a:tc>
                <a:extLst>
                  <a:ext uri="{0D108BD9-81ED-4DB2-BD59-A6C34878D82A}">
                    <a16:rowId xmlns:a16="http://schemas.microsoft.com/office/drawing/2014/main" val="1803095464"/>
                  </a:ext>
                </a:extLst>
              </a:tr>
              <a:tr h="1219886">
                <a:tc>
                  <a:txBody>
                    <a:bodyPr/>
                    <a:lstStyle/>
                    <a:p>
                      <a:pPr marL="75565" marR="3175">
                        <a:lnSpc>
                          <a:spcPct val="111000"/>
                        </a:lnSpc>
                        <a:spcBef>
                          <a:spcPts val="410"/>
                        </a:spcBef>
                      </a:pPr>
                      <a:r>
                        <a:rPr lang="en-US" sz="2200" spc="-10" dirty="0">
                          <a:solidFill>
                            <a:schemeClr val="tx1"/>
                          </a:solidFill>
                          <a:effectLst/>
                        </a:rPr>
                        <a:t>Multilayer </a:t>
                      </a:r>
                      <a:r>
                        <a:rPr lang="en-US" sz="2200" spc="-20" dirty="0">
                          <a:solidFill>
                            <a:schemeClr val="tx1"/>
                          </a:solidFill>
                          <a:effectLst/>
                        </a:rPr>
                        <a:t>Perceptron</a:t>
                      </a:r>
                      <a:endParaRPr lang="en-IN" sz="2200" dirty="0">
                        <a:solidFill>
                          <a:schemeClr val="tx1"/>
                        </a:solidFill>
                        <a:effectLst/>
                        <a:latin typeface="Tahoma" panose="020B0604030504040204" pitchFamily="34" charset="0"/>
                        <a:ea typeface="Tahoma" panose="020B0604030504040204" pitchFamily="34" charset="0"/>
                        <a:cs typeface="Times New Roman" panose="02020603050405020304" pitchFamily="18" charset="0"/>
                      </a:endParaRPr>
                    </a:p>
                  </a:txBody>
                  <a:tcPr marL="0" marR="0" marT="0" marB="0"/>
                </a:tc>
                <a:tc>
                  <a:txBody>
                    <a:bodyPr/>
                    <a:lstStyle/>
                    <a:p>
                      <a:pPr marL="75565">
                        <a:lnSpc>
                          <a:spcPts val="1235"/>
                        </a:lnSpc>
                        <a:spcBef>
                          <a:spcPts val="410"/>
                        </a:spcBef>
                      </a:pPr>
                      <a:endParaRPr lang="en-US" sz="2400" b="0" spc="-20" dirty="0">
                        <a:effectLst/>
                      </a:endParaRPr>
                    </a:p>
                    <a:p>
                      <a:pPr marL="75565">
                        <a:lnSpc>
                          <a:spcPts val="1235"/>
                        </a:lnSpc>
                        <a:spcBef>
                          <a:spcPts val="410"/>
                        </a:spcBef>
                      </a:pPr>
                      <a:r>
                        <a:rPr lang="en-US" sz="2400" b="0" spc="-20" dirty="0">
                          <a:effectLst/>
                        </a:rPr>
                        <a:t>21.92</a:t>
                      </a:r>
                      <a:endParaRPr lang="en-IN" sz="2400" b="0" dirty="0">
                        <a:effectLst/>
                        <a:latin typeface="Tahoma" panose="020B0604030504040204" pitchFamily="34" charset="0"/>
                        <a:ea typeface="Tahoma" panose="020B0604030504040204" pitchFamily="34" charset="0"/>
                        <a:cs typeface="Times New Roman" panose="02020603050405020304" pitchFamily="18" charset="0"/>
                      </a:endParaRPr>
                    </a:p>
                  </a:txBody>
                  <a:tcPr marL="0" marR="0" marT="0" marB="0"/>
                </a:tc>
                <a:tc>
                  <a:txBody>
                    <a:bodyPr/>
                    <a:lstStyle/>
                    <a:p>
                      <a:pPr marL="78105">
                        <a:lnSpc>
                          <a:spcPts val="1235"/>
                        </a:lnSpc>
                        <a:spcBef>
                          <a:spcPts val="410"/>
                        </a:spcBef>
                      </a:pPr>
                      <a:endParaRPr lang="en-US" sz="2400" spc="-20" dirty="0">
                        <a:effectLst/>
                      </a:endParaRPr>
                    </a:p>
                    <a:p>
                      <a:pPr marL="78105">
                        <a:lnSpc>
                          <a:spcPts val="1235"/>
                        </a:lnSpc>
                        <a:spcBef>
                          <a:spcPts val="410"/>
                        </a:spcBef>
                      </a:pPr>
                      <a:r>
                        <a:rPr lang="en-US" sz="2400" spc="-20" dirty="0">
                          <a:effectLst/>
                        </a:rPr>
                        <a:t>20.08</a:t>
                      </a:r>
                      <a:endParaRPr lang="en-IN" sz="2400" dirty="0">
                        <a:effectLst/>
                        <a:latin typeface="Tahoma" panose="020B0604030504040204" pitchFamily="34" charset="0"/>
                        <a:ea typeface="Tahoma" panose="020B0604030504040204" pitchFamily="34" charset="0"/>
                        <a:cs typeface="Times New Roman" panose="02020603050405020304" pitchFamily="18" charset="0"/>
                      </a:endParaRPr>
                    </a:p>
                  </a:txBody>
                  <a:tcPr marL="0" marR="0" marT="0" marB="0"/>
                </a:tc>
                <a:tc>
                  <a:txBody>
                    <a:bodyPr/>
                    <a:lstStyle/>
                    <a:p>
                      <a:pPr marL="71120">
                        <a:lnSpc>
                          <a:spcPts val="1235"/>
                        </a:lnSpc>
                        <a:spcBef>
                          <a:spcPts val="410"/>
                        </a:spcBef>
                      </a:pPr>
                      <a:endParaRPr lang="en-US" sz="2400" spc="-20" dirty="0">
                        <a:effectLst/>
                      </a:endParaRPr>
                    </a:p>
                    <a:p>
                      <a:pPr marL="71120">
                        <a:lnSpc>
                          <a:spcPts val="1235"/>
                        </a:lnSpc>
                        <a:spcBef>
                          <a:spcPts val="410"/>
                        </a:spcBef>
                      </a:pPr>
                      <a:r>
                        <a:rPr lang="en-US" sz="2400" spc="-20" dirty="0">
                          <a:effectLst/>
                        </a:rPr>
                        <a:t>-6.67</a:t>
                      </a:r>
                      <a:endParaRPr lang="en-IN" sz="2400" dirty="0">
                        <a:effectLst/>
                        <a:latin typeface="Tahoma" panose="020B0604030504040204" pitchFamily="34" charset="0"/>
                        <a:ea typeface="Tahoma" panose="020B0604030504040204" pitchFamily="34" charset="0"/>
                        <a:cs typeface="Times New Roman" panose="02020603050405020304" pitchFamily="18" charset="0"/>
                      </a:endParaRPr>
                    </a:p>
                  </a:txBody>
                  <a:tcPr marL="0" marR="0" marT="0" marB="0"/>
                </a:tc>
                <a:tc>
                  <a:txBody>
                    <a:bodyPr/>
                    <a:lstStyle/>
                    <a:p>
                      <a:pPr marL="71120">
                        <a:lnSpc>
                          <a:spcPts val="1235"/>
                        </a:lnSpc>
                        <a:spcBef>
                          <a:spcPts val="410"/>
                        </a:spcBef>
                      </a:pPr>
                      <a:endParaRPr lang="en-US" sz="2400" b="0" spc="-20" dirty="0">
                        <a:solidFill>
                          <a:schemeClr val="tx1"/>
                        </a:solidFill>
                        <a:effectLst/>
                      </a:endParaRPr>
                    </a:p>
                    <a:p>
                      <a:pPr marL="71120">
                        <a:lnSpc>
                          <a:spcPts val="1235"/>
                        </a:lnSpc>
                        <a:spcBef>
                          <a:spcPts val="410"/>
                        </a:spcBef>
                      </a:pPr>
                      <a:r>
                        <a:rPr lang="en-US" sz="2400" b="0" spc="-20" dirty="0">
                          <a:solidFill>
                            <a:schemeClr val="tx1"/>
                          </a:solidFill>
                          <a:effectLst/>
                        </a:rPr>
                        <a:t>480.3</a:t>
                      </a:r>
                      <a:endParaRPr lang="en-IN" sz="2400" b="0" dirty="0">
                        <a:solidFill>
                          <a:schemeClr val="tx1"/>
                        </a:solidFill>
                        <a:effectLst/>
                        <a:latin typeface="Tahoma" panose="020B0604030504040204" pitchFamily="34" charset="0"/>
                        <a:ea typeface="Tahoma" panose="020B0604030504040204" pitchFamily="34" charset="0"/>
                        <a:cs typeface="Times New Roman" panose="02020603050405020304" pitchFamily="18" charset="0"/>
                      </a:endParaRPr>
                    </a:p>
                  </a:txBody>
                  <a:tcPr marL="0" marR="0" marT="0" marB="0"/>
                </a:tc>
                <a:extLst>
                  <a:ext uri="{0D108BD9-81ED-4DB2-BD59-A6C34878D82A}">
                    <a16:rowId xmlns:a16="http://schemas.microsoft.com/office/drawing/2014/main" val="2242237826"/>
                  </a:ext>
                </a:extLst>
              </a:tr>
              <a:tr h="726305">
                <a:tc>
                  <a:txBody>
                    <a:bodyPr/>
                    <a:lstStyle/>
                    <a:p>
                      <a:pPr marL="75565">
                        <a:lnSpc>
                          <a:spcPts val="1235"/>
                        </a:lnSpc>
                        <a:spcBef>
                          <a:spcPts val="455"/>
                        </a:spcBef>
                      </a:pPr>
                      <a:endParaRPr lang="en-US" sz="2200" b="1" dirty="0">
                        <a:effectLst/>
                      </a:endParaRPr>
                    </a:p>
                    <a:p>
                      <a:pPr marL="75565">
                        <a:lnSpc>
                          <a:spcPts val="1235"/>
                        </a:lnSpc>
                        <a:spcBef>
                          <a:spcPts val="455"/>
                        </a:spcBef>
                      </a:pPr>
                      <a:r>
                        <a:rPr lang="en-US" sz="2200" b="1" dirty="0">
                          <a:solidFill>
                            <a:schemeClr val="tx1"/>
                          </a:solidFill>
                          <a:effectLst/>
                        </a:rPr>
                        <a:t>Hybrid</a:t>
                      </a:r>
                      <a:r>
                        <a:rPr lang="en-US" sz="2200" b="1" spc="-40" dirty="0">
                          <a:solidFill>
                            <a:schemeClr val="tx1"/>
                          </a:solidFill>
                          <a:effectLst/>
                        </a:rPr>
                        <a:t> </a:t>
                      </a:r>
                    </a:p>
                    <a:p>
                      <a:pPr marL="75565">
                        <a:lnSpc>
                          <a:spcPts val="1235"/>
                        </a:lnSpc>
                        <a:spcBef>
                          <a:spcPts val="455"/>
                        </a:spcBef>
                      </a:pPr>
                      <a:endParaRPr lang="en-US" sz="2200" b="1" spc="-40" dirty="0">
                        <a:solidFill>
                          <a:schemeClr val="tx1"/>
                        </a:solidFill>
                        <a:effectLst/>
                      </a:endParaRPr>
                    </a:p>
                    <a:p>
                      <a:pPr marL="75565">
                        <a:lnSpc>
                          <a:spcPts val="1235"/>
                        </a:lnSpc>
                        <a:spcBef>
                          <a:spcPts val="455"/>
                        </a:spcBef>
                      </a:pPr>
                      <a:r>
                        <a:rPr lang="en-US" sz="2200" b="1" spc="-10" dirty="0">
                          <a:solidFill>
                            <a:schemeClr val="tx1"/>
                          </a:solidFill>
                          <a:effectLst/>
                        </a:rPr>
                        <a:t>Model</a:t>
                      </a:r>
                      <a:endParaRPr lang="en-IN" sz="2200" b="1" dirty="0">
                        <a:solidFill>
                          <a:schemeClr val="tx1"/>
                        </a:solidFill>
                        <a:effectLst/>
                        <a:latin typeface="Tahoma" panose="020B0604030504040204" pitchFamily="34" charset="0"/>
                        <a:ea typeface="Tahoma" panose="020B0604030504040204" pitchFamily="34" charset="0"/>
                        <a:cs typeface="Times New Roman" panose="02020603050405020304" pitchFamily="18" charset="0"/>
                      </a:endParaRPr>
                    </a:p>
                  </a:txBody>
                  <a:tcPr marL="0" marR="0" marT="0" marB="0"/>
                </a:tc>
                <a:tc>
                  <a:txBody>
                    <a:bodyPr/>
                    <a:lstStyle/>
                    <a:p>
                      <a:pPr marL="75565">
                        <a:lnSpc>
                          <a:spcPts val="1235"/>
                        </a:lnSpc>
                        <a:spcBef>
                          <a:spcPts val="435"/>
                        </a:spcBef>
                      </a:pPr>
                      <a:endParaRPr lang="en-US" sz="2400" b="1" spc="-20" dirty="0">
                        <a:solidFill>
                          <a:schemeClr val="tx1"/>
                        </a:solidFill>
                        <a:effectLst/>
                      </a:endParaRPr>
                    </a:p>
                    <a:p>
                      <a:pPr marL="75565">
                        <a:lnSpc>
                          <a:spcPts val="1235"/>
                        </a:lnSpc>
                        <a:spcBef>
                          <a:spcPts val="435"/>
                        </a:spcBef>
                      </a:pPr>
                      <a:r>
                        <a:rPr lang="en-US" sz="2400" b="1" spc="-20" dirty="0">
                          <a:solidFill>
                            <a:schemeClr val="tx1"/>
                          </a:solidFill>
                          <a:effectLst/>
                        </a:rPr>
                        <a:t>0.62</a:t>
                      </a:r>
                      <a:endParaRPr lang="en-IN" sz="2400" b="1" dirty="0">
                        <a:solidFill>
                          <a:schemeClr val="tx1"/>
                        </a:solidFill>
                        <a:effectLst/>
                        <a:latin typeface="Tahoma" panose="020B0604030504040204" pitchFamily="34" charset="0"/>
                        <a:ea typeface="Tahoma" panose="020B0604030504040204" pitchFamily="34" charset="0"/>
                        <a:cs typeface="Times New Roman" panose="02020603050405020304" pitchFamily="18" charset="0"/>
                      </a:endParaRPr>
                    </a:p>
                  </a:txBody>
                  <a:tcPr marL="0" marR="0" marT="0" marB="0"/>
                </a:tc>
                <a:tc>
                  <a:txBody>
                    <a:bodyPr/>
                    <a:lstStyle/>
                    <a:p>
                      <a:pPr marL="78105">
                        <a:lnSpc>
                          <a:spcPts val="1235"/>
                        </a:lnSpc>
                        <a:spcBef>
                          <a:spcPts val="435"/>
                        </a:spcBef>
                      </a:pPr>
                      <a:endParaRPr lang="en-US" sz="2400" b="1" spc="-20" dirty="0">
                        <a:solidFill>
                          <a:schemeClr val="tx1"/>
                        </a:solidFill>
                        <a:effectLst/>
                      </a:endParaRPr>
                    </a:p>
                    <a:p>
                      <a:pPr marL="78105">
                        <a:lnSpc>
                          <a:spcPts val="1235"/>
                        </a:lnSpc>
                        <a:spcBef>
                          <a:spcPts val="435"/>
                        </a:spcBef>
                      </a:pPr>
                      <a:r>
                        <a:rPr lang="en-US" sz="2400" b="1" spc="-20" dirty="0">
                          <a:solidFill>
                            <a:schemeClr val="tx1"/>
                          </a:solidFill>
                          <a:effectLst/>
                        </a:rPr>
                        <a:t>0.34</a:t>
                      </a:r>
                      <a:endParaRPr lang="en-IN" sz="2400" b="1" dirty="0">
                        <a:solidFill>
                          <a:schemeClr val="tx1"/>
                        </a:solidFill>
                        <a:effectLst/>
                        <a:latin typeface="Tahoma" panose="020B0604030504040204" pitchFamily="34" charset="0"/>
                        <a:ea typeface="Tahoma" panose="020B0604030504040204" pitchFamily="34" charset="0"/>
                        <a:cs typeface="Times New Roman" panose="02020603050405020304" pitchFamily="18" charset="0"/>
                      </a:endParaRPr>
                    </a:p>
                  </a:txBody>
                  <a:tcPr marL="0" marR="0" marT="0" marB="0"/>
                </a:tc>
                <a:tc>
                  <a:txBody>
                    <a:bodyPr/>
                    <a:lstStyle/>
                    <a:p>
                      <a:pPr marL="71120">
                        <a:lnSpc>
                          <a:spcPts val="1235"/>
                        </a:lnSpc>
                        <a:spcBef>
                          <a:spcPts val="435"/>
                        </a:spcBef>
                      </a:pPr>
                      <a:endParaRPr lang="en-US" sz="2400" b="1" spc="-20" dirty="0">
                        <a:effectLst/>
                      </a:endParaRPr>
                    </a:p>
                    <a:p>
                      <a:pPr marL="71120">
                        <a:lnSpc>
                          <a:spcPts val="1235"/>
                        </a:lnSpc>
                        <a:spcBef>
                          <a:spcPts val="435"/>
                        </a:spcBef>
                      </a:pPr>
                      <a:r>
                        <a:rPr lang="en-US" sz="2400" b="1" spc="-20" dirty="0">
                          <a:solidFill>
                            <a:schemeClr val="tx1"/>
                          </a:solidFill>
                          <a:effectLst/>
                        </a:rPr>
                        <a:t>0.99</a:t>
                      </a:r>
                      <a:endParaRPr lang="en-IN" sz="2400" b="1" dirty="0">
                        <a:solidFill>
                          <a:schemeClr val="tx1"/>
                        </a:solidFill>
                        <a:effectLst/>
                        <a:latin typeface="Tahoma" panose="020B0604030504040204" pitchFamily="34" charset="0"/>
                        <a:ea typeface="Tahoma" panose="020B0604030504040204" pitchFamily="34" charset="0"/>
                        <a:cs typeface="Times New Roman" panose="02020603050405020304" pitchFamily="18" charset="0"/>
                      </a:endParaRPr>
                    </a:p>
                  </a:txBody>
                  <a:tcPr marL="0" marR="0" marT="0" marB="0"/>
                </a:tc>
                <a:tc>
                  <a:txBody>
                    <a:bodyPr/>
                    <a:lstStyle/>
                    <a:p>
                      <a:pPr marL="71120">
                        <a:lnSpc>
                          <a:spcPts val="1235"/>
                        </a:lnSpc>
                        <a:spcBef>
                          <a:spcPts val="435"/>
                        </a:spcBef>
                      </a:pPr>
                      <a:endParaRPr lang="en-US" sz="2400" b="1" spc="-20" dirty="0">
                        <a:solidFill>
                          <a:schemeClr val="tx1"/>
                        </a:solidFill>
                        <a:effectLst/>
                      </a:endParaRPr>
                    </a:p>
                    <a:p>
                      <a:pPr marL="71120">
                        <a:lnSpc>
                          <a:spcPts val="1235"/>
                        </a:lnSpc>
                        <a:spcBef>
                          <a:spcPts val="435"/>
                        </a:spcBef>
                      </a:pPr>
                      <a:r>
                        <a:rPr lang="en-US" sz="2400" b="1" spc="-20" dirty="0">
                          <a:solidFill>
                            <a:schemeClr val="tx1"/>
                          </a:solidFill>
                          <a:effectLst/>
                        </a:rPr>
                        <a:t>0.39</a:t>
                      </a:r>
                      <a:endParaRPr lang="en-IN" sz="2400" b="1" dirty="0">
                        <a:solidFill>
                          <a:schemeClr val="tx1"/>
                        </a:solidFill>
                        <a:effectLst/>
                        <a:latin typeface="Tahoma" panose="020B0604030504040204" pitchFamily="34" charset="0"/>
                        <a:ea typeface="Tahoma" panose="020B0604030504040204" pitchFamily="34" charset="0"/>
                        <a:cs typeface="Times New Roman" panose="02020603050405020304" pitchFamily="18" charset="0"/>
                      </a:endParaRPr>
                    </a:p>
                  </a:txBody>
                  <a:tcPr marL="0" marR="0" marT="0" marB="0"/>
                </a:tc>
                <a:extLst>
                  <a:ext uri="{0D108BD9-81ED-4DB2-BD59-A6C34878D82A}">
                    <a16:rowId xmlns:a16="http://schemas.microsoft.com/office/drawing/2014/main" val="3414075205"/>
                  </a:ext>
                </a:extLst>
              </a:tr>
            </a:tbl>
          </a:graphicData>
        </a:graphic>
      </p:graphicFrame>
      <p:sp>
        <p:nvSpPr>
          <p:cNvPr id="6" name="TextBox 5">
            <a:extLst>
              <a:ext uri="{FF2B5EF4-FFF2-40B4-BE49-F238E27FC236}">
                <a16:creationId xmlns:a16="http://schemas.microsoft.com/office/drawing/2014/main" id="{4E7EE914-D4C9-B089-D57F-0A8F6AA5D32C}"/>
              </a:ext>
            </a:extLst>
          </p:cNvPr>
          <p:cNvSpPr txBox="1"/>
          <p:nvPr/>
        </p:nvSpPr>
        <p:spPr>
          <a:xfrm>
            <a:off x="1540933" y="5805951"/>
            <a:ext cx="6214533" cy="492443"/>
          </a:xfrm>
          <a:prstGeom prst="rect">
            <a:avLst/>
          </a:prstGeom>
          <a:noFill/>
        </p:spPr>
        <p:txBody>
          <a:bodyPr wrap="square" rtlCol="0">
            <a:spAutoFit/>
          </a:bodyPr>
          <a:lstStyle/>
          <a:p>
            <a:r>
              <a:rPr lang="en-IN" sz="2600" dirty="0"/>
              <a:t>Table 1: Comparison of the models.</a:t>
            </a:r>
          </a:p>
        </p:txBody>
      </p:sp>
    </p:spTree>
    <p:extLst>
      <p:ext uri="{BB962C8B-B14F-4D97-AF65-F5344CB8AC3E}">
        <p14:creationId xmlns:p14="http://schemas.microsoft.com/office/powerpoint/2010/main" val="927216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B7A8C-2996-0E6E-D32B-B58C8872C739}"/>
              </a:ext>
            </a:extLst>
          </p:cNvPr>
          <p:cNvSpPr>
            <a:spLocks noGrp="1"/>
          </p:cNvSpPr>
          <p:nvPr>
            <p:ph type="title"/>
          </p:nvPr>
        </p:nvSpPr>
        <p:spPr>
          <a:xfrm>
            <a:off x="677333" y="609600"/>
            <a:ext cx="9533467" cy="1072055"/>
          </a:xfrm>
        </p:spPr>
        <p:txBody>
          <a:bodyPr>
            <a:noAutofit/>
          </a:bodyPr>
          <a:lstStyle/>
          <a:p>
            <a:r>
              <a:rPr lang="en-IN" sz="4600" b="1" dirty="0"/>
              <a:t>Comparative analysis at Level-1</a:t>
            </a:r>
          </a:p>
        </p:txBody>
      </p:sp>
      <p:graphicFrame>
        <p:nvGraphicFramePr>
          <p:cNvPr id="4" name="Content Placeholder 3">
            <a:extLst>
              <a:ext uri="{FF2B5EF4-FFF2-40B4-BE49-F238E27FC236}">
                <a16:creationId xmlns:a16="http://schemas.microsoft.com/office/drawing/2014/main" id="{703B1C3E-3427-A6A1-0882-67C4548990E7}"/>
              </a:ext>
            </a:extLst>
          </p:cNvPr>
          <p:cNvGraphicFramePr>
            <a:graphicFrameLocks noGrp="1"/>
          </p:cNvGraphicFramePr>
          <p:nvPr>
            <p:ph idx="1"/>
            <p:extLst>
              <p:ext uri="{D42A27DB-BD31-4B8C-83A1-F6EECF244321}">
                <p14:modId xmlns:p14="http://schemas.microsoft.com/office/powerpoint/2010/main" val="2325987744"/>
              </p:ext>
            </p:extLst>
          </p:nvPr>
        </p:nvGraphicFramePr>
        <p:xfrm>
          <a:off x="897466" y="1681655"/>
          <a:ext cx="8398934" cy="4015508"/>
        </p:xfrm>
        <a:graphic>
          <a:graphicData uri="http://schemas.openxmlformats.org/drawingml/2006/table">
            <a:tbl>
              <a:tblPr firstRow="1" firstCol="1" lastRow="1" lastCol="1" bandRow="1" bandCol="1">
                <a:tableStyleId>{69012ECD-51FC-41F1-AA8D-1B2483CD663E}</a:tableStyleId>
              </a:tblPr>
              <a:tblGrid>
                <a:gridCol w="2797090">
                  <a:extLst>
                    <a:ext uri="{9D8B030D-6E8A-4147-A177-3AD203B41FA5}">
                      <a16:colId xmlns:a16="http://schemas.microsoft.com/office/drawing/2014/main" val="1367144728"/>
                    </a:ext>
                  </a:extLst>
                </a:gridCol>
                <a:gridCol w="2804754">
                  <a:extLst>
                    <a:ext uri="{9D8B030D-6E8A-4147-A177-3AD203B41FA5}">
                      <a16:colId xmlns:a16="http://schemas.microsoft.com/office/drawing/2014/main" val="3837703576"/>
                    </a:ext>
                  </a:extLst>
                </a:gridCol>
                <a:gridCol w="2797090">
                  <a:extLst>
                    <a:ext uri="{9D8B030D-6E8A-4147-A177-3AD203B41FA5}">
                      <a16:colId xmlns:a16="http://schemas.microsoft.com/office/drawing/2014/main" val="2395348473"/>
                    </a:ext>
                  </a:extLst>
                </a:gridCol>
              </a:tblGrid>
              <a:tr h="546538">
                <a:tc>
                  <a:txBody>
                    <a:bodyPr/>
                    <a:lstStyle/>
                    <a:p>
                      <a:pPr marL="37465" algn="ctr">
                        <a:lnSpc>
                          <a:spcPts val="1190"/>
                        </a:lnSpc>
                      </a:pPr>
                      <a:endParaRPr lang="en-US" sz="1600" spc="-10" dirty="0">
                        <a:solidFill>
                          <a:schemeClr val="tx1"/>
                        </a:solidFill>
                        <a:effectLst/>
                      </a:endParaRPr>
                    </a:p>
                    <a:p>
                      <a:pPr marL="37465" algn="ctr">
                        <a:lnSpc>
                          <a:spcPts val="1190"/>
                        </a:lnSpc>
                      </a:pPr>
                      <a:endParaRPr lang="en-US" sz="2800" spc="-10" dirty="0">
                        <a:solidFill>
                          <a:schemeClr val="tx1"/>
                        </a:solidFill>
                        <a:effectLst/>
                      </a:endParaRPr>
                    </a:p>
                    <a:p>
                      <a:pPr marL="37465" algn="ctr">
                        <a:lnSpc>
                          <a:spcPts val="1190"/>
                        </a:lnSpc>
                      </a:pPr>
                      <a:r>
                        <a:rPr lang="en-US" sz="2800" spc="-10" dirty="0">
                          <a:solidFill>
                            <a:schemeClr val="tx1"/>
                          </a:solidFill>
                          <a:effectLst/>
                        </a:rPr>
                        <a:t>Metric</a:t>
                      </a:r>
                      <a:endParaRPr lang="en-IN" sz="2800" dirty="0">
                        <a:solidFill>
                          <a:schemeClr val="tx1"/>
                        </a:solidFill>
                        <a:effectLst/>
                        <a:latin typeface="Tahoma" panose="020B0604030504040204" pitchFamily="34" charset="0"/>
                        <a:ea typeface="Tahoma" panose="020B0604030504040204" pitchFamily="34" charset="0"/>
                        <a:cs typeface="Times New Roman" panose="02020603050405020304" pitchFamily="18" charset="0"/>
                      </a:endParaRPr>
                    </a:p>
                  </a:txBody>
                  <a:tcPr marL="0" marR="0" marT="0" marB="0"/>
                </a:tc>
                <a:tc>
                  <a:txBody>
                    <a:bodyPr/>
                    <a:lstStyle/>
                    <a:p>
                      <a:pPr marL="657860">
                        <a:lnSpc>
                          <a:spcPts val="1190"/>
                        </a:lnSpc>
                      </a:pPr>
                      <a:endParaRPr lang="en-US" sz="1600" dirty="0">
                        <a:solidFill>
                          <a:schemeClr val="tx1"/>
                        </a:solidFill>
                        <a:effectLst/>
                      </a:endParaRPr>
                    </a:p>
                    <a:p>
                      <a:pPr marL="657860">
                        <a:lnSpc>
                          <a:spcPts val="1190"/>
                        </a:lnSpc>
                      </a:pPr>
                      <a:endParaRPr lang="en-US" sz="2800" dirty="0">
                        <a:solidFill>
                          <a:schemeClr val="tx1"/>
                        </a:solidFill>
                        <a:effectLst/>
                      </a:endParaRPr>
                    </a:p>
                    <a:p>
                      <a:pPr marL="657860">
                        <a:lnSpc>
                          <a:spcPts val="1190"/>
                        </a:lnSpc>
                      </a:pPr>
                      <a:r>
                        <a:rPr lang="en-US" sz="2800" dirty="0">
                          <a:solidFill>
                            <a:schemeClr val="tx1"/>
                          </a:solidFill>
                          <a:effectLst/>
                        </a:rPr>
                        <a:t>Our</a:t>
                      </a:r>
                      <a:r>
                        <a:rPr lang="en-US" sz="2800" spc="-25" dirty="0">
                          <a:solidFill>
                            <a:schemeClr val="tx1"/>
                          </a:solidFill>
                          <a:effectLst/>
                        </a:rPr>
                        <a:t> </a:t>
                      </a:r>
                      <a:r>
                        <a:rPr lang="en-US" sz="2800" spc="-10" dirty="0">
                          <a:solidFill>
                            <a:schemeClr val="tx1"/>
                          </a:solidFill>
                          <a:effectLst/>
                        </a:rPr>
                        <a:t>Results</a:t>
                      </a:r>
                      <a:endParaRPr lang="en-IN" sz="2800" dirty="0">
                        <a:solidFill>
                          <a:schemeClr val="tx1"/>
                        </a:solidFill>
                        <a:effectLst/>
                        <a:latin typeface="Tahoma" panose="020B0604030504040204" pitchFamily="34" charset="0"/>
                        <a:ea typeface="Tahoma" panose="020B0604030504040204" pitchFamily="34" charset="0"/>
                        <a:cs typeface="Times New Roman" panose="02020603050405020304" pitchFamily="18" charset="0"/>
                      </a:endParaRPr>
                    </a:p>
                  </a:txBody>
                  <a:tcPr marL="0" marR="0" marT="0" marB="0"/>
                </a:tc>
                <a:tc>
                  <a:txBody>
                    <a:bodyPr/>
                    <a:lstStyle/>
                    <a:p>
                      <a:pPr marL="145415">
                        <a:lnSpc>
                          <a:spcPts val="1190"/>
                        </a:lnSpc>
                      </a:pPr>
                      <a:endParaRPr lang="en-US" sz="2200" dirty="0">
                        <a:solidFill>
                          <a:schemeClr val="tx1"/>
                        </a:solidFill>
                        <a:effectLst/>
                      </a:endParaRPr>
                    </a:p>
                    <a:p>
                      <a:pPr marL="145415">
                        <a:lnSpc>
                          <a:spcPts val="1190"/>
                        </a:lnSpc>
                      </a:pPr>
                      <a:r>
                        <a:rPr lang="en-US" sz="2200" dirty="0" err="1">
                          <a:solidFill>
                            <a:schemeClr val="tx1"/>
                          </a:solidFill>
                          <a:effectLst/>
                        </a:rPr>
                        <a:t>Uçar</a:t>
                      </a:r>
                      <a:r>
                        <a:rPr lang="en-US" sz="2200" spc="-40" dirty="0">
                          <a:solidFill>
                            <a:schemeClr val="tx1"/>
                          </a:solidFill>
                          <a:effectLst/>
                        </a:rPr>
                        <a:t> </a:t>
                      </a:r>
                      <a:r>
                        <a:rPr lang="en-US" sz="2200" dirty="0">
                          <a:solidFill>
                            <a:schemeClr val="tx1"/>
                          </a:solidFill>
                          <a:effectLst/>
                        </a:rPr>
                        <a:t>et</a:t>
                      </a:r>
                      <a:r>
                        <a:rPr lang="en-US" sz="2200" spc="-65" dirty="0">
                          <a:solidFill>
                            <a:schemeClr val="tx1"/>
                          </a:solidFill>
                          <a:effectLst/>
                        </a:rPr>
                        <a:t> </a:t>
                      </a:r>
                      <a:r>
                        <a:rPr lang="en-US" sz="2200" dirty="0">
                          <a:solidFill>
                            <a:schemeClr val="tx1"/>
                          </a:solidFill>
                          <a:effectLst/>
                        </a:rPr>
                        <a:t>al.</a:t>
                      </a:r>
                      <a:r>
                        <a:rPr lang="en-US" sz="2200" spc="-60" dirty="0">
                          <a:solidFill>
                            <a:schemeClr val="tx1"/>
                          </a:solidFill>
                          <a:effectLst/>
                        </a:rPr>
                        <a:t> </a:t>
                      </a:r>
                      <a:r>
                        <a:rPr lang="en-US" sz="2200" dirty="0">
                          <a:solidFill>
                            <a:schemeClr val="tx1"/>
                          </a:solidFill>
                          <a:effectLst/>
                        </a:rPr>
                        <a:t>Results</a:t>
                      </a:r>
                      <a:r>
                        <a:rPr lang="en-US" sz="2200" spc="-50" dirty="0">
                          <a:solidFill>
                            <a:schemeClr val="tx1"/>
                          </a:solidFill>
                          <a:effectLst/>
                        </a:rPr>
                        <a:t> </a:t>
                      </a:r>
                    </a:p>
                    <a:p>
                      <a:pPr marL="145415">
                        <a:lnSpc>
                          <a:spcPts val="1190"/>
                        </a:lnSpc>
                      </a:pPr>
                      <a:endParaRPr lang="en-US" sz="2200" spc="-50" dirty="0">
                        <a:solidFill>
                          <a:schemeClr val="tx1"/>
                        </a:solidFill>
                        <a:effectLst/>
                      </a:endParaRPr>
                    </a:p>
                    <a:p>
                      <a:pPr marL="145415">
                        <a:lnSpc>
                          <a:spcPts val="1190"/>
                        </a:lnSpc>
                      </a:pPr>
                      <a:r>
                        <a:rPr lang="en-US" sz="2200" dirty="0">
                          <a:solidFill>
                            <a:schemeClr val="tx1"/>
                          </a:solidFill>
                          <a:effectLst/>
                        </a:rPr>
                        <a:t>(Level</a:t>
                      </a:r>
                      <a:r>
                        <a:rPr lang="en-US" sz="2200" spc="-50" dirty="0">
                          <a:solidFill>
                            <a:schemeClr val="tx1"/>
                          </a:solidFill>
                          <a:effectLst/>
                        </a:rPr>
                        <a:t> </a:t>
                      </a:r>
                      <a:r>
                        <a:rPr lang="en-US" sz="2200" spc="-25" dirty="0">
                          <a:solidFill>
                            <a:schemeClr val="tx1"/>
                          </a:solidFill>
                          <a:effectLst/>
                        </a:rPr>
                        <a:t>1)</a:t>
                      </a:r>
                      <a:endParaRPr lang="en-IN" sz="2200" dirty="0">
                        <a:solidFill>
                          <a:schemeClr val="tx1"/>
                        </a:solidFill>
                        <a:effectLst/>
                        <a:latin typeface="Tahoma" panose="020B0604030504040204" pitchFamily="34" charset="0"/>
                        <a:ea typeface="Tahoma" panose="020B0604030504040204" pitchFamily="34" charset="0"/>
                        <a:cs typeface="Times New Roman" panose="02020603050405020304" pitchFamily="18" charset="0"/>
                      </a:endParaRPr>
                    </a:p>
                  </a:txBody>
                  <a:tcPr marL="0" marR="0" marT="0" marB="0"/>
                </a:tc>
                <a:extLst>
                  <a:ext uri="{0D108BD9-81ED-4DB2-BD59-A6C34878D82A}">
                    <a16:rowId xmlns:a16="http://schemas.microsoft.com/office/drawing/2014/main" val="2542060503"/>
                  </a:ext>
                </a:extLst>
              </a:tr>
              <a:tr h="1161881">
                <a:tc>
                  <a:txBody>
                    <a:bodyPr/>
                    <a:lstStyle/>
                    <a:p>
                      <a:pPr marL="17780">
                        <a:lnSpc>
                          <a:spcPts val="1215"/>
                        </a:lnSpc>
                      </a:pPr>
                      <a:endParaRPr lang="en-US" sz="1600" b="1" spc="-20" dirty="0">
                        <a:solidFill>
                          <a:schemeClr val="tx1"/>
                        </a:solidFill>
                        <a:effectLst/>
                      </a:endParaRPr>
                    </a:p>
                    <a:p>
                      <a:pPr marL="17780">
                        <a:lnSpc>
                          <a:spcPts val="1215"/>
                        </a:lnSpc>
                      </a:pPr>
                      <a:endParaRPr lang="en-US" sz="2800" b="1" spc="-20" dirty="0">
                        <a:solidFill>
                          <a:schemeClr val="tx1"/>
                        </a:solidFill>
                        <a:effectLst/>
                      </a:endParaRPr>
                    </a:p>
                    <a:p>
                      <a:pPr marL="17780">
                        <a:lnSpc>
                          <a:spcPts val="1215"/>
                        </a:lnSpc>
                      </a:pPr>
                      <a:r>
                        <a:rPr lang="en-US" sz="2800" b="1" spc="-20" dirty="0">
                          <a:solidFill>
                            <a:schemeClr val="tx1"/>
                          </a:solidFill>
                          <a:effectLst/>
                        </a:rPr>
                        <a:t>RMSE</a:t>
                      </a:r>
                      <a:endParaRPr lang="en-IN" sz="2800" b="1" dirty="0">
                        <a:solidFill>
                          <a:schemeClr val="tx1"/>
                        </a:solidFill>
                        <a:effectLst/>
                        <a:latin typeface="Tahoma" panose="020B0604030504040204" pitchFamily="34" charset="0"/>
                        <a:ea typeface="Tahoma" panose="020B0604030504040204" pitchFamily="34" charset="0"/>
                        <a:cs typeface="Times New Roman" panose="02020603050405020304" pitchFamily="18" charset="0"/>
                      </a:endParaRPr>
                    </a:p>
                  </a:txBody>
                  <a:tcPr marL="0" marR="0" marT="0" marB="0"/>
                </a:tc>
                <a:tc>
                  <a:txBody>
                    <a:bodyPr/>
                    <a:lstStyle/>
                    <a:p>
                      <a:pPr marL="17780">
                        <a:lnSpc>
                          <a:spcPts val="1210"/>
                        </a:lnSpc>
                      </a:pPr>
                      <a:endParaRPr lang="en-US" sz="2400" b="1" spc="-20" dirty="0">
                        <a:solidFill>
                          <a:schemeClr val="tx1"/>
                        </a:solidFill>
                        <a:effectLst/>
                      </a:endParaRPr>
                    </a:p>
                    <a:p>
                      <a:pPr marL="17780">
                        <a:lnSpc>
                          <a:spcPts val="1210"/>
                        </a:lnSpc>
                      </a:pPr>
                      <a:endParaRPr lang="en-US" sz="2400" b="1" spc="-20" dirty="0">
                        <a:solidFill>
                          <a:schemeClr val="tx1"/>
                        </a:solidFill>
                        <a:effectLst/>
                      </a:endParaRPr>
                    </a:p>
                    <a:p>
                      <a:pPr marL="17780">
                        <a:lnSpc>
                          <a:spcPts val="1210"/>
                        </a:lnSpc>
                      </a:pPr>
                      <a:r>
                        <a:rPr lang="en-US" sz="2400" b="1" spc="-20" dirty="0">
                          <a:solidFill>
                            <a:schemeClr val="tx1"/>
                          </a:solidFill>
                          <a:effectLst/>
                        </a:rPr>
                        <a:t>1.3</a:t>
                      </a:r>
                      <a:endParaRPr lang="en-IN" sz="2400" b="1" dirty="0">
                        <a:solidFill>
                          <a:schemeClr val="tx1"/>
                        </a:solidFill>
                        <a:effectLst/>
                        <a:latin typeface="Tahoma" panose="020B0604030504040204" pitchFamily="34" charset="0"/>
                        <a:ea typeface="Tahoma" panose="020B0604030504040204" pitchFamily="34" charset="0"/>
                        <a:cs typeface="Times New Roman" panose="02020603050405020304" pitchFamily="18" charset="0"/>
                      </a:endParaRPr>
                    </a:p>
                  </a:txBody>
                  <a:tcPr marL="0" marR="0" marT="0" marB="0"/>
                </a:tc>
                <a:tc>
                  <a:txBody>
                    <a:bodyPr/>
                    <a:lstStyle/>
                    <a:p>
                      <a:pPr marL="17145">
                        <a:lnSpc>
                          <a:spcPts val="1210"/>
                        </a:lnSpc>
                      </a:pPr>
                      <a:endParaRPr lang="en-US" sz="2400" b="0" spc="-10" dirty="0">
                        <a:solidFill>
                          <a:schemeClr val="tx1"/>
                        </a:solidFill>
                        <a:effectLst/>
                      </a:endParaRPr>
                    </a:p>
                    <a:p>
                      <a:pPr marL="17145">
                        <a:lnSpc>
                          <a:spcPts val="1210"/>
                        </a:lnSpc>
                      </a:pPr>
                      <a:r>
                        <a:rPr lang="en-US" sz="2400" b="0" spc="-10" dirty="0">
                          <a:solidFill>
                            <a:schemeClr val="tx1"/>
                          </a:solidFill>
                          <a:effectLst/>
                        </a:rPr>
                        <a:t>4.608</a:t>
                      </a:r>
                      <a:endParaRPr lang="en-IN" sz="2400" b="0" dirty="0">
                        <a:solidFill>
                          <a:schemeClr val="tx1"/>
                        </a:solidFill>
                        <a:effectLst/>
                        <a:latin typeface="Tahoma" panose="020B0604030504040204" pitchFamily="34" charset="0"/>
                        <a:ea typeface="Tahoma" panose="020B0604030504040204" pitchFamily="34" charset="0"/>
                        <a:cs typeface="Times New Roman" panose="02020603050405020304" pitchFamily="18" charset="0"/>
                      </a:endParaRPr>
                    </a:p>
                  </a:txBody>
                  <a:tcPr marL="0" marR="0" marT="0" marB="0"/>
                </a:tc>
                <a:extLst>
                  <a:ext uri="{0D108BD9-81ED-4DB2-BD59-A6C34878D82A}">
                    <a16:rowId xmlns:a16="http://schemas.microsoft.com/office/drawing/2014/main" val="1583530544"/>
                  </a:ext>
                </a:extLst>
              </a:tr>
              <a:tr h="1046295">
                <a:tc>
                  <a:txBody>
                    <a:bodyPr/>
                    <a:lstStyle/>
                    <a:p>
                      <a:pPr marL="17780">
                        <a:lnSpc>
                          <a:spcPts val="1240"/>
                        </a:lnSpc>
                      </a:pPr>
                      <a:endParaRPr lang="en-US" sz="1600" b="1" spc="-25" dirty="0">
                        <a:solidFill>
                          <a:schemeClr val="tx1"/>
                        </a:solidFill>
                        <a:effectLst/>
                      </a:endParaRPr>
                    </a:p>
                    <a:p>
                      <a:pPr marL="17780">
                        <a:lnSpc>
                          <a:spcPts val="1240"/>
                        </a:lnSpc>
                      </a:pPr>
                      <a:endParaRPr lang="en-US" sz="2800" b="1" spc="-25" dirty="0">
                        <a:solidFill>
                          <a:schemeClr val="tx1"/>
                        </a:solidFill>
                        <a:effectLst/>
                      </a:endParaRPr>
                    </a:p>
                    <a:p>
                      <a:pPr marL="17780">
                        <a:lnSpc>
                          <a:spcPts val="1240"/>
                        </a:lnSpc>
                      </a:pPr>
                      <a:r>
                        <a:rPr lang="en-US" sz="2800" b="1" spc="-25" dirty="0">
                          <a:solidFill>
                            <a:schemeClr val="tx1"/>
                          </a:solidFill>
                          <a:effectLst/>
                        </a:rPr>
                        <a:t>R²</a:t>
                      </a:r>
                      <a:endParaRPr lang="en-IN" sz="2800" b="1" dirty="0">
                        <a:solidFill>
                          <a:schemeClr val="tx1"/>
                        </a:solidFill>
                        <a:effectLst/>
                        <a:latin typeface="Tahoma" panose="020B0604030504040204" pitchFamily="34" charset="0"/>
                        <a:ea typeface="Tahoma" panose="020B0604030504040204" pitchFamily="34" charset="0"/>
                        <a:cs typeface="Times New Roman" panose="02020603050405020304" pitchFamily="18" charset="0"/>
                      </a:endParaRPr>
                    </a:p>
                  </a:txBody>
                  <a:tcPr marL="0" marR="0" marT="0" marB="0"/>
                </a:tc>
                <a:tc>
                  <a:txBody>
                    <a:bodyPr/>
                    <a:lstStyle/>
                    <a:p>
                      <a:pPr marL="17780">
                        <a:lnSpc>
                          <a:spcPts val="1235"/>
                        </a:lnSpc>
                      </a:pPr>
                      <a:endParaRPr lang="en-US" sz="2400" b="1" spc="-20" dirty="0">
                        <a:solidFill>
                          <a:schemeClr val="tx1"/>
                        </a:solidFill>
                        <a:effectLst/>
                      </a:endParaRPr>
                    </a:p>
                    <a:p>
                      <a:pPr marL="17780">
                        <a:lnSpc>
                          <a:spcPts val="1235"/>
                        </a:lnSpc>
                      </a:pPr>
                      <a:endParaRPr lang="en-US" sz="2400" b="1" spc="-20" dirty="0">
                        <a:solidFill>
                          <a:schemeClr val="tx1"/>
                        </a:solidFill>
                        <a:effectLst/>
                      </a:endParaRPr>
                    </a:p>
                    <a:p>
                      <a:pPr marL="17780">
                        <a:lnSpc>
                          <a:spcPts val="1235"/>
                        </a:lnSpc>
                      </a:pPr>
                      <a:r>
                        <a:rPr lang="en-US" sz="2400" b="1" spc="-20" dirty="0">
                          <a:solidFill>
                            <a:schemeClr val="tx1"/>
                          </a:solidFill>
                          <a:effectLst/>
                        </a:rPr>
                        <a:t>0.97</a:t>
                      </a:r>
                      <a:endParaRPr lang="en-IN" sz="2400" b="1" dirty="0">
                        <a:solidFill>
                          <a:schemeClr val="tx1"/>
                        </a:solidFill>
                        <a:effectLst/>
                        <a:latin typeface="Tahoma" panose="020B0604030504040204" pitchFamily="34" charset="0"/>
                        <a:ea typeface="Tahoma" panose="020B0604030504040204" pitchFamily="34" charset="0"/>
                        <a:cs typeface="Times New Roman" panose="02020603050405020304" pitchFamily="18" charset="0"/>
                      </a:endParaRPr>
                    </a:p>
                  </a:txBody>
                  <a:tcPr marL="0" marR="0" marT="0" marB="0"/>
                </a:tc>
                <a:tc>
                  <a:txBody>
                    <a:bodyPr/>
                    <a:lstStyle/>
                    <a:p>
                      <a:pPr marL="17145">
                        <a:lnSpc>
                          <a:spcPts val="1235"/>
                        </a:lnSpc>
                      </a:pPr>
                      <a:endParaRPr lang="en-US" sz="2400" b="0" spc="-10" dirty="0">
                        <a:solidFill>
                          <a:schemeClr val="tx1"/>
                        </a:solidFill>
                        <a:effectLst/>
                      </a:endParaRPr>
                    </a:p>
                    <a:p>
                      <a:pPr marL="17145">
                        <a:lnSpc>
                          <a:spcPts val="1235"/>
                        </a:lnSpc>
                      </a:pPr>
                      <a:r>
                        <a:rPr lang="en-US" sz="2400" b="0" spc="-10" dirty="0">
                          <a:solidFill>
                            <a:schemeClr val="tx1"/>
                          </a:solidFill>
                          <a:effectLst/>
                        </a:rPr>
                        <a:t>0.595</a:t>
                      </a:r>
                      <a:endParaRPr lang="en-IN" sz="2400" b="0" dirty="0">
                        <a:solidFill>
                          <a:schemeClr val="tx1"/>
                        </a:solidFill>
                        <a:effectLst/>
                        <a:latin typeface="Tahoma" panose="020B0604030504040204" pitchFamily="34" charset="0"/>
                        <a:ea typeface="Tahoma" panose="020B0604030504040204" pitchFamily="34" charset="0"/>
                        <a:cs typeface="Times New Roman" panose="02020603050405020304" pitchFamily="18" charset="0"/>
                      </a:endParaRPr>
                    </a:p>
                  </a:txBody>
                  <a:tcPr marL="0" marR="0" marT="0" marB="0"/>
                </a:tc>
                <a:extLst>
                  <a:ext uri="{0D108BD9-81ED-4DB2-BD59-A6C34878D82A}">
                    <a16:rowId xmlns:a16="http://schemas.microsoft.com/office/drawing/2014/main" val="1979300199"/>
                  </a:ext>
                </a:extLst>
              </a:tr>
              <a:tr h="1172903">
                <a:tc>
                  <a:txBody>
                    <a:bodyPr/>
                    <a:lstStyle/>
                    <a:p>
                      <a:pPr marL="17780">
                        <a:lnSpc>
                          <a:spcPts val="1240"/>
                        </a:lnSpc>
                      </a:pPr>
                      <a:endParaRPr lang="en-US" sz="1600" b="1" spc="-25" dirty="0">
                        <a:solidFill>
                          <a:schemeClr val="tx1"/>
                        </a:solidFill>
                        <a:effectLst/>
                      </a:endParaRPr>
                    </a:p>
                    <a:p>
                      <a:pPr marL="17780">
                        <a:lnSpc>
                          <a:spcPts val="1240"/>
                        </a:lnSpc>
                      </a:pPr>
                      <a:endParaRPr lang="en-US" sz="2800" b="1" spc="-25" dirty="0">
                        <a:solidFill>
                          <a:schemeClr val="tx1"/>
                        </a:solidFill>
                        <a:effectLst/>
                      </a:endParaRPr>
                    </a:p>
                    <a:p>
                      <a:pPr marL="17780">
                        <a:lnSpc>
                          <a:spcPts val="1240"/>
                        </a:lnSpc>
                      </a:pPr>
                      <a:r>
                        <a:rPr lang="en-US" sz="2800" b="1" spc="-25" dirty="0">
                          <a:solidFill>
                            <a:schemeClr val="tx1"/>
                          </a:solidFill>
                          <a:effectLst/>
                        </a:rPr>
                        <a:t>MSE</a:t>
                      </a:r>
                      <a:endParaRPr lang="en-IN" sz="2800" b="1" dirty="0">
                        <a:solidFill>
                          <a:schemeClr val="tx1"/>
                        </a:solidFill>
                        <a:effectLst/>
                        <a:latin typeface="Tahoma" panose="020B0604030504040204" pitchFamily="34" charset="0"/>
                        <a:ea typeface="Tahoma" panose="020B0604030504040204" pitchFamily="34" charset="0"/>
                        <a:cs typeface="Times New Roman" panose="02020603050405020304" pitchFamily="18" charset="0"/>
                      </a:endParaRPr>
                    </a:p>
                  </a:txBody>
                  <a:tcPr marL="0" marR="0" marT="0" marB="0"/>
                </a:tc>
                <a:tc>
                  <a:txBody>
                    <a:bodyPr/>
                    <a:lstStyle/>
                    <a:p>
                      <a:pPr marL="17780">
                        <a:lnSpc>
                          <a:spcPts val="1235"/>
                        </a:lnSpc>
                      </a:pPr>
                      <a:endParaRPr lang="en-US" sz="2400" b="1" spc="-20" dirty="0">
                        <a:solidFill>
                          <a:schemeClr val="tx1"/>
                        </a:solidFill>
                        <a:effectLst/>
                      </a:endParaRPr>
                    </a:p>
                    <a:p>
                      <a:pPr marL="17780">
                        <a:lnSpc>
                          <a:spcPts val="1235"/>
                        </a:lnSpc>
                      </a:pPr>
                      <a:endParaRPr lang="en-US" sz="2400" b="1" spc="-20" dirty="0">
                        <a:solidFill>
                          <a:schemeClr val="tx1"/>
                        </a:solidFill>
                        <a:effectLst/>
                      </a:endParaRPr>
                    </a:p>
                    <a:p>
                      <a:pPr marL="17780">
                        <a:lnSpc>
                          <a:spcPts val="1235"/>
                        </a:lnSpc>
                      </a:pPr>
                      <a:r>
                        <a:rPr lang="en-US" sz="2400" b="1" spc="-20" dirty="0">
                          <a:solidFill>
                            <a:schemeClr val="tx1"/>
                          </a:solidFill>
                          <a:effectLst/>
                        </a:rPr>
                        <a:t>1.7</a:t>
                      </a:r>
                      <a:endParaRPr lang="en-IN" sz="2400" b="1" dirty="0">
                        <a:solidFill>
                          <a:schemeClr val="tx1"/>
                        </a:solidFill>
                        <a:effectLst/>
                        <a:latin typeface="Tahoma" panose="020B0604030504040204" pitchFamily="34" charset="0"/>
                        <a:ea typeface="Tahoma" panose="020B0604030504040204" pitchFamily="34" charset="0"/>
                        <a:cs typeface="Times New Roman" panose="02020603050405020304" pitchFamily="18" charset="0"/>
                      </a:endParaRPr>
                    </a:p>
                  </a:txBody>
                  <a:tcPr marL="0" marR="0" marT="0" marB="0"/>
                </a:tc>
                <a:tc>
                  <a:txBody>
                    <a:bodyPr/>
                    <a:lstStyle/>
                    <a:p>
                      <a:pPr marL="17145">
                        <a:lnSpc>
                          <a:spcPts val="1235"/>
                        </a:lnSpc>
                      </a:pPr>
                      <a:endParaRPr lang="en-US" sz="2400" b="0" spc="-10" dirty="0">
                        <a:solidFill>
                          <a:schemeClr val="tx1"/>
                        </a:solidFill>
                        <a:effectLst/>
                      </a:endParaRPr>
                    </a:p>
                    <a:p>
                      <a:pPr marL="17145">
                        <a:lnSpc>
                          <a:spcPts val="1235"/>
                        </a:lnSpc>
                      </a:pPr>
                      <a:endParaRPr lang="en-US" sz="2400" b="0" spc="-10" dirty="0">
                        <a:solidFill>
                          <a:schemeClr val="tx1"/>
                        </a:solidFill>
                        <a:effectLst/>
                      </a:endParaRPr>
                    </a:p>
                    <a:p>
                      <a:pPr marL="17145">
                        <a:lnSpc>
                          <a:spcPts val="1235"/>
                        </a:lnSpc>
                      </a:pPr>
                      <a:r>
                        <a:rPr lang="en-US" sz="2400" b="0" spc="-10" dirty="0">
                          <a:solidFill>
                            <a:schemeClr val="tx1"/>
                          </a:solidFill>
                          <a:effectLst/>
                        </a:rPr>
                        <a:t>21.23</a:t>
                      </a:r>
                      <a:endParaRPr lang="en-IN" sz="2400" b="0" dirty="0">
                        <a:solidFill>
                          <a:schemeClr val="tx1"/>
                        </a:solidFill>
                        <a:effectLst/>
                        <a:latin typeface="Tahoma" panose="020B0604030504040204" pitchFamily="34" charset="0"/>
                        <a:ea typeface="Tahoma" panose="020B0604030504040204" pitchFamily="34" charset="0"/>
                        <a:cs typeface="Times New Roman" panose="02020603050405020304" pitchFamily="18" charset="0"/>
                      </a:endParaRPr>
                    </a:p>
                  </a:txBody>
                  <a:tcPr marL="0" marR="0" marT="0" marB="0"/>
                </a:tc>
                <a:extLst>
                  <a:ext uri="{0D108BD9-81ED-4DB2-BD59-A6C34878D82A}">
                    <a16:rowId xmlns:a16="http://schemas.microsoft.com/office/drawing/2014/main" val="741211259"/>
                  </a:ext>
                </a:extLst>
              </a:tr>
            </a:tbl>
          </a:graphicData>
        </a:graphic>
      </p:graphicFrame>
    </p:spTree>
    <p:extLst>
      <p:ext uri="{BB962C8B-B14F-4D97-AF65-F5344CB8AC3E}">
        <p14:creationId xmlns:p14="http://schemas.microsoft.com/office/powerpoint/2010/main" val="3051040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DAA78-8A7D-BBF7-8E2C-987DE717392B}"/>
              </a:ext>
            </a:extLst>
          </p:cNvPr>
          <p:cNvSpPr>
            <a:spLocks noGrp="1"/>
          </p:cNvSpPr>
          <p:nvPr>
            <p:ph type="title"/>
          </p:nvPr>
        </p:nvSpPr>
        <p:spPr>
          <a:xfrm>
            <a:off x="260797" y="444234"/>
            <a:ext cx="9639947" cy="1072055"/>
          </a:xfrm>
        </p:spPr>
        <p:txBody>
          <a:bodyPr>
            <a:noAutofit/>
          </a:bodyPr>
          <a:lstStyle/>
          <a:p>
            <a:r>
              <a:rPr lang="en-IN" b="1" dirty="0"/>
              <a:t>Strengths and Limitations of Hybrid Model:</a:t>
            </a:r>
          </a:p>
        </p:txBody>
      </p:sp>
      <p:sp>
        <p:nvSpPr>
          <p:cNvPr id="3" name="Content Placeholder 2">
            <a:extLst>
              <a:ext uri="{FF2B5EF4-FFF2-40B4-BE49-F238E27FC236}">
                <a16:creationId xmlns:a16="http://schemas.microsoft.com/office/drawing/2014/main" id="{94C38DAC-5A37-4C47-A290-C342BFE1692C}"/>
              </a:ext>
            </a:extLst>
          </p:cNvPr>
          <p:cNvSpPr>
            <a:spLocks noGrp="1"/>
          </p:cNvSpPr>
          <p:nvPr>
            <p:ph idx="1"/>
          </p:nvPr>
        </p:nvSpPr>
        <p:spPr>
          <a:xfrm>
            <a:off x="260796" y="1156139"/>
            <a:ext cx="9156473" cy="5402316"/>
          </a:xfrm>
        </p:spPr>
        <p:txBody>
          <a:bodyPr>
            <a:normAutofit fontScale="92500"/>
          </a:bodyPr>
          <a:lstStyle/>
          <a:p>
            <a:pPr marL="114300" indent="0">
              <a:spcBef>
                <a:spcPts val="1460"/>
              </a:spcBef>
              <a:buSzPts val="1200"/>
              <a:buNone/>
              <a:tabLst>
                <a:tab pos="901065" algn="l"/>
              </a:tabLst>
            </a:pPr>
            <a:r>
              <a:rPr lang="en-US" sz="2400" b="1" spc="-10" dirty="0">
                <a:effectLst/>
                <a:latin typeface="Arial" panose="020B0604020202020204" pitchFamily="34" charset="0"/>
                <a:ea typeface="Arial" panose="020B0604020202020204" pitchFamily="34" charset="0"/>
                <a:cs typeface="Tahoma" panose="020B0604030504040204" pitchFamily="34" charset="0"/>
              </a:rPr>
              <a:t>Strengths:</a:t>
            </a:r>
            <a:endParaRPr lang="en-IN" sz="2400" spc="-25" dirty="0">
              <a:effectLst/>
              <a:latin typeface="Tahoma" panose="020B0604030504040204" pitchFamily="34" charset="0"/>
              <a:ea typeface="Arial" panose="020B0604020202020204" pitchFamily="34" charset="0"/>
            </a:endParaRPr>
          </a:p>
          <a:p>
            <a:pPr marL="817245" marR="1033145" algn="just">
              <a:lnSpc>
                <a:spcPct val="110000"/>
              </a:lnSpc>
              <a:spcBef>
                <a:spcPts val="155"/>
              </a:spcBef>
            </a:pPr>
            <a:r>
              <a:rPr lang="en-US" sz="2400" dirty="0">
                <a:solidFill>
                  <a:schemeClr val="tx1"/>
                </a:solidFill>
                <a:effectLst/>
                <a:latin typeface="Tahoma" panose="020B0604030504040204" pitchFamily="34" charset="0"/>
                <a:ea typeface="Tahoma" panose="020B0604030504040204" pitchFamily="34" charset="0"/>
              </a:rPr>
              <a:t>The</a:t>
            </a:r>
            <a:r>
              <a:rPr lang="en-US" sz="2400" spc="-45" dirty="0">
                <a:solidFill>
                  <a:schemeClr val="tx1"/>
                </a:solidFill>
                <a:effectLst/>
                <a:latin typeface="Tahoma" panose="020B0604030504040204" pitchFamily="34" charset="0"/>
                <a:ea typeface="Tahoma" panose="020B0604030504040204" pitchFamily="34" charset="0"/>
              </a:rPr>
              <a:t> </a:t>
            </a:r>
            <a:r>
              <a:rPr lang="en-US" sz="2400" dirty="0">
                <a:solidFill>
                  <a:schemeClr val="tx1"/>
                </a:solidFill>
                <a:effectLst/>
                <a:latin typeface="Tahoma" panose="020B0604030504040204" pitchFamily="34" charset="0"/>
                <a:ea typeface="Tahoma" panose="020B0604030504040204" pitchFamily="34" charset="0"/>
              </a:rPr>
              <a:t>hybrid</a:t>
            </a:r>
            <a:r>
              <a:rPr lang="en-US" sz="2400" spc="-25" dirty="0">
                <a:solidFill>
                  <a:schemeClr val="tx1"/>
                </a:solidFill>
                <a:effectLst/>
                <a:latin typeface="Tahoma" panose="020B0604030504040204" pitchFamily="34" charset="0"/>
                <a:ea typeface="Tahoma" panose="020B0604030504040204" pitchFamily="34" charset="0"/>
              </a:rPr>
              <a:t> </a:t>
            </a:r>
            <a:r>
              <a:rPr lang="en-US" sz="2400" dirty="0">
                <a:solidFill>
                  <a:schemeClr val="tx1"/>
                </a:solidFill>
                <a:effectLst/>
                <a:latin typeface="Tahoma" panose="020B0604030504040204" pitchFamily="34" charset="0"/>
                <a:ea typeface="Tahoma" panose="020B0604030504040204" pitchFamily="34" charset="0"/>
              </a:rPr>
              <a:t>model</a:t>
            </a:r>
            <a:r>
              <a:rPr lang="en-US" sz="2400" spc="-20" dirty="0">
                <a:solidFill>
                  <a:schemeClr val="tx1"/>
                </a:solidFill>
                <a:effectLst/>
                <a:latin typeface="Tahoma" panose="020B0604030504040204" pitchFamily="34" charset="0"/>
                <a:ea typeface="Tahoma" panose="020B0604030504040204" pitchFamily="34" charset="0"/>
              </a:rPr>
              <a:t> </a:t>
            </a:r>
            <a:r>
              <a:rPr lang="en-US" sz="2400" dirty="0">
                <a:solidFill>
                  <a:schemeClr val="tx1"/>
                </a:solidFill>
                <a:effectLst/>
                <a:latin typeface="Tahoma" panose="020B0604030504040204" pitchFamily="34" charset="0"/>
                <a:ea typeface="Tahoma" panose="020B0604030504040204" pitchFamily="34" charset="0"/>
              </a:rPr>
              <a:t>achieved</a:t>
            </a:r>
            <a:r>
              <a:rPr lang="en-US" sz="2400" spc="-50" dirty="0">
                <a:solidFill>
                  <a:schemeClr val="tx1"/>
                </a:solidFill>
                <a:effectLst/>
                <a:latin typeface="Tahoma" panose="020B0604030504040204" pitchFamily="34" charset="0"/>
                <a:ea typeface="Tahoma" panose="020B0604030504040204" pitchFamily="34" charset="0"/>
              </a:rPr>
              <a:t> </a:t>
            </a:r>
            <a:r>
              <a:rPr lang="en-US" sz="2400" dirty="0">
                <a:solidFill>
                  <a:schemeClr val="tx1"/>
                </a:solidFill>
                <a:effectLst/>
                <a:latin typeface="Tahoma" panose="020B0604030504040204" pitchFamily="34" charset="0"/>
                <a:ea typeface="Tahoma" panose="020B0604030504040204" pitchFamily="34" charset="0"/>
              </a:rPr>
              <a:t>the</a:t>
            </a:r>
            <a:r>
              <a:rPr lang="en-US" sz="2400" spc="-20" dirty="0">
                <a:solidFill>
                  <a:schemeClr val="tx1"/>
                </a:solidFill>
                <a:effectLst/>
                <a:latin typeface="Tahoma" panose="020B0604030504040204" pitchFamily="34" charset="0"/>
                <a:ea typeface="Tahoma" panose="020B0604030504040204" pitchFamily="34" charset="0"/>
              </a:rPr>
              <a:t> </a:t>
            </a:r>
            <a:r>
              <a:rPr lang="en-US" sz="2400" dirty="0">
                <a:solidFill>
                  <a:schemeClr val="tx1"/>
                </a:solidFill>
                <a:effectLst/>
                <a:latin typeface="Tahoma" panose="020B0604030504040204" pitchFamily="34" charset="0"/>
                <a:ea typeface="Tahoma" panose="020B0604030504040204" pitchFamily="34" charset="0"/>
              </a:rPr>
              <a:t>lowest</a:t>
            </a:r>
            <a:r>
              <a:rPr lang="en-US" sz="2400" spc="-20" dirty="0">
                <a:solidFill>
                  <a:schemeClr val="tx1"/>
                </a:solidFill>
                <a:effectLst/>
                <a:latin typeface="Tahoma" panose="020B0604030504040204" pitchFamily="34" charset="0"/>
                <a:ea typeface="Tahoma" panose="020B0604030504040204" pitchFamily="34" charset="0"/>
              </a:rPr>
              <a:t> </a:t>
            </a:r>
            <a:r>
              <a:rPr lang="en-US" sz="2400" dirty="0">
                <a:solidFill>
                  <a:schemeClr val="tx1"/>
                </a:solidFill>
                <a:effectLst/>
                <a:latin typeface="Tahoma" panose="020B0604030504040204" pitchFamily="34" charset="0"/>
                <a:ea typeface="Tahoma" panose="020B0604030504040204" pitchFamily="34" charset="0"/>
              </a:rPr>
              <a:t>RMSE</a:t>
            </a:r>
            <a:r>
              <a:rPr lang="en-US" sz="2400" spc="-15" dirty="0">
                <a:solidFill>
                  <a:schemeClr val="tx1"/>
                </a:solidFill>
                <a:effectLst/>
                <a:latin typeface="Tahoma" panose="020B0604030504040204" pitchFamily="34" charset="0"/>
                <a:ea typeface="Tahoma" panose="020B0604030504040204" pitchFamily="34" charset="0"/>
              </a:rPr>
              <a:t> </a:t>
            </a:r>
            <a:r>
              <a:rPr lang="en-US" sz="2400" dirty="0">
                <a:solidFill>
                  <a:schemeClr val="tx1"/>
                </a:solidFill>
                <a:effectLst/>
                <a:latin typeface="Tahoma" panose="020B0604030504040204" pitchFamily="34" charset="0"/>
                <a:ea typeface="Tahoma" panose="020B0604030504040204" pitchFamily="34" charset="0"/>
              </a:rPr>
              <a:t>and</a:t>
            </a:r>
            <a:r>
              <a:rPr lang="en-US" sz="2400" spc="-45" dirty="0">
                <a:solidFill>
                  <a:schemeClr val="tx1"/>
                </a:solidFill>
                <a:effectLst/>
                <a:latin typeface="Tahoma" panose="020B0604030504040204" pitchFamily="34" charset="0"/>
                <a:ea typeface="Tahoma" panose="020B0604030504040204" pitchFamily="34" charset="0"/>
              </a:rPr>
              <a:t> </a:t>
            </a:r>
            <a:r>
              <a:rPr lang="en-US" sz="2400" dirty="0">
                <a:solidFill>
                  <a:schemeClr val="tx1"/>
                </a:solidFill>
                <a:effectLst/>
                <a:latin typeface="Tahoma" panose="020B0604030504040204" pitchFamily="34" charset="0"/>
                <a:ea typeface="Tahoma" panose="020B0604030504040204" pitchFamily="34" charset="0"/>
              </a:rPr>
              <a:t>MAE,</a:t>
            </a:r>
            <a:r>
              <a:rPr lang="en-US" sz="2400" spc="-15" dirty="0">
                <a:solidFill>
                  <a:schemeClr val="tx1"/>
                </a:solidFill>
                <a:effectLst/>
                <a:latin typeface="Tahoma" panose="020B0604030504040204" pitchFamily="34" charset="0"/>
                <a:ea typeface="Tahoma" panose="020B0604030504040204" pitchFamily="34" charset="0"/>
              </a:rPr>
              <a:t> </a:t>
            </a:r>
            <a:r>
              <a:rPr lang="en-US" sz="2400" dirty="0">
                <a:solidFill>
                  <a:schemeClr val="tx1"/>
                </a:solidFill>
                <a:effectLst/>
                <a:latin typeface="Tahoma" panose="020B0604030504040204" pitchFamily="34" charset="0"/>
                <a:ea typeface="Tahoma" panose="020B0604030504040204" pitchFamily="34" charset="0"/>
              </a:rPr>
              <a:t>demonstrating</a:t>
            </a:r>
            <a:r>
              <a:rPr lang="en-US" sz="2400" spc="-25" dirty="0">
                <a:solidFill>
                  <a:schemeClr val="tx1"/>
                </a:solidFill>
                <a:effectLst/>
                <a:latin typeface="Tahoma" panose="020B0604030504040204" pitchFamily="34" charset="0"/>
                <a:ea typeface="Tahoma" panose="020B0604030504040204" pitchFamily="34" charset="0"/>
              </a:rPr>
              <a:t> </a:t>
            </a:r>
            <a:r>
              <a:rPr lang="en-US" sz="2400" dirty="0">
                <a:solidFill>
                  <a:schemeClr val="tx1"/>
                </a:solidFill>
                <a:effectLst/>
                <a:latin typeface="Tahoma" panose="020B0604030504040204" pitchFamily="34" charset="0"/>
                <a:ea typeface="Tahoma" panose="020B0604030504040204" pitchFamily="34" charset="0"/>
              </a:rPr>
              <a:t>its</a:t>
            </a:r>
            <a:r>
              <a:rPr lang="en-US" sz="2400" spc="-40" dirty="0">
                <a:solidFill>
                  <a:schemeClr val="tx1"/>
                </a:solidFill>
                <a:effectLst/>
                <a:latin typeface="Tahoma" panose="020B0604030504040204" pitchFamily="34" charset="0"/>
                <a:ea typeface="Tahoma" panose="020B0604030504040204" pitchFamily="34" charset="0"/>
              </a:rPr>
              <a:t> </a:t>
            </a:r>
            <a:r>
              <a:rPr lang="en-US" sz="2400" dirty="0">
                <a:solidFill>
                  <a:schemeClr val="tx1"/>
                </a:solidFill>
                <a:effectLst/>
                <a:latin typeface="Tahoma" panose="020B0604030504040204" pitchFamily="34" charset="0"/>
                <a:ea typeface="Tahoma" panose="020B0604030504040204" pitchFamily="34" charset="0"/>
              </a:rPr>
              <a:t>ability</a:t>
            </a:r>
            <a:r>
              <a:rPr lang="en-US" sz="2400" spc="-10" dirty="0">
                <a:solidFill>
                  <a:schemeClr val="tx1"/>
                </a:solidFill>
                <a:effectLst/>
                <a:latin typeface="Tahoma" panose="020B0604030504040204" pitchFamily="34" charset="0"/>
                <a:ea typeface="Tahoma" panose="020B0604030504040204" pitchFamily="34" charset="0"/>
              </a:rPr>
              <a:t> </a:t>
            </a:r>
            <a:r>
              <a:rPr lang="en-US" sz="2400" dirty="0">
                <a:solidFill>
                  <a:schemeClr val="tx1"/>
                </a:solidFill>
                <a:effectLst/>
                <a:latin typeface="Tahoma" panose="020B0604030504040204" pitchFamily="34" charset="0"/>
                <a:ea typeface="Tahoma" panose="020B0604030504040204" pitchFamily="34" charset="0"/>
              </a:rPr>
              <a:t>to reduce prediction errors by aggregating outputs from complementary models.</a:t>
            </a:r>
          </a:p>
          <a:p>
            <a:pPr marL="817245" marR="1033145" algn="just">
              <a:lnSpc>
                <a:spcPct val="110000"/>
              </a:lnSpc>
              <a:spcBef>
                <a:spcPts val="155"/>
              </a:spcBef>
            </a:pPr>
            <a:endParaRPr lang="en-IN" sz="2400" b="1" spc="0" dirty="0">
              <a:solidFill>
                <a:schemeClr val="tx1"/>
              </a:solidFill>
              <a:effectLst/>
              <a:latin typeface="Arial" panose="020B0604020202020204" pitchFamily="34" charset="0"/>
              <a:ea typeface="Tahoma" panose="020B0604030504040204" pitchFamily="34" charset="0"/>
            </a:endParaRPr>
          </a:p>
          <a:p>
            <a:pPr marL="817245" marR="1033145" algn="just">
              <a:lnSpc>
                <a:spcPct val="110000"/>
              </a:lnSpc>
              <a:spcBef>
                <a:spcPts val="130"/>
              </a:spcBef>
            </a:pPr>
            <a:r>
              <a:rPr lang="en-US" sz="2400" dirty="0">
                <a:solidFill>
                  <a:schemeClr val="tx1"/>
                </a:solidFill>
                <a:effectLst/>
                <a:latin typeface="Tahoma" panose="020B0604030504040204" pitchFamily="34" charset="0"/>
                <a:ea typeface="Tahoma" panose="020B0604030504040204" pitchFamily="34" charset="0"/>
              </a:rPr>
              <a:t>Through</a:t>
            </a:r>
            <a:r>
              <a:rPr lang="en-US" sz="2400" spc="-75" dirty="0">
                <a:solidFill>
                  <a:schemeClr val="tx1"/>
                </a:solidFill>
                <a:effectLst/>
                <a:latin typeface="Tahoma" panose="020B0604030504040204" pitchFamily="34" charset="0"/>
                <a:ea typeface="Tahoma" panose="020B0604030504040204" pitchFamily="34" charset="0"/>
              </a:rPr>
              <a:t> </a:t>
            </a:r>
            <a:r>
              <a:rPr lang="en-US" sz="2400" dirty="0">
                <a:solidFill>
                  <a:schemeClr val="tx1"/>
                </a:solidFill>
                <a:effectLst/>
                <a:latin typeface="Tahoma" panose="020B0604030504040204" pitchFamily="34" charset="0"/>
                <a:ea typeface="Tahoma" panose="020B0604030504040204" pitchFamily="34" charset="0"/>
              </a:rPr>
              <a:t>robust</a:t>
            </a:r>
            <a:r>
              <a:rPr lang="en-US" sz="2400" spc="-90" dirty="0">
                <a:solidFill>
                  <a:schemeClr val="tx1"/>
                </a:solidFill>
                <a:effectLst/>
                <a:latin typeface="Tahoma" panose="020B0604030504040204" pitchFamily="34" charset="0"/>
                <a:ea typeface="Tahoma" panose="020B0604030504040204" pitchFamily="34" charset="0"/>
              </a:rPr>
              <a:t> </a:t>
            </a:r>
            <a:r>
              <a:rPr lang="en-US" sz="2400" dirty="0">
                <a:solidFill>
                  <a:schemeClr val="tx1"/>
                </a:solidFill>
                <a:effectLst/>
                <a:latin typeface="Tahoma" panose="020B0604030504040204" pitchFamily="34" charset="0"/>
                <a:ea typeface="Tahoma" panose="020B0604030504040204" pitchFamily="34" charset="0"/>
              </a:rPr>
              <a:t>cross-validation,</a:t>
            </a:r>
            <a:r>
              <a:rPr lang="en-US" sz="2400" spc="-80" dirty="0">
                <a:solidFill>
                  <a:schemeClr val="tx1"/>
                </a:solidFill>
                <a:effectLst/>
                <a:latin typeface="Tahoma" panose="020B0604030504040204" pitchFamily="34" charset="0"/>
                <a:ea typeface="Tahoma" panose="020B0604030504040204" pitchFamily="34" charset="0"/>
              </a:rPr>
              <a:t> </a:t>
            </a:r>
            <a:r>
              <a:rPr lang="en-US" sz="2400" dirty="0">
                <a:solidFill>
                  <a:schemeClr val="tx1"/>
                </a:solidFill>
                <a:effectLst/>
                <a:latin typeface="Tahoma" panose="020B0604030504040204" pitchFamily="34" charset="0"/>
                <a:ea typeface="Tahoma" panose="020B0604030504040204" pitchFamily="34" charset="0"/>
              </a:rPr>
              <a:t>the</a:t>
            </a:r>
            <a:r>
              <a:rPr lang="en-US" sz="2400" spc="-90" dirty="0">
                <a:solidFill>
                  <a:schemeClr val="tx1"/>
                </a:solidFill>
                <a:effectLst/>
                <a:latin typeface="Tahoma" panose="020B0604030504040204" pitchFamily="34" charset="0"/>
                <a:ea typeface="Tahoma" panose="020B0604030504040204" pitchFamily="34" charset="0"/>
              </a:rPr>
              <a:t> </a:t>
            </a:r>
            <a:r>
              <a:rPr lang="en-US" sz="2400" dirty="0">
                <a:solidFill>
                  <a:schemeClr val="tx1"/>
                </a:solidFill>
                <a:effectLst/>
                <a:latin typeface="Tahoma" panose="020B0604030504040204" pitchFamily="34" charset="0"/>
                <a:ea typeface="Tahoma" panose="020B0604030504040204" pitchFamily="34" charset="0"/>
              </a:rPr>
              <a:t>hybrid</a:t>
            </a:r>
            <a:r>
              <a:rPr lang="en-US" sz="2400" spc="-45" dirty="0">
                <a:solidFill>
                  <a:schemeClr val="tx1"/>
                </a:solidFill>
                <a:effectLst/>
                <a:latin typeface="Tahoma" panose="020B0604030504040204" pitchFamily="34" charset="0"/>
                <a:ea typeface="Tahoma" panose="020B0604030504040204" pitchFamily="34" charset="0"/>
              </a:rPr>
              <a:t> </a:t>
            </a:r>
            <a:r>
              <a:rPr lang="en-US" sz="2400" dirty="0">
                <a:solidFill>
                  <a:schemeClr val="tx1"/>
                </a:solidFill>
                <a:effectLst/>
                <a:latin typeface="Tahoma" panose="020B0604030504040204" pitchFamily="34" charset="0"/>
                <a:ea typeface="Tahoma" panose="020B0604030504040204" pitchFamily="34" charset="0"/>
              </a:rPr>
              <a:t>model</a:t>
            </a:r>
            <a:r>
              <a:rPr lang="en-US" sz="2400" spc="-90" dirty="0">
                <a:solidFill>
                  <a:schemeClr val="tx1"/>
                </a:solidFill>
                <a:effectLst/>
                <a:latin typeface="Tahoma" panose="020B0604030504040204" pitchFamily="34" charset="0"/>
                <a:ea typeface="Tahoma" panose="020B0604030504040204" pitchFamily="34" charset="0"/>
              </a:rPr>
              <a:t> </a:t>
            </a:r>
            <a:r>
              <a:rPr lang="en-US" sz="2400" dirty="0">
                <a:solidFill>
                  <a:schemeClr val="tx1"/>
                </a:solidFill>
                <a:effectLst/>
                <a:latin typeface="Tahoma" panose="020B0604030504040204" pitchFamily="34" charset="0"/>
                <a:ea typeface="Tahoma" panose="020B0604030504040204" pitchFamily="34" charset="0"/>
              </a:rPr>
              <a:t>showed</a:t>
            </a:r>
            <a:r>
              <a:rPr lang="en-US" sz="2400" spc="-50" dirty="0">
                <a:solidFill>
                  <a:schemeClr val="tx1"/>
                </a:solidFill>
                <a:effectLst/>
                <a:latin typeface="Tahoma" panose="020B0604030504040204" pitchFamily="34" charset="0"/>
                <a:ea typeface="Tahoma" panose="020B0604030504040204" pitchFamily="34" charset="0"/>
              </a:rPr>
              <a:t> </a:t>
            </a:r>
            <a:r>
              <a:rPr lang="en-US" sz="2400" dirty="0">
                <a:solidFill>
                  <a:schemeClr val="tx1"/>
                </a:solidFill>
                <a:effectLst/>
                <a:latin typeface="Tahoma" panose="020B0604030504040204" pitchFamily="34" charset="0"/>
                <a:ea typeface="Tahoma" panose="020B0604030504040204" pitchFamily="34" charset="0"/>
              </a:rPr>
              <a:t>consistent</a:t>
            </a:r>
            <a:r>
              <a:rPr lang="en-US" sz="2400" spc="-90" dirty="0">
                <a:solidFill>
                  <a:schemeClr val="tx1"/>
                </a:solidFill>
                <a:effectLst/>
                <a:latin typeface="Tahoma" panose="020B0604030504040204" pitchFamily="34" charset="0"/>
                <a:ea typeface="Tahoma" panose="020B0604030504040204" pitchFamily="34" charset="0"/>
              </a:rPr>
              <a:t> </a:t>
            </a:r>
            <a:r>
              <a:rPr lang="en-US" sz="2400" dirty="0">
                <a:solidFill>
                  <a:schemeClr val="tx1"/>
                </a:solidFill>
                <a:effectLst/>
                <a:latin typeface="Tahoma" panose="020B0604030504040204" pitchFamily="34" charset="0"/>
                <a:ea typeface="Tahoma" panose="020B0604030504040204" pitchFamily="34" charset="0"/>
              </a:rPr>
              <a:t>performance across different data splits, ensuring reliability and adaptability to unseen data.</a:t>
            </a:r>
          </a:p>
          <a:p>
            <a:pPr marL="817245" marR="1033145" algn="just">
              <a:lnSpc>
                <a:spcPct val="110000"/>
              </a:lnSpc>
              <a:spcBef>
                <a:spcPts val="130"/>
              </a:spcBef>
            </a:pPr>
            <a:endParaRPr lang="en-IN" sz="2400" dirty="0">
              <a:solidFill>
                <a:schemeClr val="tx1"/>
              </a:solidFill>
              <a:effectLst/>
              <a:latin typeface="Tahoma" panose="020B0604030504040204" pitchFamily="34" charset="0"/>
              <a:ea typeface="Tahoma" panose="020B0604030504040204" pitchFamily="34" charset="0"/>
            </a:endParaRPr>
          </a:p>
          <a:p>
            <a:pPr marL="817245" marR="1046480" algn="just">
              <a:lnSpc>
                <a:spcPct val="107000"/>
              </a:lnSpc>
              <a:spcBef>
                <a:spcPts val="160"/>
              </a:spcBef>
            </a:pPr>
            <a:r>
              <a:rPr lang="en-US" sz="2400" dirty="0">
                <a:solidFill>
                  <a:schemeClr val="tx1"/>
                </a:solidFill>
                <a:effectLst/>
                <a:latin typeface="Tahoma" panose="020B0604030504040204" pitchFamily="34" charset="0"/>
                <a:ea typeface="Tahoma" panose="020B0604030504040204" pitchFamily="34" charset="0"/>
              </a:rPr>
              <a:t>By</a:t>
            </a:r>
            <a:r>
              <a:rPr lang="en-US" sz="2400" spc="-40" dirty="0">
                <a:solidFill>
                  <a:schemeClr val="tx1"/>
                </a:solidFill>
                <a:effectLst/>
                <a:latin typeface="Tahoma" panose="020B0604030504040204" pitchFamily="34" charset="0"/>
                <a:ea typeface="Tahoma" panose="020B0604030504040204" pitchFamily="34" charset="0"/>
              </a:rPr>
              <a:t> </a:t>
            </a:r>
            <a:r>
              <a:rPr lang="en-US" sz="2400" dirty="0">
                <a:solidFill>
                  <a:schemeClr val="tx1"/>
                </a:solidFill>
                <a:effectLst/>
                <a:latin typeface="Tahoma" panose="020B0604030504040204" pitchFamily="34" charset="0"/>
                <a:ea typeface="Tahoma" panose="020B0604030504040204" pitchFamily="34" charset="0"/>
              </a:rPr>
              <a:t>combining</a:t>
            </a:r>
            <a:r>
              <a:rPr lang="en-US" sz="2400" spc="-45" dirty="0">
                <a:solidFill>
                  <a:schemeClr val="tx1"/>
                </a:solidFill>
                <a:effectLst/>
                <a:latin typeface="Tahoma" panose="020B0604030504040204" pitchFamily="34" charset="0"/>
                <a:ea typeface="Tahoma" panose="020B0604030504040204" pitchFamily="34" charset="0"/>
              </a:rPr>
              <a:t> </a:t>
            </a:r>
            <a:r>
              <a:rPr lang="en-US" sz="2400" dirty="0">
                <a:solidFill>
                  <a:schemeClr val="tx1"/>
                </a:solidFill>
                <a:effectLst/>
                <a:latin typeface="Tahoma" panose="020B0604030504040204" pitchFamily="34" charset="0"/>
                <a:ea typeface="Tahoma" panose="020B0604030504040204" pitchFamily="34" charset="0"/>
              </a:rPr>
              <a:t>models,</a:t>
            </a:r>
            <a:r>
              <a:rPr lang="en-US" sz="2400" spc="-60" dirty="0">
                <a:solidFill>
                  <a:schemeClr val="tx1"/>
                </a:solidFill>
                <a:effectLst/>
                <a:latin typeface="Tahoma" panose="020B0604030504040204" pitchFamily="34" charset="0"/>
                <a:ea typeface="Tahoma" panose="020B0604030504040204" pitchFamily="34" charset="0"/>
              </a:rPr>
              <a:t> </a:t>
            </a:r>
            <a:r>
              <a:rPr lang="en-US" sz="2400" dirty="0">
                <a:solidFill>
                  <a:schemeClr val="tx1"/>
                </a:solidFill>
                <a:effectLst/>
                <a:latin typeface="Tahoma" panose="020B0604030504040204" pitchFamily="34" charset="0"/>
                <a:ea typeface="Tahoma" panose="020B0604030504040204" pitchFamily="34" charset="0"/>
              </a:rPr>
              <a:t>the</a:t>
            </a:r>
            <a:r>
              <a:rPr lang="en-US" sz="2400" spc="-50" dirty="0">
                <a:solidFill>
                  <a:schemeClr val="tx1"/>
                </a:solidFill>
                <a:effectLst/>
                <a:latin typeface="Tahoma" panose="020B0604030504040204" pitchFamily="34" charset="0"/>
                <a:ea typeface="Tahoma" panose="020B0604030504040204" pitchFamily="34" charset="0"/>
              </a:rPr>
              <a:t> </a:t>
            </a:r>
            <a:r>
              <a:rPr lang="en-US" sz="2400" dirty="0">
                <a:solidFill>
                  <a:schemeClr val="tx1"/>
                </a:solidFill>
                <a:effectLst/>
                <a:latin typeface="Tahoma" panose="020B0604030504040204" pitchFamily="34" charset="0"/>
                <a:ea typeface="Tahoma" panose="020B0604030504040204" pitchFamily="34" charset="0"/>
              </a:rPr>
              <a:t>hybrid</a:t>
            </a:r>
            <a:r>
              <a:rPr lang="en-US" sz="2400" spc="-75" dirty="0">
                <a:solidFill>
                  <a:schemeClr val="tx1"/>
                </a:solidFill>
                <a:effectLst/>
                <a:latin typeface="Tahoma" panose="020B0604030504040204" pitchFamily="34" charset="0"/>
                <a:ea typeface="Tahoma" panose="020B0604030504040204" pitchFamily="34" charset="0"/>
              </a:rPr>
              <a:t> </a:t>
            </a:r>
            <a:r>
              <a:rPr lang="en-US" sz="2400" dirty="0">
                <a:solidFill>
                  <a:schemeClr val="tx1"/>
                </a:solidFill>
                <a:effectLst/>
                <a:latin typeface="Tahoma" panose="020B0604030504040204" pitchFamily="34" charset="0"/>
                <a:ea typeface="Tahoma" panose="020B0604030504040204" pitchFamily="34" charset="0"/>
              </a:rPr>
              <a:t>approach</a:t>
            </a:r>
            <a:r>
              <a:rPr lang="en-US" sz="2400" spc="-15" dirty="0">
                <a:solidFill>
                  <a:schemeClr val="tx1"/>
                </a:solidFill>
                <a:effectLst/>
                <a:latin typeface="Tahoma" panose="020B0604030504040204" pitchFamily="34" charset="0"/>
                <a:ea typeface="Tahoma" panose="020B0604030504040204" pitchFamily="34" charset="0"/>
              </a:rPr>
              <a:t> </a:t>
            </a:r>
            <a:r>
              <a:rPr lang="en-US" sz="2400" dirty="0">
                <a:solidFill>
                  <a:schemeClr val="tx1"/>
                </a:solidFill>
                <a:effectLst/>
                <a:latin typeface="Tahoma" panose="020B0604030504040204" pitchFamily="34" charset="0"/>
                <a:ea typeface="Tahoma" panose="020B0604030504040204" pitchFamily="34" charset="0"/>
              </a:rPr>
              <a:t>captured</a:t>
            </a:r>
            <a:r>
              <a:rPr lang="en-US" sz="2400" spc="-75" dirty="0">
                <a:solidFill>
                  <a:schemeClr val="tx1"/>
                </a:solidFill>
                <a:effectLst/>
                <a:latin typeface="Tahoma" panose="020B0604030504040204" pitchFamily="34" charset="0"/>
                <a:ea typeface="Tahoma" panose="020B0604030504040204" pitchFamily="34" charset="0"/>
              </a:rPr>
              <a:t> </a:t>
            </a:r>
            <a:r>
              <a:rPr lang="en-US" sz="2400" dirty="0">
                <a:solidFill>
                  <a:schemeClr val="tx1"/>
                </a:solidFill>
                <a:effectLst/>
                <a:latin typeface="Tahoma" panose="020B0604030504040204" pitchFamily="34" charset="0"/>
                <a:ea typeface="Tahoma" panose="020B0604030504040204" pitchFamily="34" charset="0"/>
              </a:rPr>
              <a:t>both</a:t>
            </a:r>
            <a:r>
              <a:rPr lang="en-US" sz="2400" spc="-60" dirty="0">
                <a:solidFill>
                  <a:schemeClr val="tx1"/>
                </a:solidFill>
                <a:effectLst/>
                <a:latin typeface="Tahoma" panose="020B0604030504040204" pitchFamily="34" charset="0"/>
                <a:ea typeface="Tahoma" panose="020B0604030504040204" pitchFamily="34" charset="0"/>
              </a:rPr>
              <a:t> </a:t>
            </a:r>
            <a:r>
              <a:rPr lang="en-US" sz="2400" dirty="0">
                <a:solidFill>
                  <a:schemeClr val="tx1"/>
                </a:solidFill>
                <a:effectLst/>
                <a:latin typeface="Tahoma" panose="020B0604030504040204" pitchFamily="34" charset="0"/>
                <a:ea typeface="Tahoma" panose="020B0604030504040204" pitchFamily="34" charset="0"/>
              </a:rPr>
              <a:t>global</a:t>
            </a:r>
            <a:r>
              <a:rPr lang="en-US" sz="2400" spc="-50" dirty="0">
                <a:solidFill>
                  <a:schemeClr val="tx1"/>
                </a:solidFill>
                <a:effectLst/>
                <a:latin typeface="Tahoma" panose="020B0604030504040204" pitchFamily="34" charset="0"/>
                <a:ea typeface="Tahoma" panose="020B0604030504040204" pitchFamily="34" charset="0"/>
              </a:rPr>
              <a:t> </a:t>
            </a:r>
            <a:r>
              <a:rPr lang="en-US" sz="2400" dirty="0">
                <a:solidFill>
                  <a:schemeClr val="tx1"/>
                </a:solidFill>
                <a:effectLst/>
                <a:latin typeface="Tahoma" panose="020B0604030504040204" pitchFamily="34" charset="0"/>
                <a:ea typeface="Tahoma" panose="020B0604030504040204" pitchFamily="34" charset="0"/>
              </a:rPr>
              <a:t>patterns</a:t>
            </a:r>
            <a:r>
              <a:rPr lang="en-US" sz="2400" spc="-55" dirty="0">
                <a:solidFill>
                  <a:schemeClr val="tx1"/>
                </a:solidFill>
                <a:effectLst/>
                <a:latin typeface="Tahoma" panose="020B0604030504040204" pitchFamily="34" charset="0"/>
                <a:ea typeface="Tahoma" panose="020B0604030504040204" pitchFamily="34" charset="0"/>
              </a:rPr>
              <a:t> </a:t>
            </a:r>
            <a:r>
              <a:rPr lang="en-US" sz="2400" dirty="0">
                <a:solidFill>
                  <a:schemeClr val="tx1"/>
                </a:solidFill>
                <a:effectLst/>
                <a:latin typeface="Tahoma" panose="020B0604030504040204" pitchFamily="34" charset="0"/>
                <a:ea typeface="Tahoma" panose="020B0604030504040204" pitchFamily="34" charset="0"/>
              </a:rPr>
              <a:t>(e.g.,</a:t>
            </a:r>
            <a:r>
              <a:rPr lang="en-US" sz="2400" spc="-40" dirty="0">
                <a:solidFill>
                  <a:schemeClr val="tx1"/>
                </a:solidFill>
                <a:effectLst/>
                <a:latin typeface="Tahoma" panose="020B0604030504040204" pitchFamily="34" charset="0"/>
                <a:ea typeface="Tahoma" panose="020B0604030504040204" pitchFamily="34" charset="0"/>
              </a:rPr>
              <a:t> </a:t>
            </a:r>
            <a:r>
              <a:rPr lang="en-US" sz="2400" dirty="0">
                <a:solidFill>
                  <a:schemeClr val="tx1"/>
                </a:solidFill>
                <a:effectLst/>
                <a:latin typeface="Tahoma" panose="020B0604030504040204" pitchFamily="34" charset="0"/>
                <a:ea typeface="Tahoma" panose="020B0604030504040204" pitchFamily="34" charset="0"/>
              </a:rPr>
              <a:t>MLP’s non-linear learning) and</a:t>
            </a:r>
            <a:r>
              <a:rPr lang="en-US" sz="2400" spc="-15" dirty="0">
                <a:solidFill>
                  <a:schemeClr val="tx1"/>
                </a:solidFill>
                <a:effectLst/>
                <a:latin typeface="Tahoma" panose="020B0604030504040204" pitchFamily="34" charset="0"/>
                <a:ea typeface="Tahoma" panose="020B0604030504040204" pitchFamily="34" charset="0"/>
              </a:rPr>
              <a:t> </a:t>
            </a:r>
            <a:r>
              <a:rPr lang="en-US" sz="2400" dirty="0">
                <a:solidFill>
                  <a:schemeClr val="tx1"/>
                </a:solidFill>
                <a:effectLst/>
                <a:latin typeface="Tahoma" panose="020B0604030504040204" pitchFamily="34" charset="0"/>
                <a:ea typeface="Tahoma" panose="020B0604030504040204" pitchFamily="34" charset="0"/>
              </a:rPr>
              <a:t>localized</a:t>
            </a:r>
            <a:r>
              <a:rPr lang="en-US" sz="2400" spc="-15" dirty="0">
                <a:solidFill>
                  <a:schemeClr val="tx1"/>
                </a:solidFill>
                <a:effectLst/>
                <a:latin typeface="Tahoma" panose="020B0604030504040204" pitchFamily="34" charset="0"/>
                <a:ea typeface="Tahoma" panose="020B0604030504040204" pitchFamily="34" charset="0"/>
              </a:rPr>
              <a:t> </a:t>
            </a:r>
            <a:r>
              <a:rPr lang="en-US" sz="2400" dirty="0">
                <a:solidFill>
                  <a:schemeClr val="tx1"/>
                </a:solidFill>
                <a:effectLst/>
                <a:latin typeface="Tahoma" panose="020B0604030504040204" pitchFamily="34" charset="0"/>
                <a:ea typeface="Tahoma" panose="020B0604030504040204" pitchFamily="34" charset="0"/>
              </a:rPr>
              <a:t>relationships (e.g., Decision Tree</a:t>
            </a:r>
            <a:r>
              <a:rPr lang="en-US" sz="2400" spc="-10" dirty="0">
                <a:solidFill>
                  <a:schemeClr val="tx1"/>
                </a:solidFill>
                <a:effectLst/>
                <a:latin typeface="Tahoma" panose="020B0604030504040204" pitchFamily="34" charset="0"/>
                <a:ea typeface="Tahoma" panose="020B0604030504040204" pitchFamily="34" charset="0"/>
              </a:rPr>
              <a:t> </a:t>
            </a:r>
            <a:r>
              <a:rPr lang="en-US" sz="2400" dirty="0">
                <a:solidFill>
                  <a:schemeClr val="tx1"/>
                </a:solidFill>
                <a:effectLst/>
                <a:latin typeface="Tahoma" panose="020B0604030504040204" pitchFamily="34" charset="0"/>
                <a:ea typeface="Tahoma" panose="020B0604030504040204" pitchFamily="34" charset="0"/>
              </a:rPr>
              <a:t>splits),</a:t>
            </a:r>
            <a:r>
              <a:rPr lang="en-US" sz="2400" spc="-5" dirty="0">
                <a:solidFill>
                  <a:schemeClr val="tx1"/>
                </a:solidFill>
                <a:effectLst/>
                <a:latin typeface="Tahoma" panose="020B0604030504040204" pitchFamily="34" charset="0"/>
                <a:ea typeface="Tahoma" panose="020B0604030504040204" pitchFamily="34" charset="0"/>
              </a:rPr>
              <a:t> </a:t>
            </a:r>
            <a:r>
              <a:rPr lang="en-US" sz="2400" dirty="0">
                <a:solidFill>
                  <a:schemeClr val="tx1"/>
                </a:solidFill>
                <a:effectLst/>
                <a:latin typeface="Tahoma" panose="020B0604030504040204" pitchFamily="34" charset="0"/>
                <a:ea typeface="Tahoma" panose="020B0604030504040204" pitchFamily="34" charset="0"/>
              </a:rPr>
              <a:t>achieving superior performance.</a:t>
            </a:r>
            <a:endParaRPr lang="en-IN" sz="2400" dirty="0">
              <a:solidFill>
                <a:schemeClr val="tx1"/>
              </a:solidFill>
              <a:effectLst/>
              <a:latin typeface="Tahoma" panose="020B0604030504040204" pitchFamily="34" charset="0"/>
              <a:ea typeface="Tahoma" panose="020B0604030504040204" pitchFamily="34" charset="0"/>
            </a:endParaRPr>
          </a:p>
          <a:p>
            <a:endParaRPr lang="en-IN" dirty="0"/>
          </a:p>
        </p:txBody>
      </p:sp>
    </p:spTree>
    <p:extLst>
      <p:ext uri="{BB962C8B-B14F-4D97-AF65-F5344CB8AC3E}">
        <p14:creationId xmlns:p14="http://schemas.microsoft.com/office/powerpoint/2010/main" val="2496596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A0051-B8CA-7A16-2874-F16AA6819FB2}"/>
              </a:ext>
            </a:extLst>
          </p:cNvPr>
          <p:cNvSpPr>
            <a:spLocks noGrp="1"/>
          </p:cNvSpPr>
          <p:nvPr>
            <p:ph type="title"/>
          </p:nvPr>
        </p:nvSpPr>
        <p:spPr/>
        <p:txBody>
          <a:bodyPr>
            <a:normAutofit/>
          </a:bodyPr>
          <a:lstStyle/>
          <a:p>
            <a:r>
              <a:rPr lang="en-IN" sz="3200" b="1" dirty="0"/>
              <a:t>Strengths and Limitations of Hybrid Model:</a:t>
            </a:r>
            <a:endParaRPr lang="en-IN" sz="3200" dirty="0"/>
          </a:p>
        </p:txBody>
      </p:sp>
      <p:sp>
        <p:nvSpPr>
          <p:cNvPr id="3" name="Content Placeholder 2">
            <a:extLst>
              <a:ext uri="{FF2B5EF4-FFF2-40B4-BE49-F238E27FC236}">
                <a16:creationId xmlns:a16="http://schemas.microsoft.com/office/drawing/2014/main" id="{C6A285BA-B2C7-BCD1-1250-027E4A343A82}"/>
              </a:ext>
            </a:extLst>
          </p:cNvPr>
          <p:cNvSpPr>
            <a:spLocks noGrp="1"/>
          </p:cNvSpPr>
          <p:nvPr>
            <p:ph idx="1"/>
          </p:nvPr>
        </p:nvSpPr>
        <p:spPr>
          <a:xfrm>
            <a:off x="677334" y="1270000"/>
            <a:ext cx="8596668" cy="3880773"/>
          </a:xfrm>
        </p:spPr>
        <p:txBody>
          <a:bodyPr>
            <a:normAutofit fontScale="85000" lnSpcReduction="20000"/>
          </a:bodyPr>
          <a:lstStyle/>
          <a:p>
            <a:pPr marL="0" indent="0">
              <a:buNone/>
            </a:pPr>
            <a:r>
              <a:rPr lang="en-US" sz="2400" b="1" spc="-10" dirty="0">
                <a:solidFill>
                  <a:schemeClr val="tx1"/>
                </a:solidFill>
                <a:effectLst/>
                <a:latin typeface="Arial" panose="020B0604020202020204" pitchFamily="34" charset="0"/>
                <a:ea typeface="Arial" panose="020B0604020202020204" pitchFamily="34" charset="0"/>
                <a:cs typeface="Tahoma" panose="020B0604030504040204" pitchFamily="34" charset="0"/>
              </a:rPr>
              <a:t>Limitations</a:t>
            </a:r>
            <a:r>
              <a:rPr lang="en-US" sz="2400" b="1" spc="-10" dirty="0">
                <a:effectLst/>
                <a:latin typeface="Arial" panose="020B0604020202020204" pitchFamily="34" charset="0"/>
                <a:ea typeface="Arial" panose="020B0604020202020204" pitchFamily="34" charset="0"/>
                <a:cs typeface="Tahoma" panose="020B0604030504040204" pitchFamily="34" charset="0"/>
              </a:rPr>
              <a:t>:</a:t>
            </a:r>
          </a:p>
          <a:p>
            <a:pPr lvl="1"/>
            <a:r>
              <a:rPr lang="en-US" sz="2400" dirty="0">
                <a:solidFill>
                  <a:schemeClr val="tx1"/>
                </a:solidFill>
                <a:effectLst/>
                <a:latin typeface="Tahoma" panose="020B0604030504040204" pitchFamily="34" charset="0"/>
                <a:ea typeface="Tahoma" panose="020B0604030504040204" pitchFamily="34" charset="0"/>
              </a:rPr>
              <a:t>Training</a:t>
            </a:r>
            <a:r>
              <a:rPr lang="en-US" sz="2400" spc="-60" dirty="0">
                <a:solidFill>
                  <a:schemeClr val="tx1"/>
                </a:solidFill>
                <a:effectLst/>
                <a:latin typeface="Tahoma" panose="020B0604030504040204" pitchFamily="34" charset="0"/>
                <a:ea typeface="Tahoma" panose="020B0604030504040204" pitchFamily="34" charset="0"/>
              </a:rPr>
              <a:t> </a:t>
            </a:r>
            <a:r>
              <a:rPr lang="en-US" sz="2400" dirty="0">
                <a:solidFill>
                  <a:schemeClr val="tx1"/>
                </a:solidFill>
                <a:effectLst/>
                <a:latin typeface="Tahoma" panose="020B0604030504040204" pitchFamily="34" charset="0"/>
                <a:ea typeface="Tahoma" panose="020B0604030504040204" pitchFamily="34" charset="0"/>
              </a:rPr>
              <a:t>multiple</a:t>
            </a:r>
            <a:r>
              <a:rPr lang="en-US" sz="2400" spc="-35" dirty="0">
                <a:solidFill>
                  <a:schemeClr val="tx1"/>
                </a:solidFill>
                <a:effectLst/>
                <a:latin typeface="Tahoma" panose="020B0604030504040204" pitchFamily="34" charset="0"/>
                <a:ea typeface="Tahoma" panose="020B0604030504040204" pitchFamily="34" charset="0"/>
              </a:rPr>
              <a:t> </a:t>
            </a:r>
            <a:r>
              <a:rPr lang="en-US" sz="2400" dirty="0">
                <a:solidFill>
                  <a:schemeClr val="tx1"/>
                </a:solidFill>
                <a:effectLst/>
                <a:latin typeface="Tahoma" panose="020B0604030504040204" pitchFamily="34" charset="0"/>
                <a:ea typeface="Tahoma" panose="020B0604030504040204" pitchFamily="34" charset="0"/>
              </a:rPr>
              <a:t>models</a:t>
            </a:r>
            <a:r>
              <a:rPr lang="en-US" sz="2400" spc="-5" dirty="0">
                <a:solidFill>
                  <a:schemeClr val="tx1"/>
                </a:solidFill>
                <a:effectLst/>
                <a:latin typeface="Tahoma" panose="020B0604030504040204" pitchFamily="34" charset="0"/>
                <a:ea typeface="Tahoma" panose="020B0604030504040204" pitchFamily="34" charset="0"/>
              </a:rPr>
              <a:t> </a:t>
            </a:r>
            <a:r>
              <a:rPr lang="en-US" sz="2400" dirty="0">
                <a:solidFill>
                  <a:schemeClr val="tx1"/>
                </a:solidFill>
                <a:effectLst/>
                <a:latin typeface="Tahoma" panose="020B0604030504040204" pitchFamily="34" charset="0"/>
                <a:ea typeface="Tahoma" panose="020B0604030504040204" pitchFamily="34" charset="0"/>
              </a:rPr>
              <a:t>and</a:t>
            </a:r>
            <a:r>
              <a:rPr lang="en-US" sz="2400" spc="-65" dirty="0">
                <a:solidFill>
                  <a:schemeClr val="tx1"/>
                </a:solidFill>
                <a:effectLst/>
                <a:latin typeface="Tahoma" panose="020B0604030504040204" pitchFamily="34" charset="0"/>
                <a:ea typeface="Tahoma" panose="020B0604030504040204" pitchFamily="34" charset="0"/>
              </a:rPr>
              <a:t> </a:t>
            </a:r>
            <a:r>
              <a:rPr lang="en-US" sz="2400" dirty="0">
                <a:solidFill>
                  <a:schemeClr val="tx1"/>
                </a:solidFill>
                <a:effectLst/>
                <a:latin typeface="Tahoma" panose="020B0604030504040204" pitchFamily="34" charset="0"/>
                <a:ea typeface="Tahoma" panose="020B0604030504040204" pitchFamily="34" charset="0"/>
              </a:rPr>
              <a:t>combining</a:t>
            </a:r>
            <a:r>
              <a:rPr lang="en-US" sz="2400" spc="-60" dirty="0">
                <a:solidFill>
                  <a:schemeClr val="tx1"/>
                </a:solidFill>
                <a:effectLst/>
                <a:latin typeface="Tahoma" panose="020B0604030504040204" pitchFamily="34" charset="0"/>
                <a:ea typeface="Tahoma" panose="020B0604030504040204" pitchFamily="34" charset="0"/>
              </a:rPr>
              <a:t> </a:t>
            </a:r>
            <a:r>
              <a:rPr lang="en-US" sz="2400" dirty="0">
                <a:solidFill>
                  <a:schemeClr val="tx1"/>
                </a:solidFill>
                <a:effectLst/>
                <a:latin typeface="Tahoma" panose="020B0604030504040204" pitchFamily="34" charset="0"/>
                <a:ea typeface="Tahoma" panose="020B0604030504040204" pitchFamily="34" charset="0"/>
              </a:rPr>
              <a:t>predictions</a:t>
            </a:r>
            <a:r>
              <a:rPr lang="en-US" sz="2400" spc="-15" dirty="0">
                <a:solidFill>
                  <a:schemeClr val="tx1"/>
                </a:solidFill>
                <a:effectLst/>
                <a:latin typeface="Tahoma" panose="020B0604030504040204" pitchFamily="34" charset="0"/>
                <a:ea typeface="Tahoma" panose="020B0604030504040204" pitchFamily="34" charset="0"/>
              </a:rPr>
              <a:t> </a:t>
            </a:r>
            <a:r>
              <a:rPr lang="en-US" sz="2400" dirty="0">
                <a:solidFill>
                  <a:schemeClr val="tx1"/>
                </a:solidFill>
                <a:effectLst/>
                <a:latin typeface="Tahoma" panose="020B0604030504040204" pitchFamily="34" charset="0"/>
                <a:ea typeface="Tahoma" panose="020B0604030504040204" pitchFamily="34" charset="0"/>
              </a:rPr>
              <a:t>increases</a:t>
            </a:r>
            <a:r>
              <a:rPr lang="en-US" sz="2400" spc="-40" dirty="0">
                <a:solidFill>
                  <a:schemeClr val="tx1"/>
                </a:solidFill>
                <a:effectLst/>
                <a:latin typeface="Tahoma" panose="020B0604030504040204" pitchFamily="34" charset="0"/>
                <a:ea typeface="Tahoma" panose="020B0604030504040204" pitchFamily="34" charset="0"/>
              </a:rPr>
              <a:t> </a:t>
            </a:r>
            <a:r>
              <a:rPr lang="en-US" sz="2400" dirty="0">
                <a:solidFill>
                  <a:schemeClr val="tx1"/>
                </a:solidFill>
                <a:effectLst/>
                <a:latin typeface="Tahoma" panose="020B0604030504040204" pitchFamily="34" charset="0"/>
                <a:ea typeface="Tahoma" panose="020B0604030504040204" pitchFamily="34" charset="0"/>
              </a:rPr>
              <a:t>computational</a:t>
            </a:r>
            <a:r>
              <a:rPr lang="en-US" sz="2400" spc="-35" dirty="0">
                <a:solidFill>
                  <a:schemeClr val="tx1"/>
                </a:solidFill>
                <a:effectLst/>
                <a:latin typeface="Tahoma" panose="020B0604030504040204" pitchFamily="34" charset="0"/>
                <a:ea typeface="Tahoma" panose="020B0604030504040204" pitchFamily="34" charset="0"/>
              </a:rPr>
              <a:t> </a:t>
            </a:r>
            <a:r>
              <a:rPr lang="en-US" sz="2400" dirty="0">
                <a:solidFill>
                  <a:schemeClr val="tx1"/>
                </a:solidFill>
                <a:effectLst/>
                <a:latin typeface="Tahoma" panose="020B0604030504040204" pitchFamily="34" charset="0"/>
                <a:ea typeface="Tahoma" panose="020B0604030504040204" pitchFamily="34" charset="0"/>
              </a:rPr>
              <a:t>costs</a:t>
            </a:r>
            <a:r>
              <a:rPr lang="en-US" sz="2400" spc="-40" dirty="0">
                <a:solidFill>
                  <a:schemeClr val="tx1"/>
                </a:solidFill>
                <a:effectLst/>
                <a:latin typeface="Tahoma" panose="020B0604030504040204" pitchFamily="34" charset="0"/>
                <a:ea typeface="Tahoma" panose="020B0604030504040204" pitchFamily="34" charset="0"/>
              </a:rPr>
              <a:t> </a:t>
            </a:r>
            <a:r>
              <a:rPr lang="en-US" sz="2400" dirty="0">
                <a:solidFill>
                  <a:schemeClr val="tx1"/>
                </a:solidFill>
                <a:effectLst/>
                <a:latin typeface="Tahoma" panose="020B0604030504040204" pitchFamily="34" charset="0"/>
                <a:ea typeface="Tahoma" panose="020B0604030504040204" pitchFamily="34" charset="0"/>
              </a:rPr>
              <a:t>and time, which may limit scalability for real-time applications.</a:t>
            </a:r>
          </a:p>
          <a:p>
            <a:endParaRPr lang="en-IN" sz="2400" dirty="0">
              <a:solidFill>
                <a:schemeClr val="tx1"/>
              </a:solidFill>
              <a:effectLst/>
              <a:latin typeface="Tahoma" panose="020B0604030504040204" pitchFamily="34" charset="0"/>
              <a:ea typeface="Tahoma" panose="020B0604030504040204" pitchFamily="34" charset="0"/>
            </a:endParaRPr>
          </a:p>
          <a:p>
            <a:pPr lvl="1"/>
            <a:r>
              <a:rPr lang="en-US" sz="2400" dirty="0">
                <a:solidFill>
                  <a:schemeClr val="tx1"/>
                </a:solidFill>
                <a:effectLst/>
                <a:latin typeface="Tahoma" panose="020B0604030504040204" pitchFamily="34" charset="0"/>
                <a:ea typeface="Tahoma" panose="020B0604030504040204" pitchFamily="34" charset="0"/>
              </a:rPr>
              <a:t>The</a:t>
            </a:r>
            <a:r>
              <a:rPr lang="en-US" sz="2400" spc="-55" dirty="0">
                <a:solidFill>
                  <a:schemeClr val="tx1"/>
                </a:solidFill>
                <a:effectLst/>
                <a:latin typeface="Tahoma" panose="020B0604030504040204" pitchFamily="34" charset="0"/>
                <a:ea typeface="Tahoma" panose="020B0604030504040204" pitchFamily="34" charset="0"/>
              </a:rPr>
              <a:t> </a:t>
            </a:r>
            <a:r>
              <a:rPr lang="en-US" sz="2400" dirty="0">
                <a:solidFill>
                  <a:schemeClr val="tx1"/>
                </a:solidFill>
                <a:effectLst/>
                <a:latin typeface="Tahoma" panose="020B0604030504040204" pitchFamily="34" charset="0"/>
                <a:ea typeface="Tahoma" panose="020B0604030504040204" pitchFamily="34" charset="0"/>
              </a:rPr>
              <a:t>hybrid</a:t>
            </a:r>
            <a:r>
              <a:rPr lang="en-US" sz="2400" spc="-30" dirty="0">
                <a:solidFill>
                  <a:schemeClr val="tx1"/>
                </a:solidFill>
                <a:effectLst/>
                <a:latin typeface="Tahoma" panose="020B0604030504040204" pitchFamily="34" charset="0"/>
                <a:ea typeface="Tahoma" panose="020B0604030504040204" pitchFamily="34" charset="0"/>
              </a:rPr>
              <a:t> </a:t>
            </a:r>
            <a:r>
              <a:rPr lang="en-US" sz="2400" dirty="0">
                <a:solidFill>
                  <a:schemeClr val="tx1"/>
                </a:solidFill>
                <a:effectLst/>
                <a:latin typeface="Tahoma" panose="020B0604030504040204" pitchFamily="34" charset="0"/>
                <a:ea typeface="Tahoma" panose="020B0604030504040204" pitchFamily="34" charset="0"/>
              </a:rPr>
              <a:t>model’s</a:t>
            </a:r>
            <a:r>
              <a:rPr lang="en-US" sz="2400" spc="-60" dirty="0">
                <a:solidFill>
                  <a:schemeClr val="tx1"/>
                </a:solidFill>
                <a:effectLst/>
                <a:latin typeface="Tahoma" panose="020B0604030504040204" pitchFamily="34" charset="0"/>
                <a:ea typeface="Tahoma" panose="020B0604030504040204" pitchFamily="34" charset="0"/>
              </a:rPr>
              <a:t> </a:t>
            </a:r>
            <a:r>
              <a:rPr lang="en-US" sz="2400" dirty="0">
                <a:solidFill>
                  <a:schemeClr val="tx1"/>
                </a:solidFill>
                <a:effectLst/>
                <a:latin typeface="Tahoma" panose="020B0604030504040204" pitchFamily="34" charset="0"/>
                <a:ea typeface="Tahoma" panose="020B0604030504040204" pitchFamily="34" charset="0"/>
              </a:rPr>
              <a:t>performance</a:t>
            </a:r>
            <a:r>
              <a:rPr lang="en-US" sz="2400" spc="-45" dirty="0">
                <a:solidFill>
                  <a:schemeClr val="tx1"/>
                </a:solidFill>
                <a:effectLst/>
                <a:latin typeface="Tahoma" panose="020B0604030504040204" pitchFamily="34" charset="0"/>
                <a:ea typeface="Tahoma" panose="020B0604030504040204" pitchFamily="34" charset="0"/>
              </a:rPr>
              <a:t> </a:t>
            </a:r>
            <a:r>
              <a:rPr lang="en-US" sz="2400" dirty="0">
                <a:solidFill>
                  <a:schemeClr val="tx1"/>
                </a:solidFill>
                <a:effectLst/>
                <a:latin typeface="Tahoma" panose="020B0604030504040204" pitchFamily="34" charset="0"/>
                <a:ea typeface="Tahoma" panose="020B0604030504040204" pitchFamily="34" charset="0"/>
              </a:rPr>
              <a:t>depends</a:t>
            </a:r>
            <a:r>
              <a:rPr lang="en-US" sz="2400" spc="-60" dirty="0">
                <a:solidFill>
                  <a:schemeClr val="tx1"/>
                </a:solidFill>
                <a:effectLst/>
                <a:latin typeface="Tahoma" panose="020B0604030504040204" pitchFamily="34" charset="0"/>
                <a:ea typeface="Tahoma" panose="020B0604030504040204" pitchFamily="34" charset="0"/>
              </a:rPr>
              <a:t> </a:t>
            </a:r>
            <a:r>
              <a:rPr lang="en-US" sz="2400" dirty="0">
                <a:solidFill>
                  <a:schemeClr val="tx1"/>
                </a:solidFill>
                <a:effectLst/>
                <a:latin typeface="Tahoma" panose="020B0604030504040204" pitchFamily="34" charset="0"/>
                <a:ea typeface="Tahoma" panose="020B0604030504040204" pitchFamily="34" charset="0"/>
              </a:rPr>
              <a:t>heavily</a:t>
            </a:r>
            <a:r>
              <a:rPr lang="en-US" sz="2400" spc="-90" dirty="0">
                <a:solidFill>
                  <a:schemeClr val="tx1"/>
                </a:solidFill>
                <a:effectLst/>
                <a:latin typeface="Tahoma" panose="020B0604030504040204" pitchFamily="34" charset="0"/>
                <a:ea typeface="Tahoma" panose="020B0604030504040204" pitchFamily="34" charset="0"/>
              </a:rPr>
              <a:t> </a:t>
            </a:r>
            <a:r>
              <a:rPr lang="en-US" sz="2400" dirty="0">
                <a:solidFill>
                  <a:schemeClr val="tx1"/>
                </a:solidFill>
                <a:effectLst/>
                <a:latin typeface="Tahoma" panose="020B0604030504040204" pitchFamily="34" charset="0"/>
                <a:ea typeface="Tahoma" panose="020B0604030504040204" pitchFamily="34" charset="0"/>
              </a:rPr>
              <a:t>on</a:t>
            </a:r>
            <a:r>
              <a:rPr lang="en-US" sz="2400" spc="-35" dirty="0">
                <a:solidFill>
                  <a:schemeClr val="tx1"/>
                </a:solidFill>
                <a:effectLst/>
                <a:latin typeface="Tahoma" panose="020B0604030504040204" pitchFamily="34" charset="0"/>
                <a:ea typeface="Tahoma" panose="020B0604030504040204" pitchFamily="34" charset="0"/>
              </a:rPr>
              <a:t> </a:t>
            </a:r>
            <a:r>
              <a:rPr lang="en-US" sz="2400" dirty="0">
                <a:solidFill>
                  <a:schemeClr val="tx1"/>
                </a:solidFill>
                <a:effectLst/>
                <a:latin typeface="Tahoma" panose="020B0604030504040204" pitchFamily="34" charset="0"/>
                <a:ea typeface="Tahoma" panose="020B0604030504040204" pitchFamily="34" charset="0"/>
              </a:rPr>
              <a:t>high-quality,</a:t>
            </a:r>
            <a:r>
              <a:rPr lang="en-US" sz="2400" spc="-40" dirty="0">
                <a:solidFill>
                  <a:schemeClr val="tx1"/>
                </a:solidFill>
                <a:effectLst/>
                <a:latin typeface="Tahoma" panose="020B0604030504040204" pitchFamily="34" charset="0"/>
                <a:ea typeface="Tahoma" panose="020B0604030504040204" pitchFamily="34" charset="0"/>
              </a:rPr>
              <a:t> </a:t>
            </a:r>
            <a:r>
              <a:rPr lang="en-US" sz="2400" dirty="0">
                <a:solidFill>
                  <a:schemeClr val="tx1"/>
                </a:solidFill>
                <a:effectLst/>
                <a:latin typeface="Tahoma" panose="020B0604030504040204" pitchFamily="34" charset="0"/>
                <a:ea typeface="Tahoma" panose="020B0604030504040204" pitchFamily="34" charset="0"/>
              </a:rPr>
              <a:t>preprocessed</a:t>
            </a:r>
            <a:r>
              <a:rPr lang="en-US" sz="2400" spc="-55" dirty="0">
                <a:solidFill>
                  <a:schemeClr val="tx1"/>
                </a:solidFill>
                <a:effectLst/>
                <a:latin typeface="Tahoma" panose="020B0604030504040204" pitchFamily="34" charset="0"/>
                <a:ea typeface="Tahoma" panose="020B0604030504040204" pitchFamily="34" charset="0"/>
              </a:rPr>
              <a:t> </a:t>
            </a:r>
            <a:r>
              <a:rPr lang="en-US" sz="2400" dirty="0">
                <a:solidFill>
                  <a:schemeClr val="tx1"/>
                </a:solidFill>
                <a:effectLst/>
                <a:latin typeface="Tahoma" panose="020B0604030504040204" pitchFamily="34" charset="0"/>
                <a:ea typeface="Tahoma" panose="020B0604030504040204" pitchFamily="34" charset="0"/>
              </a:rPr>
              <a:t>data. Inconsistent or noisy data can reduce its predictive accuracy.</a:t>
            </a:r>
          </a:p>
          <a:p>
            <a:endParaRPr lang="en-IN" sz="2400" dirty="0">
              <a:solidFill>
                <a:schemeClr val="tx1"/>
              </a:solidFill>
              <a:effectLst/>
              <a:latin typeface="Tahoma" panose="020B0604030504040204" pitchFamily="34" charset="0"/>
              <a:ea typeface="Tahoma" panose="020B0604030504040204" pitchFamily="34" charset="0"/>
            </a:endParaRPr>
          </a:p>
          <a:p>
            <a:pPr lvl="1"/>
            <a:r>
              <a:rPr lang="en-US" sz="2400" dirty="0">
                <a:solidFill>
                  <a:schemeClr val="tx1"/>
                </a:solidFill>
                <a:effectLst/>
                <a:latin typeface="Tahoma" panose="020B0604030504040204" pitchFamily="34" charset="0"/>
                <a:ea typeface="Tahoma" panose="020B0604030504040204" pitchFamily="34" charset="0"/>
              </a:rPr>
              <a:t>While</a:t>
            </a:r>
            <a:r>
              <a:rPr lang="en-US" sz="2400" spc="-70" dirty="0">
                <a:solidFill>
                  <a:schemeClr val="tx1"/>
                </a:solidFill>
                <a:effectLst/>
                <a:latin typeface="Tahoma" panose="020B0604030504040204" pitchFamily="34" charset="0"/>
                <a:ea typeface="Tahoma" panose="020B0604030504040204" pitchFamily="34" charset="0"/>
              </a:rPr>
              <a:t> </a:t>
            </a:r>
            <a:r>
              <a:rPr lang="en-US" sz="2400" dirty="0">
                <a:solidFill>
                  <a:schemeClr val="tx1"/>
                </a:solidFill>
                <a:effectLst/>
                <a:latin typeface="Tahoma" panose="020B0604030504040204" pitchFamily="34" charset="0"/>
                <a:ea typeface="Tahoma" panose="020B0604030504040204" pitchFamily="34" charset="0"/>
              </a:rPr>
              <a:t>simple</a:t>
            </a:r>
            <a:r>
              <a:rPr lang="en-US" sz="2400" spc="-70" dirty="0">
                <a:solidFill>
                  <a:schemeClr val="tx1"/>
                </a:solidFill>
                <a:effectLst/>
                <a:latin typeface="Tahoma" panose="020B0604030504040204" pitchFamily="34" charset="0"/>
                <a:ea typeface="Tahoma" panose="020B0604030504040204" pitchFamily="34" charset="0"/>
              </a:rPr>
              <a:t> </a:t>
            </a:r>
            <a:r>
              <a:rPr lang="en-US" sz="2400" dirty="0">
                <a:solidFill>
                  <a:schemeClr val="tx1"/>
                </a:solidFill>
                <a:effectLst/>
                <a:latin typeface="Tahoma" panose="020B0604030504040204" pitchFamily="34" charset="0"/>
                <a:ea typeface="Tahoma" panose="020B0604030504040204" pitchFamily="34" charset="0"/>
              </a:rPr>
              <a:t>averaging</a:t>
            </a:r>
            <a:r>
              <a:rPr lang="en-US" sz="2400" spc="-75" dirty="0">
                <a:solidFill>
                  <a:schemeClr val="tx1"/>
                </a:solidFill>
                <a:effectLst/>
                <a:latin typeface="Tahoma" panose="020B0604030504040204" pitchFamily="34" charset="0"/>
                <a:ea typeface="Tahoma" panose="020B0604030504040204" pitchFamily="34" charset="0"/>
              </a:rPr>
              <a:t> </a:t>
            </a:r>
            <a:r>
              <a:rPr lang="en-US" sz="2400" dirty="0">
                <a:solidFill>
                  <a:schemeClr val="tx1"/>
                </a:solidFill>
                <a:effectLst/>
                <a:latin typeface="Tahoma" panose="020B0604030504040204" pitchFamily="34" charset="0"/>
                <a:ea typeface="Tahoma" panose="020B0604030504040204" pitchFamily="34" charset="0"/>
              </a:rPr>
              <a:t>was</a:t>
            </a:r>
            <a:r>
              <a:rPr lang="en-US" sz="2400" spc="-55" dirty="0">
                <a:solidFill>
                  <a:schemeClr val="tx1"/>
                </a:solidFill>
                <a:effectLst/>
                <a:latin typeface="Tahoma" panose="020B0604030504040204" pitchFamily="34" charset="0"/>
                <a:ea typeface="Tahoma" panose="020B0604030504040204" pitchFamily="34" charset="0"/>
              </a:rPr>
              <a:t> </a:t>
            </a:r>
            <a:r>
              <a:rPr lang="en-US" sz="2400" dirty="0">
                <a:solidFill>
                  <a:schemeClr val="tx1"/>
                </a:solidFill>
                <a:effectLst/>
                <a:latin typeface="Tahoma" panose="020B0604030504040204" pitchFamily="34" charset="0"/>
                <a:ea typeface="Tahoma" panose="020B0604030504040204" pitchFamily="34" charset="0"/>
              </a:rPr>
              <a:t>effective,</a:t>
            </a:r>
            <a:r>
              <a:rPr lang="en-US" sz="2400" spc="-40" dirty="0">
                <a:solidFill>
                  <a:schemeClr val="tx1"/>
                </a:solidFill>
                <a:effectLst/>
                <a:latin typeface="Tahoma" panose="020B0604030504040204" pitchFamily="34" charset="0"/>
                <a:ea typeface="Tahoma" panose="020B0604030504040204" pitchFamily="34" charset="0"/>
              </a:rPr>
              <a:t> </a:t>
            </a:r>
            <a:r>
              <a:rPr lang="en-US" sz="2400" dirty="0">
                <a:solidFill>
                  <a:schemeClr val="tx1"/>
                </a:solidFill>
                <a:effectLst/>
                <a:latin typeface="Tahoma" panose="020B0604030504040204" pitchFamily="34" charset="0"/>
                <a:ea typeface="Tahoma" panose="020B0604030504040204" pitchFamily="34" charset="0"/>
              </a:rPr>
              <a:t>more</a:t>
            </a:r>
            <a:r>
              <a:rPr lang="en-US" sz="2400" spc="-45" dirty="0">
                <a:solidFill>
                  <a:schemeClr val="tx1"/>
                </a:solidFill>
                <a:effectLst/>
                <a:latin typeface="Tahoma" panose="020B0604030504040204" pitchFamily="34" charset="0"/>
                <a:ea typeface="Tahoma" panose="020B0604030504040204" pitchFamily="34" charset="0"/>
              </a:rPr>
              <a:t> </a:t>
            </a:r>
            <a:r>
              <a:rPr lang="en-US" sz="2400" dirty="0">
                <a:solidFill>
                  <a:schemeClr val="tx1"/>
                </a:solidFill>
                <a:effectLst/>
                <a:latin typeface="Tahoma" panose="020B0604030504040204" pitchFamily="34" charset="0"/>
                <a:ea typeface="Tahoma" panose="020B0604030504040204" pitchFamily="34" charset="0"/>
              </a:rPr>
              <a:t>sophisticated</a:t>
            </a:r>
            <a:r>
              <a:rPr lang="en-US" sz="2400" spc="-50" dirty="0">
                <a:solidFill>
                  <a:schemeClr val="tx1"/>
                </a:solidFill>
                <a:effectLst/>
                <a:latin typeface="Tahoma" panose="020B0604030504040204" pitchFamily="34" charset="0"/>
                <a:ea typeface="Tahoma" panose="020B0604030504040204" pitchFamily="34" charset="0"/>
              </a:rPr>
              <a:t> </a:t>
            </a:r>
            <a:r>
              <a:rPr lang="en-US" sz="2400" dirty="0">
                <a:solidFill>
                  <a:schemeClr val="tx1"/>
                </a:solidFill>
                <a:effectLst/>
                <a:latin typeface="Tahoma" panose="020B0604030504040204" pitchFamily="34" charset="0"/>
                <a:ea typeface="Tahoma" panose="020B0604030504040204" pitchFamily="34" charset="0"/>
              </a:rPr>
              <a:t>techniques</a:t>
            </a:r>
            <a:r>
              <a:rPr lang="en-US" sz="2400" spc="-25" dirty="0">
                <a:solidFill>
                  <a:schemeClr val="tx1"/>
                </a:solidFill>
                <a:effectLst/>
                <a:latin typeface="Tahoma" panose="020B0604030504040204" pitchFamily="34" charset="0"/>
                <a:ea typeface="Tahoma" panose="020B0604030504040204" pitchFamily="34" charset="0"/>
              </a:rPr>
              <a:t> </a:t>
            </a:r>
            <a:r>
              <a:rPr lang="en-US" sz="2400" dirty="0">
                <a:solidFill>
                  <a:schemeClr val="tx1"/>
                </a:solidFill>
                <a:effectLst/>
                <a:latin typeface="Tahoma" panose="020B0604030504040204" pitchFamily="34" charset="0"/>
                <a:ea typeface="Tahoma" panose="020B0604030504040204" pitchFamily="34" charset="0"/>
              </a:rPr>
              <a:t>like</a:t>
            </a:r>
            <a:r>
              <a:rPr lang="en-US" sz="2400" spc="-70" dirty="0">
                <a:solidFill>
                  <a:schemeClr val="tx1"/>
                </a:solidFill>
                <a:effectLst/>
                <a:latin typeface="Tahoma" panose="020B0604030504040204" pitchFamily="34" charset="0"/>
                <a:ea typeface="Tahoma" panose="020B0604030504040204" pitchFamily="34" charset="0"/>
              </a:rPr>
              <a:t> </a:t>
            </a:r>
            <a:r>
              <a:rPr lang="en-US" sz="2400" dirty="0">
                <a:solidFill>
                  <a:schemeClr val="tx1"/>
                </a:solidFill>
                <a:effectLst/>
                <a:latin typeface="Tahoma" panose="020B0604030504040204" pitchFamily="34" charset="0"/>
                <a:ea typeface="Tahoma" panose="020B0604030504040204" pitchFamily="34" charset="0"/>
              </a:rPr>
              <a:t>weighted averaging or stacked regression may yield further performance improvements.</a:t>
            </a:r>
            <a:endParaRPr lang="en-IN" sz="2400" dirty="0">
              <a:solidFill>
                <a:schemeClr val="tx1"/>
              </a:solidFill>
              <a:effectLst/>
              <a:latin typeface="Tahoma" panose="020B0604030504040204" pitchFamily="34" charset="0"/>
              <a:ea typeface="Tahoma" panose="020B0604030504040204" pitchFamily="34" charset="0"/>
            </a:endParaRPr>
          </a:p>
          <a:p>
            <a:endParaRPr lang="en-IN" dirty="0"/>
          </a:p>
        </p:txBody>
      </p:sp>
    </p:spTree>
    <p:extLst>
      <p:ext uri="{BB962C8B-B14F-4D97-AF65-F5344CB8AC3E}">
        <p14:creationId xmlns:p14="http://schemas.microsoft.com/office/powerpoint/2010/main" val="38715609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050C5-70DB-A173-900F-38E3A431BE21}"/>
              </a:ext>
            </a:extLst>
          </p:cNvPr>
          <p:cNvSpPr>
            <a:spLocks noGrp="1"/>
          </p:cNvSpPr>
          <p:nvPr>
            <p:ph type="title"/>
          </p:nvPr>
        </p:nvSpPr>
        <p:spPr>
          <a:xfrm>
            <a:off x="203200" y="203199"/>
            <a:ext cx="11988800" cy="1540933"/>
          </a:xfrm>
        </p:spPr>
        <p:txBody>
          <a:bodyPr>
            <a:noAutofit/>
          </a:bodyPr>
          <a:lstStyle/>
          <a:p>
            <a:r>
              <a:rPr lang="en-IN" sz="4200" b="1" dirty="0"/>
              <a:t>Implications for Health Informatics</a:t>
            </a:r>
          </a:p>
        </p:txBody>
      </p:sp>
      <p:sp>
        <p:nvSpPr>
          <p:cNvPr id="3" name="Content Placeholder 2">
            <a:extLst>
              <a:ext uri="{FF2B5EF4-FFF2-40B4-BE49-F238E27FC236}">
                <a16:creationId xmlns:a16="http://schemas.microsoft.com/office/drawing/2014/main" id="{E8A48B83-93B8-2971-74EA-00F39DECA2DF}"/>
              </a:ext>
            </a:extLst>
          </p:cNvPr>
          <p:cNvSpPr>
            <a:spLocks noGrp="1"/>
          </p:cNvSpPr>
          <p:nvPr>
            <p:ph idx="1"/>
          </p:nvPr>
        </p:nvSpPr>
        <p:spPr>
          <a:xfrm>
            <a:off x="203200" y="475673"/>
            <a:ext cx="8596668" cy="4080913"/>
          </a:xfrm>
        </p:spPr>
        <p:txBody>
          <a:bodyPr>
            <a:normAutofit lnSpcReduction="10000"/>
          </a:bodyPr>
          <a:lstStyle/>
          <a:p>
            <a:pPr marL="0" indent="0">
              <a:spcBef>
                <a:spcPts val="1180"/>
              </a:spcBef>
              <a:buSzPts val="1100"/>
              <a:buNone/>
              <a:tabLst>
                <a:tab pos="544830" algn="l"/>
              </a:tabLst>
            </a:pPr>
            <a:endParaRPr lang="en-US" sz="2200" spc="-10" dirty="0">
              <a:solidFill>
                <a:schemeClr val="tx1"/>
              </a:solidFill>
              <a:effectLst/>
              <a:latin typeface="Tahoma" panose="020B0604030504040204" pitchFamily="34" charset="0"/>
              <a:ea typeface="Tahoma" panose="020B0604030504040204" pitchFamily="34" charset="0"/>
            </a:endParaRPr>
          </a:p>
          <a:p>
            <a:pPr marL="0" indent="0">
              <a:spcBef>
                <a:spcPts val="1180"/>
              </a:spcBef>
              <a:buSzPts val="1100"/>
              <a:buNone/>
              <a:tabLst>
                <a:tab pos="544830" algn="l"/>
              </a:tabLst>
            </a:pPr>
            <a:endParaRPr lang="en-US" sz="2200" spc="-10" dirty="0">
              <a:solidFill>
                <a:schemeClr val="tx1"/>
              </a:solidFill>
              <a:latin typeface="Tahoma" panose="020B0604030504040204" pitchFamily="34" charset="0"/>
              <a:ea typeface="Tahoma" panose="020B0604030504040204" pitchFamily="34" charset="0"/>
            </a:endParaRPr>
          </a:p>
          <a:p>
            <a:pPr>
              <a:spcBef>
                <a:spcPts val="1180"/>
              </a:spcBef>
              <a:buSzPts val="1100"/>
              <a:tabLst>
                <a:tab pos="544830" algn="l"/>
              </a:tabLst>
            </a:pPr>
            <a:r>
              <a:rPr lang="en-US" sz="3500" spc="-10" dirty="0">
                <a:solidFill>
                  <a:schemeClr val="tx1"/>
                </a:solidFill>
                <a:effectLst/>
                <a:latin typeface="Tahoma" panose="020B0604030504040204" pitchFamily="34" charset="0"/>
                <a:ea typeface="Tahoma" panose="020B0604030504040204" pitchFamily="34" charset="0"/>
              </a:rPr>
              <a:t>Clinical</a:t>
            </a:r>
            <a:r>
              <a:rPr lang="en-US" sz="3500" spc="-25" dirty="0">
                <a:solidFill>
                  <a:schemeClr val="tx1"/>
                </a:solidFill>
                <a:effectLst/>
                <a:latin typeface="Tahoma" panose="020B0604030504040204" pitchFamily="34" charset="0"/>
                <a:ea typeface="Tahoma" panose="020B0604030504040204" pitchFamily="34" charset="0"/>
              </a:rPr>
              <a:t> </a:t>
            </a:r>
            <a:r>
              <a:rPr lang="en-US" sz="3500" spc="-10" dirty="0">
                <a:solidFill>
                  <a:schemeClr val="tx1"/>
                </a:solidFill>
                <a:effectLst/>
                <a:latin typeface="Tahoma" panose="020B0604030504040204" pitchFamily="34" charset="0"/>
                <a:ea typeface="Tahoma" panose="020B0604030504040204" pitchFamily="34" charset="0"/>
              </a:rPr>
              <a:t>Integration.</a:t>
            </a:r>
          </a:p>
          <a:p>
            <a:pPr>
              <a:spcBef>
                <a:spcPts val="1180"/>
              </a:spcBef>
              <a:buSzPts val="1100"/>
              <a:tabLst>
                <a:tab pos="544830" algn="l"/>
              </a:tabLst>
            </a:pPr>
            <a:endParaRPr lang="en-US" sz="3500" spc="-10" dirty="0">
              <a:solidFill>
                <a:schemeClr val="tx1"/>
              </a:solidFill>
              <a:effectLst/>
              <a:latin typeface="Tahoma" panose="020B0604030504040204" pitchFamily="34" charset="0"/>
              <a:ea typeface="Tahoma" panose="020B0604030504040204" pitchFamily="34" charset="0"/>
            </a:endParaRPr>
          </a:p>
          <a:p>
            <a:pPr>
              <a:spcBef>
                <a:spcPts val="1180"/>
              </a:spcBef>
              <a:buSzPts val="1100"/>
              <a:tabLst>
                <a:tab pos="544830" algn="l"/>
              </a:tabLst>
            </a:pPr>
            <a:r>
              <a:rPr lang="en-US" sz="3500" spc="-10" dirty="0">
                <a:solidFill>
                  <a:schemeClr val="tx1"/>
                </a:solidFill>
                <a:effectLst/>
                <a:latin typeface="Tahoma" panose="020B0604030504040204" pitchFamily="34" charset="0"/>
                <a:ea typeface="Tahoma" panose="020B0604030504040204" pitchFamily="34" charset="0"/>
              </a:rPr>
              <a:t>Fitness</a:t>
            </a:r>
            <a:r>
              <a:rPr lang="en-US" sz="3500" spc="-40" dirty="0">
                <a:solidFill>
                  <a:schemeClr val="tx1"/>
                </a:solidFill>
                <a:effectLst/>
                <a:latin typeface="Tahoma" panose="020B0604030504040204" pitchFamily="34" charset="0"/>
                <a:ea typeface="Tahoma" panose="020B0604030504040204" pitchFamily="34" charset="0"/>
              </a:rPr>
              <a:t> </a:t>
            </a:r>
            <a:r>
              <a:rPr lang="en-US" sz="3500" spc="-10" dirty="0">
                <a:solidFill>
                  <a:schemeClr val="tx1"/>
                </a:solidFill>
                <a:effectLst/>
                <a:latin typeface="Tahoma" panose="020B0604030504040204" pitchFamily="34" charset="0"/>
                <a:ea typeface="Tahoma" panose="020B0604030504040204" pitchFamily="34" charset="0"/>
              </a:rPr>
              <a:t>Programs.</a:t>
            </a:r>
          </a:p>
          <a:p>
            <a:pPr>
              <a:spcBef>
                <a:spcPts val="1180"/>
              </a:spcBef>
              <a:buSzPts val="1100"/>
              <a:tabLst>
                <a:tab pos="544830" algn="l"/>
              </a:tabLst>
            </a:pPr>
            <a:endParaRPr lang="en-US" sz="3500" spc="-10" dirty="0">
              <a:solidFill>
                <a:schemeClr val="tx1"/>
              </a:solidFill>
              <a:latin typeface="Tahoma" panose="020B0604030504040204" pitchFamily="34" charset="0"/>
              <a:ea typeface="Tahoma" panose="020B0604030504040204" pitchFamily="34" charset="0"/>
            </a:endParaRPr>
          </a:p>
          <a:p>
            <a:pPr>
              <a:spcBef>
                <a:spcPts val="1180"/>
              </a:spcBef>
              <a:buSzPts val="1100"/>
              <a:tabLst>
                <a:tab pos="544830" algn="l"/>
              </a:tabLst>
            </a:pPr>
            <a:r>
              <a:rPr lang="en-US" sz="3500" spc="-10" dirty="0">
                <a:solidFill>
                  <a:schemeClr val="tx1"/>
                </a:solidFill>
                <a:effectLst/>
                <a:latin typeface="Tahoma" panose="020B0604030504040204" pitchFamily="34" charset="0"/>
                <a:ea typeface="Tahoma" panose="020B0604030504040204" pitchFamily="34" charset="0"/>
              </a:rPr>
              <a:t>Preventative</a:t>
            </a:r>
            <a:r>
              <a:rPr lang="en-US" sz="3500" spc="15" dirty="0">
                <a:solidFill>
                  <a:schemeClr val="tx1"/>
                </a:solidFill>
                <a:effectLst/>
                <a:latin typeface="Tahoma" panose="020B0604030504040204" pitchFamily="34" charset="0"/>
                <a:ea typeface="Tahoma" panose="020B0604030504040204" pitchFamily="34" charset="0"/>
              </a:rPr>
              <a:t> </a:t>
            </a:r>
            <a:r>
              <a:rPr lang="en-US" sz="3500" spc="-20" dirty="0">
                <a:solidFill>
                  <a:schemeClr val="tx1"/>
                </a:solidFill>
                <a:effectLst/>
                <a:latin typeface="Tahoma" panose="020B0604030504040204" pitchFamily="34" charset="0"/>
                <a:ea typeface="Tahoma" panose="020B0604030504040204" pitchFamily="34" charset="0"/>
              </a:rPr>
              <a:t>Care.</a:t>
            </a:r>
            <a:endParaRPr lang="en-IN" sz="3500" b="1" spc="-10" dirty="0">
              <a:solidFill>
                <a:schemeClr val="tx1"/>
              </a:solidFill>
              <a:effectLst/>
              <a:latin typeface="Arial" panose="020B0604020202020204" pitchFamily="34" charset="0"/>
              <a:ea typeface="Tahoma" panose="020B0604030504040204" pitchFamily="34" charset="0"/>
            </a:endParaRPr>
          </a:p>
        </p:txBody>
      </p:sp>
    </p:spTree>
    <p:extLst>
      <p:ext uri="{BB962C8B-B14F-4D97-AF65-F5344CB8AC3E}">
        <p14:creationId xmlns:p14="http://schemas.microsoft.com/office/powerpoint/2010/main" val="1348638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F2485-D2FE-EDF4-3762-1F07BB76BA56}"/>
              </a:ext>
            </a:extLst>
          </p:cNvPr>
          <p:cNvSpPr>
            <a:spLocks noGrp="1"/>
          </p:cNvSpPr>
          <p:nvPr>
            <p:ph type="title"/>
          </p:nvPr>
        </p:nvSpPr>
        <p:spPr/>
        <p:txBody>
          <a:bodyPr>
            <a:normAutofit/>
          </a:bodyPr>
          <a:lstStyle/>
          <a:p>
            <a:r>
              <a:rPr lang="en-IN" sz="5900" dirty="0"/>
              <a:t>Introduction</a:t>
            </a:r>
          </a:p>
        </p:txBody>
      </p:sp>
      <p:sp>
        <p:nvSpPr>
          <p:cNvPr id="3" name="Content Placeholder 2">
            <a:extLst>
              <a:ext uri="{FF2B5EF4-FFF2-40B4-BE49-F238E27FC236}">
                <a16:creationId xmlns:a16="http://schemas.microsoft.com/office/drawing/2014/main" id="{1C5C4404-69D9-4C7A-6CBE-63B8C7B26EBF}"/>
              </a:ext>
            </a:extLst>
          </p:cNvPr>
          <p:cNvSpPr>
            <a:spLocks noGrp="1"/>
          </p:cNvSpPr>
          <p:nvPr>
            <p:ph idx="1"/>
          </p:nvPr>
        </p:nvSpPr>
        <p:spPr>
          <a:xfrm>
            <a:off x="677334" y="1632304"/>
            <a:ext cx="9185123" cy="3880773"/>
          </a:xfrm>
        </p:spPr>
        <p:txBody>
          <a:bodyPr/>
          <a:lstStyle/>
          <a:p>
            <a:pPr algn="just"/>
            <a:r>
              <a:rPr lang="en-IN" sz="2800" dirty="0">
                <a:solidFill>
                  <a:schemeClr val="tx1"/>
                </a:solidFill>
              </a:rPr>
              <a:t>Obesity is a global health challenge that is growing at an alarming rate.</a:t>
            </a:r>
          </a:p>
          <a:p>
            <a:pPr marL="0" indent="0" algn="just">
              <a:buNone/>
            </a:pPr>
            <a:endParaRPr lang="en-IN" sz="2800" dirty="0">
              <a:solidFill>
                <a:schemeClr val="tx1"/>
              </a:solidFill>
            </a:endParaRPr>
          </a:p>
          <a:p>
            <a:pPr algn="just"/>
            <a:r>
              <a:rPr lang="en-IN" sz="2800" dirty="0">
                <a:solidFill>
                  <a:schemeClr val="tx1"/>
                </a:solidFill>
              </a:rPr>
              <a:t>According to the World Health Organization (2022), around 2.5 billion adults are classified as overweight.</a:t>
            </a:r>
          </a:p>
          <a:p>
            <a:endParaRPr lang="en-IN" dirty="0"/>
          </a:p>
        </p:txBody>
      </p:sp>
    </p:spTree>
    <p:extLst>
      <p:ext uri="{BB962C8B-B14F-4D97-AF65-F5344CB8AC3E}">
        <p14:creationId xmlns:p14="http://schemas.microsoft.com/office/powerpoint/2010/main" val="17797161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C5599-56A2-CA15-F973-944C1BAAA9FC}"/>
              </a:ext>
            </a:extLst>
          </p:cNvPr>
          <p:cNvSpPr>
            <a:spLocks noGrp="1"/>
          </p:cNvSpPr>
          <p:nvPr>
            <p:ph type="title"/>
          </p:nvPr>
        </p:nvSpPr>
        <p:spPr/>
        <p:txBody>
          <a:bodyPr>
            <a:normAutofit/>
          </a:bodyPr>
          <a:lstStyle/>
          <a:p>
            <a:r>
              <a:rPr lang="en-IN" sz="4000" b="1" dirty="0"/>
              <a:t>Challenges</a:t>
            </a:r>
          </a:p>
        </p:txBody>
      </p:sp>
      <p:sp>
        <p:nvSpPr>
          <p:cNvPr id="3" name="Content Placeholder 2">
            <a:extLst>
              <a:ext uri="{FF2B5EF4-FFF2-40B4-BE49-F238E27FC236}">
                <a16:creationId xmlns:a16="http://schemas.microsoft.com/office/drawing/2014/main" id="{9427E94E-3AB1-D1BA-E4C1-2D69DA1DE5C2}"/>
              </a:ext>
            </a:extLst>
          </p:cNvPr>
          <p:cNvSpPr>
            <a:spLocks noGrp="1"/>
          </p:cNvSpPr>
          <p:nvPr>
            <p:ph idx="1"/>
          </p:nvPr>
        </p:nvSpPr>
        <p:spPr>
          <a:xfrm>
            <a:off x="515007" y="1355835"/>
            <a:ext cx="8758995" cy="4685528"/>
          </a:xfrm>
        </p:spPr>
        <p:txBody>
          <a:bodyPr>
            <a:normAutofit fontScale="92500" lnSpcReduction="20000"/>
          </a:bodyPr>
          <a:lstStyle/>
          <a:p>
            <a:pPr>
              <a:buFont typeface="Wingdings" panose="05000000000000000000" pitchFamily="2" charset="2"/>
              <a:buChar char="q"/>
            </a:pPr>
            <a:r>
              <a:rPr lang="en-IN" sz="2800" dirty="0">
                <a:solidFill>
                  <a:schemeClr val="tx1"/>
                </a:solidFill>
              </a:rPr>
              <a:t>Overfitting in Decision Tree Regressor:</a:t>
            </a:r>
          </a:p>
          <a:p>
            <a:r>
              <a:rPr lang="en-IN" sz="2800" dirty="0">
                <a:solidFill>
                  <a:schemeClr val="tx1"/>
                </a:solidFill>
              </a:rPr>
              <a:t>Pruning and cross-validation techniques were applied to balance model complexity and performance.</a:t>
            </a:r>
          </a:p>
          <a:p>
            <a:pPr marL="0" indent="0">
              <a:buNone/>
            </a:pPr>
            <a:endParaRPr lang="en-IN" sz="2800" dirty="0">
              <a:solidFill>
                <a:schemeClr val="tx1"/>
              </a:solidFill>
            </a:endParaRPr>
          </a:p>
          <a:p>
            <a:pPr>
              <a:buFont typeface="Wingdings" panose="05000000000000000000" pitchFamily="2" charset="2"/>
              <a:buChar char="q"/>
            </a:pPr>
            <a:r>
              <a:rPr lang="en-IN" sz="2800" dirty="0">
                <a:solidFill>
                  <a:schemeClr val="tx1"/>
                </a:solidFill>
              </a:rPr>
              <a:t>MLP Regressor Hyperparameter Tuning: </a:t>
            </a:r>
          </a:p>
          <a:p>
            <a:r>
              <a:rPr lang="en-IN" sz="2800" dirty="0">
                <a:solidFill>
                  <a:schemeClr val="tx1"/>
                </a:solidFill>
              </a:rPr>
              <a:t>The randomized search was implemented to identify the optimal parameters systematically.</a:t>
            </a:r>
          </a:p>
          <a:p>
            <a:endParaRPr lang="en-IN" sz="2800" dirty="0">
              <a:solidFill>
                <a:schemeClr val="tx1"/>
              </a:solidFill>
            </a:endParaRPr>
          </a:p>
          <a:p>
            <a:pPr>
              <a:buFont typeface="Wingdings" panose="05000000000000000000" pitchFamily="2" charset="2"/>
              <a:buChar char="q"/>
            </a:pPr>
            <a:r>
              <a:rPr lang="en-IN" sz="2800" dirty="0">
                <a:solidFill>
                  <a:schemeClr val="tx1"/>
                </a:solidFill>
              </a:rPr>
              <a:t>Dataset Size:</a:t>
            </a:r>
          </a:p>
          <a:p>
            <a:r>
              <a:rPr lang="en-IN" sz="2800" dirty="0">
                <a:solidFill>
                  <a:schemeClr val="tx1"/>
                </a:solidFill>
              </a:rPr>
              <a:t>The dataset contains 242 samples after preprocessing, limiting model generalizability. </a:t>
            </a:r>
          </a:p>
          <a:p>
            <a:pPr>
              <a:buFont typeface="Wingdings" panose="05000000000000000000" pitchFamily="2" charset="2"/>
              <a:buChar char="q"/>
            </a:pPr>
            <a:endParaRPr lang="en-IN" dirty="0"/>
          </a:p>
          <a:p>
            <a:endParaRPr lang="en-IN" dirty="0"/>
          </a:p>
          <a:p>
            <a:endParaRPr lang="en-IN" dirty="0"/>
          </a:p>
          <a:p>
            <a:endParaRPr lang="en-IN" dirty="0"/>
          </a:p>
          <a:p>
            <a:endParaRPr lang="en-IN"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873024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DDC25-F73F-042B-9F72-510F0525E8C1}"/>
              </a:ext>
            </a:extLst>
          </p:cNvPr>
          <p:cNvSpPr>
            <a:spLocks noGrp="1"/>
          </p:cNvSpPr>
          <p:nvPr>
            <p:ph type="title"/>
          </p:nvPr>
        </p:nvSpPr>
        <p:spPr/>
        <p:txBody>
          <a:bodyPr>
            <a:normAutofit/>
          </a:bodyPr>
          <a:lstStyle/>
          <a:p>
            <a:r>
              <a:rPr lang="en-IN" sz="4000" b="1" dirty="0"/>
              <a:t>Conclusion</a:t>
            </a:r>
          </a:p>
        </p:txBody>
      </p:sp>
      <p:sp>
        <p:nvSpPr>
          <p:cNvPr id="3" name="Content Placeholder 2">
            <a:extLst>
              <a:ext uri="{FF2B5EF4-FFF2-40B4-BE49-F238E27FC236}">
                <a16:creationId xmlns:a16="http://schemas.microsoft.com/office/drawing/2014/main" id="{C0CB0086-D1AA-CBE1-860A-07C4F43C27D1}"/>
              </a:ext>
            </a:extLst>
          </p:cNvPr>
          <p:cNvSpPr>
            <a:spLocks noGrp="1"/>
          </p:cNvSpPr>
          <p:nvPr>
            <p:ph idx="1"/>
          </p:nvPr>
        </p:nvSpPr>
        <p:spPr>
          <a:xfrm>
            <a:off x="582740" y="1270000"/>
            <a:ext cx="8596668" cy="3880773"/>
          </a:xfrm>
        </p:spPr>
        <p:txBody>
          <a:bodyPr>
            <a:normAutofit lnSpcReduction="10000"/>
          </a:bodyPr>
          <a:lstStyle/>
          <a:p>
            <a:r>
              <a:rPr lang="en-US" sz="2200" dirty="0">
                <a:solidFill>
                  <a:schemeClr val="tx1"/>
                </a:solidFill>
                <a:effectLst/>
                <a:latin typeface="Tahoma" panose="020B0604030504040204" pitchFamily="34" charset="0"/>
                <a:ea typeface="Tahoma" panose="020B0604030504040204" pitchFamily="34" charset="0"/>
              </a:rPr>
              <a:t>This</a:t>
            </a:r>
            <a:r>
              <a:rPr lang="en-US" sz="2200" spc="-5" dirty="0">
                <a:solidFill>
                  <a:schemeClr val="tx1"/>
                </a:solidFill>
                <a:effectLst/>
                <a:latin typeface="Tahoma" panose="020B0604030504040204" pitchFamily="34" charset="0"/>
                <a:ea typeface="Tahoma" panose="020B0604030504040204" pitchFamily="34" charset="0"/>
              </a:rPr>
              <a:t> </a:t>
            </a:r>
            <a:r>
              <a:rPr lang="en-US" sz="2200" dirty="0">
                <a:solidFill>
                  <a:schemeClr val="tx1"/>
                </a:solidFill>
                <a:effectLst/>
                <a:latin typeface="Tahoma" panose="020B0604030504040204" pitchFamily="34" charset="0"/>
                <a:ea typeface="Tahoma" panose="020B0604030504040204" pitchFamily="34" charset="0"/>
              </a:rPr>
              <a:t>study</a:t>
            </a:r>
            <a:r>
              <a:rPr lang="en-US" sz="2200" spc="-15" dirty="0">
                <a:solidFill>
                  <a:schemeClr val="tx1"/>
                </a:solidFill>
                <a:effectLst/>
                <a:latin typeface="Tahoma" panose="020B0604030504040204" pitchFamily="34" charset="0"/>
                <a:ea typeface="Tahoma" panose="020B0604030504040204" pitchFamily="34" charset="0"/>
              </a:rPr>
              <a:t> </a:t>
            </a:r>
            <a:r>
              <a:rPr lang="en-US" sz="2200" dirty="0">
                <a:solidFill>
                  <a:schemeClr val="tx1"/>
                </a:solidFill>
                <a:effectLst/>
                <a:latin typeface="Tahoma" panose="020B0604030504040204" pitchFamily="34" charset="0"/>
                <a:ea typeface="Tahoma" panose="020B0604030504040204" pitchFamily="34" charset="0"/>
              </a:rPr>
              <a:t>successfully</a:t>
            </a:r>
            <a:r>
              <a:rPr lang="en-US" sz="2200" spc="-35" dirty="0">
                <a:solidFill>
                  <a:schemeClr val="tx1"/>
                </a:solidFill>
                <a:effectLst/>
                <a:latin typeface="Tahoma" panose="020B0604030504040204" pitchFamily="34" charset="0"/>
                <a:ea typeface="Tahoma" panose="020B0604030504040204" pitchFamily="34" charset="0"/>
              </a:rPr>
              <a:t> </a:t>
            </a:r>
            <a:r>
              <a:rPr lang="en-US" sz="2200" dirty="0">
                <a:solidFill>
                  <a:schemeClr val="tx1"/>
                </a:solidFill>
                <a:effectLst/>
                <a:latin typeface="Tahoma" panose="020B0604030504040204" pitchFamily="34" charset="0"/>
                <a:ea typeface="Tahoma" panose="020B0604030504040204" pitchFamily="34" charset="0"/>
              </a:rPr>
              <a:t>demonstrated</a:t>
            </a:r>
            <a:r>
              <a:rPr lang="en-US" sz="2200" spc="-10" dirty="0">
                <a:solidFill>
                  <a:schemeClr val="tx1"/>
                </a:solidFill>
                <a:effectLst/>
                <a:latin typeface="Tahoma" panose="020B0604030504040204" pitchFamily="34" charset="0"/>
                <a:ea typeface="Tahoma" panose="020B0604030504040204" pitchFamily="34" charset="0"/>
              </a:rPr>
              <a:t> </a:t>
            </a:r>
            <a:r>
              <a:rPr lang="en-US" sz="2200" dirty="0">
                <a:solidFill>
                  <a:schemeClr val="tx1"/>
                </a:solidFill>
                <a:effectLst/>
                <a:latin typeface="Tahoma" panose="020B0604030504040204" pitchFamily="34" charset="0"/>
                <a:ea typeface="Tahoma" panose="020B0604030504040204" pitchFamily="34" charset="0"/>
              </a:rPr>
              <a:t>the</a:t>
            </a:r>
            <a:r>
              <a:rPr lang="en-US" sz="2200" spc="-20" dirty="0">
                <a:solidFill>
                  <a:schemeClr val="tx1"/>
                </a:solidFill>
                <a:effectLst/>
                <a:latin typeface="Tahoma" panose="020B0604030504040204" pitchFamily="34" charset="0"/>
                <a:ea typeface="Tahoma" panose="020B0604030504040204" pitchFamily="34" charset="0"/>
              </a:rPr>
              <a:t> </a:t>
            </a:r>
            <a:r>
              <a:rPr lang="en-US" sz="2200" dirty="0">
                <a:solidFill>
                  <a:schemeClr val="tx1"/>
                </a:solidFill>
                <a:effectLst/>
                <a:latin typeface="Tahoma" panose="020B0604030504040204" pitchFamily="34" charset="0"/>
                <a:ea typeface="Tahoma" panose="020B0604030504040204" pitchFamily="34" charset="0"/>
              </a:rPr>
              <a:t>potential</a:t>
            </a:r>
            <a:r>
              <a:rPr lang="en-US" sz="2200" spc="-30" dirty="0">
                <a:solidFill>
                  <a:schemeClr val="tx1"/>
                </a:solidFill>
                <a:effectLst/>
                <a:latin typeface="Tahoma" panose="020B0604030504040204" pitchFamily="34" charset="0"/>
                <a:ea typeface="Tahoma" panose="020B0604030504040204" pitchFamily="34" charset="0"/>
              </a:rPr>
              <a:t> </a:t>
            </a:r>
            <a:r>
              <a:rPr lang="en-US" sz="2200" dirty="0">
                <a:solidFill>
                  <a:schemeClr val="tx1"/>
                </a:solidFill>
                <a:effectLst/>
                <a:latin typeface="Tahoma" panose="020B0604030504040204" pitchFamily="34" charset="0"/>
                <a:ea typeface="Tahoma" panose="020B0604030504040204" pitchFamily="34" charset="0"/>
              </a:rPr>
              <a:t>of machine learning techniques</a:t>
            </a:r>
            <a:r>
              <a:rPr lang="en-US" sz="2200" spc="-30" dirty="0">
                <a:solidFill>
                  <a:schemeClr val="tx1"/>
                </a:solidFill>
                <a:effectLst/>
                <a:latin typeface="Tahoma" panose="020B0604030504040204" pitchFamily="34" charset="0"/>
                <a:ea typeface="Tahoma" panose="020B0604030504040204" pitchFamily="34" charset="0"/>
              </a:rPr>
              <a:t> </a:t>
            </a:r>
            <a:r>
              <a:rPr lang="en-US" sz="2200" dirty="0">
                <a:solidFill>
                  <a:schemeClr val="tx1"/>
                </a:solidFill>
                <a:effectLst/>
                <a:latin typeface="Tahoma" panose="020B0604030504040204" pitchFamily="34" charset="0"/>
                <a:ea typeface="Tahoma" panose="020B0604030504040204" pitchFamily="34" charset="0"/>
              </a:rPr>
              <a:t>for</a:t>
            </a:r>
            <a:r>
              <a:rPr lang="en-US" sz="2200" spc="-30" dirty="0">
                <a:solidFill>
                  <a:schemeClr val="tx1"/>
                </a:solidFill>
                <a:effectLst/>
                <a:latin typeface="Tahoma" panose="020B0604030504040204" pitchFamily="34" charset="0"/>
                <a:ea typeface="Tahoma" panose="020B0604030504040204" pitchFamily="34" charset="0"/>
              </a:rPr>
              <a:t> </a:t>
            </a:r>
            <a:r>
              <a:rPr lang="en-US" sz="2200" dirty="0">
                <a:solidFill>
                  <a:schemeClr val="tx1"/>
                </a:solidFill>
                <a:effectLst/>
                <a:latin typeface="Tahoma" panose="020B0604030504040204" pitchFamily="34" charset="0"/>
                <a:ea typeface="Tahoma" panose="020B0604030504040204" pitchFamily="34" charset="0"/>
              </a:rPr>
              <a:t>predicting Body Fat Percentage (BFP) using anthropometric features.</a:t>
            </a:r>
          </a:p>
          <a:p>
            <a:endParaRPr lang="en-US" sz="2200" dirty="0">
              <a:solidFill>
                <a:schemeClr val="tx1"/>
              </a:solidFill>
              <a:effectLst/>
              <a:latin typeface="Tahoma" panose="020B0604030504040204" pitchFamily="34" charset="0"/>
              <a:ea typeface="Tahoma" panose="020B0604030504040204" pitchFamily="34" charset="0"/>
            </a:endParaRPr>
          </a:p>
          <a:p>
            <a:r>
              <a:rPr lang="en-US" sz="2200" dirty="0">
                <a:solidFill>
                  <a:schemeClr val="tx1"/>
                </a:solidFill>
                <a:effectLst/>
                <a:latin typeface="Tahoma" panose="020B0604030504040204" pitchFamily="34" charset="0"/>
                <a:ea typeface="Tahoma" panose="020B0604030504040204" pitchFamily="34" charset="0"/>
              </a:rPr>
              <a:t>The Hybrid model emerged as the superior,</a:t>
            </a:r>
            <a:r>
              <a:rPr lang="en-US" sz="2200" spc="-30" dirty="0">
                <a:solidFill>
                  <a:schemeClr val="tx1"/>
                </a:solidFill>
                <a:effectLst/>
                <a:latin typeface="Tahoma" panose="020B0604030504040204" pitchFamily="34" charset="0"/>
                <a:ea typeface="Tahoma" panose="020B0604030504040204" pitchFamily="34" charset="0"/>
              </a:rPr>
              <a:t> </a:t>
            </a:r>
            <a:r>
              <a:rPr lang="en-US" sz="2200" dirty="0">
                <a:solidFill>
                  <a:schemeClr val="tx1"/>
                </a:solidFill>
                <a:effectLst/>
                <a:latin typeface="Tahoma" panose="020B0604030504040204" pitchFamily="34" charset="0"/>
                <a:ea typeface="Tahoma" panose="020B0604030504040204" pitchFamily="34" charset="0"/>
              </a:rPr>
              <a:t>achieving</a:t>
            </a:r>
            <a:r>
              <a:rPr lang="en-US" sz="2200" spc="-20" dirty="0">
                <a:solidFill>
                  <a:schemeClr val="tx1"/>
                </a:solidFill>
                <a:effectLst/>
                <a:latin typeface="Tahoma" panose="020B0604030504040204" pitchFamily="34" charset="0"/>
                <a:ea typeface="Tahoma" panose="020B0604030504040204" pitchFamily="34" charset="0"/>
              </a:rPr>
              <a:t> </a:t>
            </a:r>
            <a:r>
              <a:rPr lang="en-US" sz="2200" dirty="0">
                <a:solidFill>
                  <a:schemeClr val="tx1"/>
                </a:solidFill>
                <a:effectLst/>
                <a:latin typeface="Tahoma" panose="020B0604030504040204" pitchFamily="34" charset="0"/>
                <a:ea typeface="Tahoma" panose="020B0604030504040204" pitchFamily="34" charset="0"/>
              </a:rPr>
              <a:t>the</a:t>
            </a:r>
            <a:r>
              <a:rPr lang="en-US" sz="2200" spc="-65" dirty="0">
                <a:solidFill>
                  <a:schemeClr val="tx1"/>
                </a:solidFill>
                <a:effectLst/>
                <a:latin typeface="Tahoma" panose="020B0604030504040204" pitchFamily="34" charset="0"/>
                <a:ea typeface="Tahoma" panose="020B0604030504040204" pitchFamily="34" charset="0"/>
              </a:rPr>
              <a:t> </a:t>
            </a:r>
            <a:r>
              <a:rPr lang="en-US" sz="2200" dirty="0">
                <a:solidFill>
                  <a:schemeClr val="tx1"/>
                </a:solidFill>
                <a:effectLst/>
                <a:latin typeface="Tahoma" panose="020B0604030504040204" pitchFamily="34" charset="0"/>
                <a:ea typeface="Tahoma" panose="020B0604030504040204" pitchFamily="34" charset="0"/>
              </a:rPr>
              <a:t>best</a:t>
            </a:r>
            <a:r>
              <a:rPr lang="en-US" sz="2200" spc="-50" dirty="0">
                <a:solidFill>
                  <a:schemeClr val="tx1"/>
                </a:solidFill>
                <a:effectLst/>
                <a:latin typeface="Tahoma" panose="020B0604030504040204" pitchFamily="34" charset="0"/>
                <a:ea typeface="Tahoma" panose="020B0604030504040204" pitchFamily="34" charset="0"/>
              </a:rPr>
              <a:t> </a:t>
            </a:r>
            <a:r>
              <a:rPr lang="en-US" sz="2200" dirty="0">
                <a:solidFill>
                  <a:schemeClr val="tx1"/>
                </a:solidFill>
                <a:effectLst/>
                <a:latin typeface="Tahoma" panose="020B0604030504040204" pitchFamily="34" charset="0"/>
                <a:ea typeface="Tahoma" panose="020B0604030504040204" pitchFamily="34" charset="0"/>
              </a:rPr>
              <a:t>performance</a:t>
            </a:r>
            <a:r>
              <a:rPr lang="en-US" sz="2200" spc="-35" dirty="0">
                <a:solidFill>
                  <a:schemeClr val="tx1"/>
                </a:solidFill>
                <a:effectLst/>
                <a:latin typeface="Tahoma" panose="020B0604030504040204" pitchFamily="34" charset="0"/>
                <a:ea typeface="Tahoma" panose="020B0604030504040204" pitchFamily="34" charset="0"/>
              </a:rPr>
              <a:t> </a:t>
            </a:r>
            <a:r>
              <a:rPr lang="en-US" sz="2200" dirty="0">
                <a:solidFill>
                  <a:schemeClr val="tx1"/>
                </a:solidFill>
                <a:effectLst/>
                <a:latin typeface="Tahoma" panose="020B0604030504040204" pitchFamily="34" charset="0"/>
                <a:ea typeface="Tahoma" panose="020B0604030504040204" pitchFamily="34" charset="0"/>
              </a:rPr>
              <a:t>with</a:t>
            </a:r>
            <a:r>
              <a:rPr lang="en-US" sz="2200" spc="-50" dirty="0">
                <a:solidFill>
                  <a:schemeClr val="tx1"/>
                </a:solidFill>
                <a:effectLst/>
                <a:latin typeface="Tahoma" panose="020B0604030504040204" pitchFamily="34" charset="0"/>
                <a:ea typeface="Tahoma" panose="020B0604030504040204" pitchFamily="34" charset="0"/>
              </a:rPr>
              <a:t> </a:t>
            </a:r>
            <a:r>
              <a:rPr lang="en-US" sz="2200" dirty="0">
                <a:solidFill>
                  <a:schemeClr val="tx1"/>
                </a:solidFill>
                <a:effectLst/>
                <a:latin typeface="Tahoma" panose="020B0604030504040204" pitchFamily="34" charset="0"/>
                <a:ea typeface="Tahoma" panose="020B0604030504040204" pitchFamily="34" charset="0"/>
              </a:rPr>
              <a:t>an</a:t>
            </a:r>
            <a:r>
              <a:rPr lang="en-US" sz="2200" spc="-55" dirty="0">
                <a:solidFill>
                  <a:schemeClr val="tx1"/>
                </a:solidFill>
                <a:effectLst/>
                <a:latin typeface="Tahoma" panose="020B0604030504040204" pitchFamily="34" charset="0"/>
                <a:ea typeface="Tahoma" panose="020B0604030504040204" pitchFamily="34" charset="0"/>
              </a:rPr>
              <a:t> </a:t>
            </a:r>
            <a:r>
              <a:rPr lang="en-US" sz="2200" dirty="0">
                <a:solidFill>
                  <a:schemeClr val="tx1"/>
                </a:solidFill>
                <a:effectLst/>
                <a:latin typeface="Tahoma" panose="020B0604030504040204" pitchFamily="34" charset="0"/>
                <a:ea typeface="Tahoma" panose="020B0604030504040204" pitchFamily="34" charset="0"/>
              </a:rPr>
              <a:t>RMSE</a:t>
            </a:r>
            <a:r>
              <a:rPr lang="en-US" sz="2200" spc="-15" dirty="0">
                <a:solidFill>
                  <a:schemeClr val="tx1"/>
                </a:solidFill>
                <a:effectLst/>
                <a:latin typeface="Tahoma" panose="020B0604030504040204" pitchFamily="34" charset="0"/>
                <a:ea typeface="Tahoma" panose="020B0604030504040204" pitchFamily="34" charset="0"/>
              </a:rPr>
              <a:t> </a:t>
            </a:r>
            <a:r>
              <a:rPr lang="en-US" sz="2200" dirty="0">
                <a:solidFill>
                  <a:schemeClr val="tx1"/>
                </a:solidFill>
                <a:effectLst/>
                <a:latin typeface="Tahoma" panose="020B0604030504040204" pitchFamily="34" charset="0"/>
                <a:ea typeface="Tahoma" panose="020B0604030504040204" pitchFamily="34" charset="0"/>
              </a:rPr>
              <a:t>of</a:t>
            </a:r>
            <a:r>
              <a:rPr lang="en-US" sz="2200" spc="-30" dirty="0">
                <a:solidFill>
                  <a:schemeClr val="tx1"/>
                </a:solidFill>
                <a:effectLst/>
                <a:latin typeface="Tahoma" panose="020B0604030504040204" pitchFamily="34" charset="0"/>
                <a:ea typeface="Tahoma" panose="020B0604030504040204" pitchFamily="34" charset="0"/>
              </a:rPr>
              <a:t> </a:t>
            </a:r>
            <a:r>
              <a:rPr lang="en-US" sz="2200" dirty="0">
                <a:solidFill>
                  <a:schemeClr val="tx1"/>
                </a:solidFill>
                <a:effectLst/>
                <a:latin typeface="Tahoma" panose="020B0604030504040204" pitchFamily="34" charset="0"/>
                <a:ea typeface="Tahoma" panose="020B0604030504040204" pitchFamily="34" charset="0"/>
              </a:rPr>
              <a:t>0.62</a:t>
            </a:r>
            <a:r>
              <a:rPr lang="en-US" sz="2200" spc="-65" dirty="0">
                <a:solidFill>
                  <a:schemeClr val="tx1"/>
                </a:solidFill>
                <a:effectLst/>
                <a:latin typeface="Tahoma" panose="020B0604030504040204" pitchFamily="34" charset="0"/>
                <a:ea typeface="Tahoma" panose="020B0604030504040204" pitchFamily="34" charset="0"/>
              </a:rPr>
              <a:t> </a:t>
            </a:r>
            <a:r>
              <a:rPr lang="en-US" sz="2200" dirty="0">
                <a:solidFill>
                  <a:schemeClr val="tx1"/>
                </a:solidFill>
                <a:effectLst/>
                <a:latin typeface="Tahoma" panose="020B0604030504040204" pitchFamily="34" charset="0"/>
                <a:ea typeface="Tahoma" panose="020B0604030504040204" pitchFamily="34" charset="0"/>
              </a:rPr>
              <a:t>and</a:t>
            </a:r>
            <a:r>
              <a:rPr lang="en-US" sz="2200" spc="-25" dirty="0">
                <a:solidFill>
                  <a:schemeClr val="tx1"/>
                </a:solidFill>
                <a:effectLst/>
                <a:latin typeface="Tahoma" panose="020B0604030504040204" pitchFamily="34" charset="0"/>
                <a:ea typeface="Tahoma" panose="020B0604030504040204" pitchFamily="34" charset="0"/>
              </a:rPr>
              <a:t> </a:t>
            </a:r>
            <a:r>
              <a:rPr lang="en-US" sz="2200" dirty="0">
                <a:solidFill>
                  <a:schemeClr val="tx1"/>
                </a:solidFill>
                <a:effectLst/>
                <a:latin typeface="Tahoma" panose="020B0604030504040204" pitchFamily="34" charset="0"/>
                <a:ea typeface="Tahoma" panose="020B0604030504040204" pitchFamily="34" charset="0"/>
              </a:rPr>
              <a:t>an</a:t>
            </a:r>
            <a:r>
              <a:rPr lang="en-US" sz="2200" spc="-30" dirty="0">
                <a:solidFill>
                  <a:schemeClr val="tx1"/>
                </a:solidFill>
                <a:effectLst/>
                <a:latin typeface="Tahoma" panose="020B0604030504040204" pitchFamily="34" charset="0"/>
                <a:ea typeface="Tahoma" panose="020B0604030504040204" pitchFamily="34" charset="0"/>
              </a:rPr>
              <a:t> </a:t>
            </a:r>
            <a:r>
              <a:rPr lang="en-US" sz="2200" dirty="0">
                <a:solidFill>
                  <a:schemeClr val="tx1"/>
                </a:solidFill>
                <a:effectLst/>
                <a:latin typeface="Tahoma" panose="020B0604030504040204" pitchFamily="34" charset="0"/>
                <a:ea typeface="Tahoma" panose="020B0604030504040204" pitchFamily="34" charset="0"/>
              </a:rPr>
              <a:t>R²</a:t>
            </a:r>
            <a:r>
              <a:rPr lang="en-US" sz="2200" spc="-50" dirty="0">
                <a:solidFill>
                  <a:schemeClr val="tx1"/>
                </a:solidFill>
                <a:effectLst/>
                <a:latin typeface="Tahoma" panose="020B0604030504040204" pitchFamily="34" charset="0"/>
                <a:ea typeface="Tahoma" panose="020B0604030504040204" pitchFamily="34" charset="0"/>
              </a:rPr>
              <a:t> </a:t>
            </a:r>
            <a:r>
              <a:rPr lang="en-US" sz="2200" dirty="0">
                <a:solidFill>
                  <a:schemeClr val="tx1"/>
                </a:solidFill>
                <a:effectLst/>
                <a:latin typeface="Tahoma" panose="020B0604030504040204" pitchFamily="34" charset="0"/>
                <a:ea typeface="Tahoma" panose="020B0604030504040204" pitchFamily="34" charset="0"/>
              </a:rPr>
              <a:t>of</a:t>
            </a:r>
            <a:r>
              <a:rPr lang="en-US" sz="2200" spc="-30" dirty="0">
                <a:solidFill>
                  <a:schemeClr val="tx1"/>
                </a:solidFill>
                <a:effectLst/>
                <a:latin typeface="Tahoma" panose="020B0604030504040204" pitchFamily="34" charset="0"/>
                <a:ea typeface="Tahoma" panose="020B0604030504040204" pitchFamily="34" charset="0"/>
              </a:rPr>
              <a:t> </a:t>
            </a:r>
            <a:r>
              <a:rPr lang="en-US" sz="2200" dirty="0">
                <a:solidFill>
                  <a:schemeClr val="tx1"/>
                </a:solidFill>
                <a:effectLst/>
                <a:latin typeface="Tahoma" panose="020B0604030504040204" pitchFamily="34" charset="0"/>
                <a:ea typeface="Tahoma" panose="020B0604030504040204" pitchFamily="34" charset="0"/>
              </a:rPr>
              <a:t>0.99,</a:t>
            </a:r>
            <a:r>
              <a:rPr lang="en-US" sz="2200" spc="-65" dirty="0">
                <a:solidFill>
                  <a:schemeClr val="tx1"/>
                </a:solidFill>
                <a:effectLst/>
                <a:latin typeface="Tahoma" panose="020B0604030504040204" pitchFamily="34" charset="0"/>
                <a:ea typeface="Tahoma" panose="020B0604030504040204" pitchFamily="34" charset="0"/>
              </a:rPr>
              <a:t> </a:t>
            </a:r>
            <a:r>
              <a:rPr lang="en-US" sz="2200" dirty="0">
                <a:solidFill>
                  <a:schemeClr val="tx1"/>
                </a:solidFill>
                <a:effectLst/>
                <a:latin typeface="Tahoma" panose="020B0604030504040204" pitchFamily="34" charset="0"/>
                <a:ea typeface="Tahoma" panose="020B0604030504040204" pitchFamily="34" charset="0"/>
              </a:rPr>
              <a:t>outperforming other</a:t>
            </a:r>
            <a:r>
              <a:rPr lang="en-US" sz="2200" spc="-30" dirty="0">
                <a:solidFill>
                  <a:schemeClr val="tx1"/>
                </a:solidFill>
                <a:effectLst/>
                <a:latin typeface="Tahoma" panose="020B0604030504040204" pitchFamily="34" charset="0"/>
                <a:ea typeface="Tahoma" panose="020B0604030504040204" pitchFamily="34" charset="0"/>
              </a:rPr>
              <a:t> </a:t>
            </a:r>
            <a:r>
              <a:rPr lang="en-US" sz="2200" dirty="0">
                <a:solidFill>
                  <a:schemeClr val="tx1"/>
                </a:solidFill>
                <a:effectLst/>
                <a:latin typeface="Tahoma" panose="020B0604030504040204" pitchFamily="34" charset="0"/>
                <a:ea typeface="Tahoma" panose="020B0604030504040204" pitchFamily="34" charset="0"/>
              </a:rPr>
              <a:t>individual models</a:t>
            </a:r>
            <a:r>
              <a:rPr lang="en-US" sz="2200" spc="-5" dirty="0">
                <a:solidFill>
                  <a:schemeClr val="tx1"/>
                </a:solidFill>
                <a:effectLst/>
                <a:latin typeface="Tahoma" panose="020B0604030504040204" pitchFamily="34" charset="0"/>
                <a:ea typeface="Tahoma" panose="020B0604030504040204" pitchFamily="34" charset="0"/>
              </a:rPr>
              <a:t> </a:t>
            </a:r>
            <a:r>
              <a:rPr lang="en-US" sz="2200" dirty="0">
                <a:solidFill>
                  <a:schemeClr val="tx1"/>
                </a:solidFill>
                <a:effectLst/>
                <a:latin typeface="Tahoma" panose="020B0604030504040204" pitchFamily="34" charset="0"/>
                <a:ea typeface="Tahoma" panose="020B0604030504040204" pitchFamily="34" charset="0"/>
              </a:rPr>
              <a:t>and</a:t>
            </a:r>
            <a:r>
              <a:rPr lang="en-US" sz="2200" spc="-55" dirty="0">
                <a:solidFill>
                  <a:schemeClr val="tx1"/>
                </a:solidFill>
                <a:effectLst/>
                <a:latin typeface="Tahoma" panose="020B0604030504040204" pitchFamily="34" charset="0"/>
                <a:ea typeface="Tahoma" panose="020B0604030504040204" pitchFamily="34" charset="0"/>
              </a:rPr>
              <a:t> </a:t>
            </a:r>
            <a:r>
              <a:rPr lang="en-US" sz="2200" dirty="0">
                <a:solidFill>
                  <a:schemeClr val="tx1"/>
                </a:solidFill>
                <a:effectLst/>
                <a:latin typeface="Tahoma" panose="020B0604030504040204" pitchFamily="34" charset="0"/>
                <a:ea typeface="Tahoma" panose="020B0604030504040204" pitchFamily="34" charset="0"/>
              </a:rPr>
              <a:t>hybrid</a:t>
            </a:r>
            <a:r>
              <a:rPr lang="en-US" sz="2200" spc="-25" dirty="0">
                <a:solidFill>
                  <a:schemeClr val="tx1"/>
                </a:solidFill>
                <a:effectLst/>
                <a:latin typeface="Tahoma" panose="020B0604030504040204" pitchFamily="34" charset="0"/>
                <a:ea typeface="Tahoma" panose="020B0604030504040204" pitchFamily="34" charset="0"/>
              </a:rPr>
              <a:t> </a:t>
            </a:r>
            <a:r>
              <a:rPr lang="en-US" sz="2200" dirty="0">
                <a:solidFill>
                  <a:schemeClr val="tx1"/>
                </a:solidFill>
                <a:effectLst/>
                <a:latin typeface="Tahoma" panose="020B0604030504040204" pitchFamily="34" charset="0"/>
                <a:ea typeface="Tahoma" panose="020B0604030504040204" pitchFamily="34" charset="0"/>
              </a:rPr>
              <a:t>model.</a:t>
            </a:r>
          </a:p>
          <a:p>
            <a:endParaRPr lang="en-US" sz="2200" dirty="0">
              <a:solidFill>
                <a:schemeClr val="tx1"/>
              </a:solidFill>
              <a:latin typeface="Tahoma" panose="020B0604030504040204" pitchFamily="34" charset="0"/>
              <a:ea typeface="Tahoma" panose="020B0604030504040204" pitchFamily="34" charset="0"/>
            </a:endParaRPr>
          </a:p>
          <a:p>
            <a:r>
              <a:rPr lang="en-US" sz="2200" dirty="0">
                <a:solidFill>
                  <a:schemeClr val="tx1"/>
                </a:solidFill>
                <a:effectLst/>
                <a:latin typeface="Tahoma" panose="020B0604030504040204" pitchFamily="34" charset="0"/>
                <a:ea typeface="Tahoma" panose="020B0604030504040204" pitchFamily="34" charset="0"/>
              </a:rPr>
              <a:t>Feature</a:t>
            </a:r>
            <a:r>
              <a:rPr lang="en-US" sz="2200" spc="-45" dirty="0">
                <a:solidFill>
                  <a:schemeClr val="tx1"/>
                </a:solidFill>
                <a:effectLst/>
                <a:latin typeface="Tahoma" panose="020B0604030504040204" pitchFamily="34" charset="0"/>
                <a:ea typeface="Tahoma" panose="020B0604030504040204" pitchFamily="34" charset="0"/>
              </a:rPr>
              <a:t> </a:t>
            </a:r>
            <a:r>
              <a:rPr lang="en-US" sz="2200" dirty="0">
                <a:solidFill>
                  <a:schemeClr val="tx1"/>
                </a:solidFill>
                <a:effectLst/>
                <a:latin typeface="Tahoma" panose="020B0604030504040204" pitchFamily="34" charset="0"/>
                <a:ea typeface="Tahoma" panose="020B0604030504040204" pitchFamily="34" charset="0"/>
              </a:rPr>
              <a:t>importance</a:t>
            </a:r>
            <a:r>
              <a:rPr lang="en-US" sz="2200" spc="-40" dirty="0">
                <a:solidFill>
                  <a:schemeClr val="tx1"/>
                </a:solidFill>
                <a:effectLst/>
                <a:latin typeface="Tahoma" panose="020B0604030504040204" pitchFamily="34" charset="0"/>
                <a:ea typeface="Tahoma" panose="020B0604030504040204" pitchFamily="34" charset="0"/>
              </a:rPr>
              <a:t> </a:t>
            </a:r>
            <a:r>
              <a:rPr lang="en-US" sz="2200" dirty="0">
                <a:solidFill>
                  <a:schemeClr val="tx1"/>
                </a:solidFill>
                <a:effectLst/>
                <a:latin typeface="Tahoma" panose="020B0604030504040204" pitchFamily="34" charset="0"/>
                <a:ea typeface="Tahoma" panose="020B0604030504040204" pitchFamily="34" charset="0"/>
              </a:rPr>
              <a:t>analysis</a:t>
            </a:r>
            <a:r>
              <a:rPr lang="en-US" sz="2200" spc="-30" dirty="0">
                <a:solidFill>
                  <a:schemeClr val="tx1"/>
                </a:solidFill>
                <a:effectLst/>
                <a:latin typeface="Tahoma" panose="020B0604030504040204" pitchFamily="34" charset="0"/>
                <a:ea typeface="Tahoma" panose="020B0604030504040204" pitchFamily="34" charset="0"/>
              </a:rPr>
              <a:t> </a:t>
            </a:r>
            <a:r>
              <a:rPr lang="en-US" sz="2200" dirty="0">
                <a:solidFill>
                  <a:schemeClr val="tx1"/>
                </a:solidFill>
                <a:effectLst/>
                <a:latin typeface="Tahoma" panose="020B0604030504040204" pitchFamily="34" charset="0"/>
                <a:ea typeface="Tahoma" panose="020B0604030504040204" pitchFamily="34" charset="0"/>
              </a:rPr>
              <a:t>revealed</a:t>
            </a:r>
            <a:r>
              <a:rPr lang="en-US" sz="2200" spc="-25" dirty="0">
                <a:solidFill>
                  <a:schemeClr val="tx1"/>
                </a:solidFill>
                <a:effectLst/>
                <a:latin typeface="Tahoma" panose="020B0604030504040204" pitchFamily="34" charset="0"/>
                <a:ea typeface="Tahoma" panose="020B0604030504040204" pitchFamily="34" charset="0"/>
              </a:rPr>
              <a:t> </a:t>
            </a:r>
            <a:r>
              <a:rPr lang="en-US" sz="2200" dirty="0">
                <a:solidFill>
                  <a:schemeClr val="tx1"/>
                </a:solidFill>
                <a:effectLst/>
                <a:latin typeface="Tahoma" panose="020B0604030504040204" pitchFamily="34" charset="0"/>
                <a:ea typeface="Tahoma" panose="020B0604030504040204" pitchFamily="34" charset="0"/>
              </a:rPr>
              <a:t>that</a:t>
            </a:r>
            <a:r>
              <a:rPr lang="en-US" sz="2200" spc="-50" dirty="0">
                <a:solidFill>
                  <a:schemeClr val="tx1"/>
                </a:solidFill>
                <a:effectLst/>
                <a:latin typeface="Tahoma" panose="020B0604030504040204" pitchFamily="34" charset="0"/>
                <a:ea typeface="Tahoma" panose="020B0604030504040204" pitchFamily="34" charset="0"/>
              </a:rPr>
              <a:t> </a:t>
            </a:r>
            <a:r>
              <a:rPr lang="en-US" sz="2200" dirty="0">
                <a:solidFill>
                  <a:schemeClr val="tx1"/>
                </a:solidFill>
                <a:effectLst/>
                <a:latin typeface="Tahoma" panose="020B0604030504040204" pitchFamily="34" charset="0"/>
                <a:ea typeface="Tahoma" panose="020B0604030504040204" pitchFamily="34" charset="0"/>
              </a:rPr>
              <a:t>density</a:t>
            </a:r>
            <a:r>
              <a:rPr lang="en-US" sz="2200" spc="-65" dirty="0">
                <a:solidFill>
                  <a:schemeClr val="tx1"/>
                </a:solidFill>
                <a:effectLst/>
                <a:latin typeface="Tahoma" panose="020B0604030504040204" pitchFamily="34" charset="0"/>
                <a:ea typeface="Tahoma" panose="020B0604030504040204" pitchFamily="34" charset="0"/>
              </a:rPr>
              <a:t> </a:t>
            </a:r>
            <a:r>
              <a:rPr lang="en-US" sz="2200" dirty="0">
                <a:solidFill>
                  <a:schemeClr val="tx1"/>
                </a:solidFill>
                <a:effectLst/>
                <a:latin typeface="Tahoma" panose="020B0604030504040204" pitchFamily="34" charset="0"/>
                <a:ea typeface="Tahoma" panose="020B0604030504040204" pitchFamily="34" charset="0"/>
              </a:rPr>
              <a:t>and abdomen circumference were the most significant predictors of BFP</a:t>
            </a:r>
            <a:endParaRPr lang="en-IN" sz="2200" dirty="0">
              <a:solidFill>
                <a:schemeClr val="tx1"/>
              </a:solidFill>
            </a:endParaRPr>
          </a:p>
        </p:txBody>
      </p:sp>
    </p:spTree>
    <p:extLst>
      <p:ext uri="{BB962C8B-B14F-4D97-AF65-F5344CB8AC3E}">
        <p14:creationId xmlns:p14="http://schemas.microsoft.com/office/powerpoint/2010/main" val="30753497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92A59-74E6-9174-377A-B95FBA9357E5}"/>
              </a:ext>
            </a:extLst>
          </p:cNvPr>
          <p:cNvSpPr>
            <a:spLocks noGrp="1"/>
          </p:cNvSpPr>
          <p:nvPr>
            <p:ph type="title"/>
          </p:nvPr>
        </p:nvSpPr>
        <p:spPr/>
        <p:txBody>
          <a:bodyPr/>
          <a:lstStyle/>
          <a:p>
            <a:r>
              <a:rPr lang="en-US" dirty="0"/>
              <a:t>Simple Web Application</a:t>
            </a:r>
            <a:endParaRPr lang="en-IN" dirty="0"/>
          </a:p>
        </p:txBody>
      </p:sp>
      <p:pic>
        <p:nvPicPr>
          <p:cNvPr id="7" name="Picture 6">
            <a:extLst>
              <a:ext uri="{FF2B5EF4-FFF2-40B4-BE49-F238E27FC236}">
                <a16:creationId xmlns:a16="http://schemas.microsoft.com/office/drawing/2014/main" id="{E3BA0482-B338-C0D0-3E4D-F11253AC1347}"/>
              </a:ext>
            </a:extLst>
          </p:cNvPr>
          <p:cNvPicPr>
            <a:picLocks noChangeAspect="1"/>
          </p:cNvPicPr>
          <p:nvPr/>
        </p:nvPicPr>
        <p:blipFill>
          <a:blip r:embed="rId2"/>
          <a:stretch>
            <a:fillRect/>
          </a:stretch>
        </p:blipFill>
        <p:spPr>
          <a:xfrm>
            <a:off x="440267" y="1422400"/>
            <a:ext cx="4334933" cy="4378632"/>
          </a:xfrm>
          <a:prstGeom prst="rect">
            <a:avLst/>
          </a:prstGeom>
        </p:spPr>
      </p:pic>
      <p:pic>
        <p:nvPicPr>
          <p:cNvPr id="9" name="Picture 8">
            <a:extLst>
              <a:ext uri="{FF2B5EF4-FFF2-40B4-BE49-F238E27FC236}">
                <a16:creationId xmlns:a16="http://schemas.microsoft.com/office/drawing/2014/main" id="{57564906-4C4D-D260-25F3-269524CFA9C4}"/>
              </a:ext>
            </a:extLst>
          </p:cNvPr>
          <p:cNvPicPr>
            <a:picLocks noChangeAspect="1"/>
          </p:cNvPicPr>
          <p:nvPr/>
        </p:nvPicPr>
        <p:blipFill>
          <a:blip r:embed="rId3"/>
          <a:stretch>
            <a:fillRect/>
          </a:stretch>
        </p:blipFill>
        <p:spPr>
          <a:xfrm>
            <a:off x="5083276" y="1420584"/>
            <a:ext cx="4636457" cy="4378633"/>
          </a:xfrm>
          <a:prstGeom prst="rect">
            <a:avLst/>
          </a:prstGeom>
        </p:spPr>
      </p:pic>
      <p:sp>
        <p:nvSpPr>
          <p:cNvPr id="10" name="TextBox 9">
            <a:extLst>
              <a:ext uri="{FF2B5EF4-FFF2-40B4-BE49-F238E27FC236}">
                <a16:creationId xmlns:a16="http://schemas.microsoft.com/office/drawing/2014/main" id="{0634A509-B90D-5B0B-1E52-EAF759DC9D6F}"/>
              </a:ext>
            </a:extLst>
          </p:cNvPr>
          <p:cNvSpPr txBox="1"/>
          <p:nvPr/>
        </p:nvSpPr>
        <p:spPr>
          <a:xfrm>
            <a:off x="1455174" y="6027174"/>
            <a:ext cx="2507226" cy="369332"/>
          </a:xfrm>
          <a:prstGeom prst="rect">
            <a:avLst/>
          </a:prstGeom>
          <a:noFill/>
        </p:spPr>
        <p:txBody>
          <a:bodyPr wrap="square" rtlCol="0">
            <a:spAutoFit/>
          </a:bodyPr>
          <a:lstStyle/>
          <a:p>
            <a:r>
              <a:rPr lang="en-US" dirty="0"/>
              <a:t>Fig(a): Input Field</a:t>
            </a:r>
            <a:endParaRPr lang="en-IN" dirty="0"/>
          </a:p>
        </p:txBody>
      </p:sp>
      <p:sp>
        <p:nvSpPr>
          <p:cNvPr id="11" name="TextBox 10">
            <a:extLst>
              <a:ext uri="{FF2B5EF4-FFF2-40B4-BE49-F238E27FC236}">
                <a16:creationId xmlns:a16="http://schemas.microsoft.com/office/drawing/2014/main" id="{7234BBCA-092E-59C0-388F-33688DF9F862}"/>
              </a:ext>
            </a:extLst>
          </p:cNvPr>
          <p:cNvSpPr txBox="1"/>
          <p:nvPr/>
        </p:nvSpPr>
        <p:spPr>
          <a:xfrm>
            <a:off x="5864944" y="5842508"/>
            <a:ext cx="2669456" cy="369332"/>
          </a:xfrm>
          <a:prstGeom prst="rect">
            <a:avLst/>
          </a:prstGeom>
          <a:noFill/>
        </p:spPr>
        <p:txBody>
          <a:bodyPr wrap="square" rtlCol="0">
            <a:spAutoFit/>
          </a:bodyPr>
          <a:lstStyle/>
          <a:p>
            <a:r>
              <a:rPr lang="en-US" dirty="0"/>
              <a:t>Fig(b): Results</a:t>
            </a:r>
            <a:endParaRPr lang="en-IN" dirty="0"/>
          </a:p>
        </p:txBody>
      </p:sp>
    </p:spTree>
    <p:extLst>
      <p:ext uri="{BB962C8B-B14F-4D97-AF65-F5344CB8AC3E}">
        <p14:creationId xmlns:p14="http://schemas.microsoft.com/office/powerpoint/2010/main" val="1843515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A37F4-CC6D-AAC5-F67B-79A2BB169368}"/>
              </a:ext>
            </a:extLst>
          </p:cNvPr>
          <p:cNvSpPr>
            <a:spLocks noGrp="1"/>
          </p:cNvSpPr>
          <p:nvPr>
            <p:ph type="title"/>
          </p:nvPr>
        </p:nvSpPr>
        <p:spPr>
          <a:xfrm>
            <a:off x="3418609" y="1632154"/>
            <a:ext cx="4966854" cy="1724110"/>
          </a:xfrm>
        </p:spPr>
        <p:txBody>
          <a:bodyPr>
            <a:noAutofit/>
          </a:bodyPr>
          <a:lstStyle/>
          <a:p>
            <a:r>
              <a:rPr lang="en-IN" sz="4300" b="1" dirty="0"/>
              <a:t>                        </a:t>
            </a:r>
            <a:br>
              <a:rPr lang="en-IN" sz="4300" b="1" dirty="0"/>
            </a:br>
            <a:r>
              <a:rPr lang="en-IN" sz="4300" b="1" dirty="0"/>
              <a:t>                      </a:t>
            </a:r>
            <a:r>
              <a:rPr lang="en-IN" sz="5800" b="1" dirty="0"/>
              <a:t>Thank You</a:t>
            </a:r>
          </a:p>
        </p:txBody>
      </p:sp>
    </p:spTree>
    <p:extLst>
      <p:ext uri="{BB962C8B-B14F-4D97-AF65-F5344CB8AC3E}">
        <p14:creationId xmlns:p14="http://schemas.microsoft.com/office/powerpoint/2010/main" val="2717395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59501-E829-9070-DB76-A7962A46DD3D}"/>
              </a:ext>
            </a:extLst>
          </p:cNvPr>
          <p:cNvSpPr>
            <a:spLocks noGrp="1"/>
          </p:cNvSpPr>
          <p:nvPr>
            <p:ph type="title"/>
          </p:nvPr>
        </p:nvSpPr>
        <p:spPr/>
        <p:txBody>
          <a:bodyPr>
            <a:normAutofit/>
          </a:bodyPr>
          <a:lstStyle/>
          <a:p>
            <a:r>
              <a:rPr lang="en-IN" sz="5900" dirty="0"/>
              <a:t>Research Question</a:t>
            </a:r>
          </a:p>
        </p:txBody>
      </p:sp>
      <p:sp>
        <p:nvSpPr>
          <p:cNvPr id="3" name="Content Placeholder 2">
            <a:extLst>
              <a:ext uri="{FF2B5EF4-FFF2-40B4-BE49-F238E27FC236}">
                <a16:creationId xmlns:a16="http://schemas.microsoft.com/office/drawing/2014/main" id="{617B50C8-058F-F7E3-DDE4-E2DCCD23F2DF}"/>
              </a:ext>
            </a:extLst>
          </p:cNvPr>
          <p:cNvSpPr>
            <a:spLocks noGrp="1"/>
          </p:cNvSpPr>
          <p:nvPr>
            <p:ph idx="1"/>
          </p:nvPr>
        </p:nvSpPr>
        <p:spPr>
          <a:xfrm>
            <a:off x="585893" y="1638074"/>
            <a:ext cx="9080621" cy="3880773"/>
          </a:xfrm>
        </p:spPr>
        <p:txBody>
          <a:bodyPr>
            <a:normAutofit/>
          </a:bodyPr>
          <a:lstStyle/>
          <a:p>
            <a:pPr marL="0" indent="0">
              <a:buNone/>
            </a:pPr>
            <a:r>
              <a:rPr lang="en-US" sz="2800" dirty="0">
                <a:solidFill>
                  <a:schemeClr val="tx1"/>
                </a:solidFill>
              </a:rPr>
              <a:t>1. Can machine learning models predict body fat percentage accurately using anthropometric measurements? </a:t>
            </a:r>
          </a:p>
          <a:p>
            <a:pPr marL="0" indent="0">
              <a:buNone/>
            </a:pPr>
            <a:endParaRPr lang="en-US" sz="2800" dirty="0">
              <a:solidFill>
                <a:schemeClr val="tx1"/>
              </a:solidFill>
            </a:endParaRPr>
          </a:p>
          <a:p>
            <a:pPr marL="0" indent="0">
              <a:buNone/>
            </a:pPr>
            <a:r>
              <a:rPr lang="en-US" sz="2800" dirty="0">
                <a:solidFill>
                  <a:schemeClr val="tx1"/>
                </a:solidFill>
              </a:rPr>
              <a:t>2. Does a hybrid model combining individual ML predictions achieve higher accuracy than standalone models?</a:t>
            </a:r>
            <a:endParaRPr lang="en-IN" sz="2800" dirty="0">
              <a:solidFill>
                <a:schemeClr val="tx1"/>
              </a:solidFill>
            </a:endParaRPr>
          </a:p>
        </p:txBody>
      </p:sp>
    </p:spTree>
    <p:extLst>
      <p:ext uri="{BB962C8B-B14F-4D97-AF65-F5344CB8AC3E}">
        <p14:creationId xmlns:p14="http://schemas.microsoft.com/office/powerpoint/2010/main" val="1453534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1FE20-191F-6DF5-592C-90F058022811}"/>
              </a:ext>
            </a:extLst>
          </p:cNvPr>
          <p:cNvSpPr>
            <a:spLocks noGrp="1"/>
          </p:cNvSpPr>
          <p:nvPr>
            <p:ph type="title"/>
          </p:nvPr>
        </p:nvSpPr>
        <p:spPr>
          <a:xfrm>
            <a:off x="730866" y="592667"/>
            <a:ext cx="8596668" cy="948267"/>
          </a:xfrm>
        </p:spPr>
        <p:txBody>
          <a:bodyPr>
            <a:noAutofit/>
          </a:bodyPr>
          <a:lstStyle/>
          <a:p>
            <a:r>
              <a:rPr lang="en-US" sz="5900" dirty="0"/>
              <a:t>Objectives</a:t>
            </a:r>
            <a:endParaRPr lang="en-IN" sz="5900" dirty="0"/>
          </a:p>
        </p:txBody>
      </p:sp>
      <p:sp>
        <p:nvSpPr>
          <p:cNvPr id="3" name="Content Placeholder 2">
            <a:extLst>
              <a:ext uri="{FF2B5EF4-FFF2-40B4-BE49-F238E27FC236}">
                <a16:creationId xmlns:a16="http://schemas.microsoft.com/office/drawing/2014/main" id="{2537CF70-8A2A-C5C8-FFE0-4C386DCE688D}"/>
              </a:ext>
            </a:extLst>
          </p:cNvPr>
          <p:cNvSpPr>
            <a:spLocks noGrp="1"/>
          </p:cNvSpPr>
          <p:nvPr>
            <p:ph idx="1"/>
          </p:nvPr>
        </p:nvSpPr>
        <p:spPr>
          <a:xfrm>
            <a:off x="730866" y="1422401"/>
            <a:ext cx="9381066" cy="5012266"/>
          </a:xfrm>
        </p:spPr>
        <p:txBody>
          <a:bodyPr>
            <a:noAutofit/>
          </a:bodyPr>
          <a:lstStyle/>
          <a:p>
            <a:r>
              <a:rPr lang="en-US" sz="2800" b="1" dirty="0"/>
              <a:t>Data Preprocessing: </a:t>
            </a:r>
            <a:r>
              <a:rPr lang="en-US" sz="2800" dirty="0"/>
              <a:t>Improve the quality of input data through cleaning, feature scaling, and feature selection techniques, including Spearman’s correlation analysis, mutual information gain, and variance inflation factor (VIF). This ensures that only the most relevant predictors are used to train the models. </a:t>
            </a:r>
          </a:p>
          <a:p>
            <a:r>
              <a:rPr lang="en-US" sz="2800" b="1" dirty="0"/>
              <a:t>Model Design: </a:t>
            </a:r>
            <a:r>
              <a:rPr lang="en-US" sz="2800" dirty="0"/>
              <a:t>Implement and compare the performance of three non-linear ML models— Decision Tree Regressor (DT), Random Forest Regressor (RF), and Multilayer Perceptron (MLP). A hybrid model is also introduced to combine predictions from individual models, enhancing accuracy and robustness. </a:t>
            </a:r>
          </a:p>
          <a:p>
            <a:endParaRPr lang="en-IN" sz="2800" dirty="0"/>
          </a:p>
        </p:txBody>
      </p:sp>
    </p:spTree>
    <p:extLst>
      <p:ext uri="{BB962C8B-B14F-4D97-AF65-F5344CB8AC3E}">
        <p14:creationId xmlns:p14="http://schemas.microsoft.com/office/powerpoint/2010/main" val="855173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67E25-EDDC-B648-E8AD-9B3D8F6D746D}"/>
              </a:ext>
            </a:extLst>
          </p:cNvPr>
          <p:cNvSpPr>
            <a:spLocks noGrp="1"/>
          </p:cNvSpPr>
          <p:nvPr>
            <p:ph type="title"/>
          </p:nvPr>
        </p:nvSpPr>
        <p:spPr/>
        <p:txBody>
          <a:bodyPr>
            <a:normAutofit/>
          </a:bodyPr>
          <a:lstStyle/>
          <a:p>
            <a:r>
              <a:rPr lang="en-US" sz="5900" dirty="0"/>
              <a:t>Objectives</a:t>
            </a:r>
            <a:endParaRPr lang="en-IN" sz="5900" dirty="0"/>
          </a:p>
        </p:txBody>
      </p:sp>
      <p:sp>
        <p:nvSpPr>
          <p:cNvPr id="3" name="Content Placeholder 2">
            <a:extLst>
              <a:ext uri="{FF2B5EF4-FFF2-40B4-BE49-F238E27FC236}">
                <a16:creationId xmlns:a16="http://schemas.microsoft.com/office/drawing/2014/main" id="{081B6B4B-F0D4-AFF8-0A98-0F2015DFF7A5}"/>
              </a:ext>
            </a:extLst>
          </p:cNvPr>
          <p:cNvSpPr>
            <a:spLocks noGrp="1"/>
          </p:cNvSpPr>
          <p:nvPr>
            <p:ph idx="1"/>
          </p:nvPr>
        </p:nvSpPr>
        <p:spPr>
          <a:xfrm>
            <a:off x="677334" y="1488613"/>
            <a:ext cx="8596668" cy="3880773"/>
          </a:xfrm>
        </p:spPr>
        <p:txBody>
          <a:bodyPr>
            <a:normAutofit/>
          </a:bodyPr>
          <a:lstStyle/>
          <a:p>
            <a:r>
              <a:rPr lang="en-US" sz="2800" b="1" dirty="0"/>
              <a:t>Performance Evaluation: </a:t>
            </a:r>
            <a:r>
              <a:rPr lang="en-US" sz="2800" dirty="0"/>
              <a:t>Assess model performance using standard regression metrics Such as MAE, RMSE, R</a:t>
            </a:r>
            <a:r>
              <a:rPr lang="en-IN" sz="2800" dirty="0"/>
              <a:t>², and MSE.</a:t>
            </a:r>
          </a:p>
          <a:p>
            <a:endParaRPr lang="en-IN" sz="2800" dirty="0"/>
          </a:p>
          <a:p>
            <a:r>
              <a:rPr lang="en-IN" sz="2800" b="1" dirty="0"/>
              <a:t>Web Application: </a:t>
            </a:r>
            <a:r>
              <a:rPr lang="en-IN" sz="2800" dirty="0"/>
              <a:t>Create a simple web application to predict body fat percentage.</a:t>
            </a:r>
          </a:p>
        </p:txBody>
      </p:sp>
    </p:spTree>
    <p:extLst>
      <p:ext uri="{BB962C8B-B14F-4D97-AF65-F5344CB8AC3E}">
        <p14:creationId xmlns:p14="http://schemas.microsoft.com/office/powerpoint/2010/main" val="4144989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040A6-262D-5ABE-5B11-32C355823337}"/>
              </a:ext>
            </a:extLst>
          </p:cNvPr>
          <p:cNvSpPr>
            <a:spLocks noGrp="1"/>
          </p:cNvSpPr>
          <p:nvPr>
            <p:ph type="title"/>
          </p:nvPr>
        </p:nvSpPr>
        <p:spPr/>
        <p:txBody>
          <a:bodyPr>
            <a:normAutofit/>
          </a:bodyPr>
          <a:lstStyle/>
          <a:p>
            <a:r>
              <a:rPr lang="en-IN" sz="5900" b="1" dirty="0"/>
              <a:t>Methodology</a:t>
            </a:r>
          </a:p>
        </p:txBody>
      </p:sp>
      <p:sp>
        <p:nvSpPr>
          <p:cNvPr id="3" name="Content Placeholder 2">
            <a:extLst>
              <a:ext uri="{FF2B5EF4-FFF2-40B4-BE49-F238E27FC236}">
                <a16:creationId xmlns:a16="http://schemas.microsoft.com/office/drawing/2014/main" id="{66A6A6B0-1CF5-41F5-3140-67B23CC68275}"/>
              </a:ext>
            </a:extLst>
          </p:cNvPr>
          <p:cNvSpPr>
            <a:spLocks noGrp="1"/>
          </p:cNvSpPr>
          <p:nvPr>
            <p:ph idx="1"/>
          </p:nvPr>
        </p:nvSpPr>
        <p:spPr>
          <a:xfrm>
            <a:off x="677334" y="1488613"/>
            <a:ext cx="8596668" cy="3880773"/>
          </a:xfrm>
        </p:spPr>
        <p:txBody>
          <a:bodyPr>
            <a:normAutofit fontScale="92500" lnSpcReduction="10000"/>
          </a:bodyPr>
          <a:lstStyle/>
          <a:p>
            <a:r>
              <a:rPr lang="en-IN" sz="2800" dirty="0">
                <a:solidFill>
                  <a:schemeClr val="tx1"/>
                </a:solidFill>
              </a:rPr>
              <a:t>Data was collected and preprocessed from an open-source platform. It consists of 252 rows and 15 features.</a:t>
            </a:r>
          </a:p>
          <a:p>
            <a:endParaRPr lang="en-IN" sz="2800" dirty="0">
              <a:solidFill>
                <a:schemeClr val="tx1"/>
              </a:solidFill>
            </a:endParaRPr>
          </a:p>
          <a:p>
            <a:r>
              <a:rPr lang="en-IN" sz="2800" dirty="0">
                <a:solidFill>
                  <a:schemeClr val="tx1"/>
                </a:solidFill>
              </a:rPr>
              <a:t>Features included: Density, Age, Weight, Height, and Body circumferences.</a:t>
            </a:r>
          </a:p>
          <a:p>
            <a:endParaRPr lang="en-IN" sz="2800" dirty="0">
              <a:solidFill>
                <a:schemeClr val="tx1"/>
              </a:solidFill>
            </a:endParaRPr>
          </a:p>
          <a:p>
            <a:r>
              <a:rPr lang="en-IN" sz="2800" dirty="0">
                <a:solidFill>
                  <a:schemeClr val="tx1"/>
                </a:solidFill>
              </a:rPr>
              <a:t>Data was cleaned, in-order to find the missing values, and outliers detection.</a:t>
            </a:r>
          </a:p>
          <a:p>
            <a:endParaRPr lang="en-IN" dirty="0"/>
          </a:p>
        </p:txBody>
      </p:sp>
    </p:spTree>
    <p:extLst>
      <p:ext uri="{BB962C8B-B14F-4D97-AF65-F5344CB8AC3E}">
        <p14:creationId xmlns:p14="http://schemas.microsoft.com/office/powerpoint/2010/main" val="1990504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CC43124-98FD-F198-8DC3-B691511DADB4}"/>
              </a:ext>
            </a:extLst>
          </p:cNvPr>
          <p:cNvPicPr>
            <a:picLocks noChangeAspect="1"/>
          </p:cNvPicPr>
          <p:nvPr/>
        </p:nvPicPr>
        <p:blipFill>
          <a:blip r:embed="rId2"/>
          <a:stretch>
            <a:fillRect/>
          </a:stretch>
        </p:blipFill>
        <p:spPr>
          <a:xfrm>
            <a:off x="675996" y="0"/>
            <a:ext cx="8323839" cy="5991729"/>
          </a:xfrm>
          <a:prstGeom prst="rect">
            <a:avLst/>
          </a:prstGeom>
        </p:spPr>
      </p:pic>
      <p:sp>
        <p:nvSpPr>
          <p:cNvPr id="6" name="TextBox 5">
            <a:extLst>
              <a:ext uri="{FF2B5EF4-FFF2-40B4-BE49-F238E27FC236}">
                <a16:creationId xmlns:a16="http://schemas.microsoft.com/office/drawing/2014/main" id="{1A8A64F6-F7D5-67B9-1D9A-39FEAD532EBD}"/>
              </a:ext>
            </a:extLst>
          </p:cNvPr>
          <p:cNvSpPr txBox="1"/>
          <p:nvPr/>
        </p:nvSpPr>
        <p:spPr>
          <a:xfrm>
            <a:off x="1241367" y="5991729"/>
            <a:ext cx="7420495" cy="646331"/>
          </a:xfrm>
          <a:prstGeom prst="rect">
            <a:avLst/>
          </a:prstGeom>
          <a:noFill/>
        </p:spPr>
        <p:txBody>
          <a:bodyPr wrap="square" rtlCol="0">
            <a:spAutoFit/>
          </a:bodyPr>
          <a:lstStyle/>
          <a:p>
            <a:r>
              <a:rPr lang="en-US" dirty="0"/>
              <a:t>Figure 1: </a:t>
            </a:r>
            <a:r>
              <a:rPr lang="en-US" i="1" dirty="0"/>
              <a:t>Graph showing normal distribution curve for body fat percentage.</a:t>
            </a:r>
            <a:endParaRPr lang="en-IN" i="1" dirty="0"/>
          </a:p>
        </p:txBody>
      </p:sp>
    </p:spTree>
    <p:extLst>
      <p:ext uri="{BB962C8B-B14F-4D97-AF65-F5344CB8AC3E}">
        <p14:creationId xmlns:p14="http://schemas.microsoft.com/office/powerpoint/2010/main" val="437144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542F1-F24B-72C7-3359-9B6938DC62F0}"/>
              </a:ext>
            </a:extLst>
          </p:cNvPr>
          <p:cNvSpPr>
            <a:spLocks noGrp="1"/>
          </p:cNvSpPr>
          <p:nvPr>
            <p:ph type="title"/>
          </p:nvPr>
        </p:nvSpPr>
        <p:spPr/>
        <p:txBody>
          <a:bodyPr>
            <a:normAutofit/>
          </a:bodyPr>
          <a:lstStyle/>
          <a:p>
            <a:r>
              <a:rPr lang="en-IN" sz="5900" b="1" dirty="0"/>
              <a:t>Methodology</a:t>
            </a:r>
          </a:p>
        </p:txBody>
      </p:sp>
      <p:sp>
        <p:nvSpPr>
          <p:cNvPr id="3" name="Content Placeholder 2">
            <a:extLst>
              <a:ext uri="{FF2B5EF4-FFF2-40B4-BE49-F238E27FC236}">
                <a16:creationId xmlns:a16="http://schemas.microsoft.com/office/drawing/2014/main" id="{28F466F8-9E74-51F0-3CE9-F1E0E3B32F07}"/>
              </a:ext>
            </a:extLst>
          </p:cNvPr>
          <p:cNvSpPr>
            <a:spLocks noGrp="1"/>
          </p:cNvSpPr>
          <p:nvPr>
            <p:ph idx="1"/>
          </p:nvPr>
        </p:nvSpPr>
        <p:spPr>
          <a:xfrm>
            <a:off x="677334" y="1563707"/>
            <a:ext cx="8596668" cy="4076614"/>
          </a:xfrm>
        </p:spPr>
        <p:txBody>
          <a:bodyPr/>
          <a:lstStyle/>
          <a:p>
            <a:r>
              <a:rPr lang="en-IN" sz="2800" dirty="0">
                <a:solidFill>
                  <a:schemeClr val="tx1"/>
                </a:solidFill>
              </a:rPr>
              <a:t>Features were selected utilizing Spearman’s rank correlation method.</a:t>
            </a:r>
          </a:p>
          <a:p>
            <a:endParaRPr lang="en-IN" sz="2800" dirty="0">
              <a:solidFill>
                <a:schemeClr val="tx1"/>
              </a:solidFill>
            </a:endParaRPr>
          </a:p>
          <a:p>
            <a:r>
              <a:rPr lang="en-IN" sz="2800" dirty="0">
                <a:solidFill>
                  <a:schemeClr val="tx1"/>
                </a:solidFill>
              </a:rPr>
              <a:t>A heatmap was created to identify the linear relationship between the </a:t>
            </a:r>
            <a:r>
              <a:rPr lang="en-IN" sz="2800" b="1" dirty="0">
                <a:solidFill>
                  <a:schemeClr val="tx1"/>
                </a:solidFill>
              </a:rPr>
              <a:t>features </a:t>
            </a:r>
            <a:r>
              <a:rPr lang="en-IN" sz="2800" dirty="0">
                <a:solidFill>
                  <a:schemeClr val="tx1"/>
                </a:solidFill>
              </a:rPr>
              <a:t>and the </a:t>
            </a:r>
            <a:r>
              <a:rPr lang="en-IN" sz="2800" b="1" dirty="0">
                <a:solidFill>
                  <a:schemeClr val="tx1"/>
                </a:solidFill>
              </a:rPr>
              <a:t>Target Variable.</a:t>
            </a:r>
          </a:p>
          <a:p>
            <a:endParaRPr lang="en-IN" dirty="0"/>
          </a:p>
          <a:p>
            <a:endParaRPr lang="en-IN" dirty="0"/>
          </a:p>
        </p:txBody>
      </p:sp>
    </p:spTree>
    <p:extLst>
      <p:ext uri="{BB962C8B-B14F-4D97-AF65-F5344CB8AC3E}">
        <p14:creationId xmlns:p14="http://schemas.microsoft.com/office/powerpoint/2010/main" val="1950860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9174C9D-8C64-1BAA-CC7F-E44B831B6F6D}"/>
              </a:ext>
            </a:extLst>
          </p:cNvPr>
          <p:cNvPicPr>
            <a:picLocks noChangeAspect="1"/>
          </p:cNvPicPr>
          <p:nvPr/>
        </p:nvPicPr>
        <p:blipFill>
          <a:blip r:embed="rId2"/>
          <a:stretch>
            <a:fillRect/>
          </a:stretch>
        </p:blipFill>
        <p:spPr>
          <a:xfrm>
            <a:off x="723711" y="636622"/>
            <a:ext cx="8416201" cy="5991336"/>
          </a:xfrm>
          <a:prstGeom prst="rect">
            <a:avLst/>
          </a:prstGeom>
        </p:spPr>
      </p:pic>
    </p:spTree>
    <p:extLst>
      <p:ext uri="{BB962C8B-B14F-4D97-AF65-F5344CB8AC3E}">
        <p14:creationId xmlns:p14="http://schemas.microsoft.com/office/powerpoint/2010/main" val="82419354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1168</TotalTime>
  <Words>962</Words>
  <Application>Microsoft Office PowerPoint</Application>
  <PresentationFormat>Widescreen</PresentationFormat>
  <Paragraphs>194</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Tahoma</vt:lpstr>
      <vt:lpstr>Trebuchet MS</vt:lpstr>
      <vt:lpstr>Wingdings</vt:lpstr>
      <vt:lpstr>Wingdings 3</vt:lpstr>
      <vt:lpstr>Facet</vt:lpstr>
      <vt:lpstr>         Body Fat Prediction 7COM1075: Data Science and Analytics Masters Project Abdul Jaleel Mohammed 22090668 Maria Pssarou</vt:lpstr>
      <vt:lpstr>Introduction</vt:lpstr>
      <vt:lpstr>Research Question</vt:lpstr>
      <vt:lpstr>Objectives</vt:lpstr>
      <vt:lpstr>Objectives</vt:lpstr>
      <vt:lpstr>Methodology</vt:lpstr>
      <vt:lpstr>PowerPoint Presentation</vt:lpstr>
      <vt:lpstr>Methodology</vt:lpstr>
      <vt:lpstr>PowerPoint Presentation</vt:lpstr>
      <vt:lpstr>Methodology</vt:lpstr>
      <vt:lpstr>Scatter plots</vt:lpstr>
      <vt:lpstr>Scatter plots</vt:lpstr>
      <vt:lpstr>Methodology</vt:lpstr>
      <vt:lpstr>Evaluation Metrics</vt:lpstr>
      <vt:lpstr>Comparative Analysis(Ours)</vt:lpstr>
      <vt:lpstr>Comparative analysis at Level-1</vt:lpstr>
      <vt:lpstr>Strengths and Limitations of Hybrid Model:</vt:lpstr>
      <vt:lpstr>Strengths and Limitations of Hybrid Model:</vt:lpstr>
      <vt:lpstr>Implications for Health Informatics</vt:lpstr>
      <vt:lpstr>Challenges</vt:lpstr>
      <vt:lpstr>Conclusion</vt:lpstr>
      <vt:lpstr>Simple Web Application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Abdul Jaleel</dc:creator>
  <cp:lastModifiedBy>Abdul Jaleel</cp:lastModifiedBy>
  <cp:revision>13</cp:revision>
  <dcterms:created xsi:type="dcterms:W3CDTF">2025-01-03T09:42:42Z</dcterms:created>
  <dcterms:modified xsi:type="dcterms:W3CDTF">2025-01-06T17:17:37Z</dcterms:modified>
</cp:coreProperties>
</file>