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62" r:id="rId9"/>
    <p:sldId id="272" r:id="rId10"/>
    <p:sldId id="278" r:id="rId11"/>
    <p:sldId id="263" r:id="rId12"/>
    <p:sldId id="277" r:id="rId13"/>
    <p:sldId id="264" r:id="rId14"/>
    <p:sldId id="265" r:id="rId15"/>
    <p:sldId id="267" r:id="rId16"/>
    <p:sldId id="269" r:id="rId17"/>
    <p:sldId id="270" r:id="rId18"/>
    <p:sldId id="271" r:id="rId19"/>
    <p:sldId id="268" r:id="rId20"/>
    <p:sldId id="2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E3FC2A-AA43-4B08-804B-3877564C0EA6}" v="5" dt="2025-01-04T13:58:52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 Jaleel" userId="e7d79c17a20f8908" providerId="LiveId" clId="{E0E3FC2A-AA43-4B08-804B-3877564C0EA6}"/>
    <pc:docChg chg="undo custSel addSld delSld modSld sldOrd">
      <pc:chgData name="Abdul Jaleel" userId="e7d79c17a20f8908" providerId="LiveId" clId="{E0E3FC2A-AA43-4B08-804B-3877564C0EA6}" dt="2025-01-04T14:09:13.358" v="911" actId="27636"/>
      <pc:docMkLst>
        <pc:docMk/>
      </pc:docMkLst>
      <pc:sldChg chg="modSp mod">
        <pc:chgData name="Abdul Jaleel" userId="e7d79c17a20f8908" providerId="LiveId" clId="{E0E3FC2A-AA43-4B08-804B-3877564C0EA6}" dt="2025-01-04T14:01:54.653" v="856" actId="207"/>
        <pc:sldMkLst>
          <pc:docMk/>
          <pc:sldMk cId="1779716162" sldId="257"/>
        </pc:sldMkLst>
        <pc:spChg chg="mod">
          <ac:chgData name="Abdul Jaleel" userId="e7d79c17a20f8908" providerId="LiveId" clId="{E0E3FC2A-AA43-4B08-804B-3877564C0EA6}" dt="2025-01-04T14:01:54.653" v="856" actId="207"/>
          <ac:spMkLst>
            <pc:docMk/>
            <pc:sldMk cId="1779716162" sldId="257"/>
            <ac:spMk id="3" creationId="{1C5C4404-69D9-4C7A-6CBE-63B8C7B26EBF}"/>
          </ac:spMkLst>
        </pc:spChg>
      </pc:sldChg>
      <pc:sldChg chg="modSp mod">
        <pc:chgData name="Abdul Jaleel" userId="e7d79c17a20f8908" providerId="LiveId" clId="{E0E3FC2A-AA43-4B08-804B-3877564C0EA6}" dt="2025-01-04T14:02:02.006" v="857" actId="207"/>
        <pc:sldMkLst>
          <pc:docMk/>
          <pc:sldMk cId="1453534020" sldId="258"/>
        </pc:sldMkLst>
        <pc:spChg chg="mod">
          <ac:chgData name="Abdul Jaleel" userId="e7d79c17a20f8908" providerId="LiveId" clId="{E0E3FC2A-AA43-4B08-804B-3877564C0EA6}" dt="2025-01-04T14:02:02.006" v="857" actId="207"/>
          <ac:spMkLst>
            <pc:docMk/>
            <pc:sldMk cId="1453534020" sldId="258"/>
            <ac:spMk id="3" creationId="{617B50C8-058F-F7E3-DDE4-E2DCCD23F2DF}"/>
          </ac:spMkLst>
        </pc:spChg>
      </pc:sldChg>
      <pc:sldChg chg="modSp mod">
        <pc:chgData name="Abdul Jaleel" userId="e7d79c17a20f8908" providerId="LiveId" clId="{E0E3FC2A-AA43-4B08-804B-3877564C0EA6}" dt="2025-01-04T14:02:07.131" v="858" actId="207"/>
        <pc:sldMkLst>
          <pc:docMk/>
          <pc:sldMk cId="1990504806" sldId="259"/>
        </pc:sldMkLst>
        <pc:spChg chg="mod">
          <ac:chgData name="Abdul Jaleel" userId="e7d79c17a20f8908" providerId="LiveId" clId="{E0E3FC2A-AA43-4B08-804B-3877564C0EA6}" dt="2025-01-04T14:02:07.131" v="858" actId="207"/>
          <ac:spMkLst>
            <pc:docMk/>
            <pc:sldMk cId="1990504806" sldId="259"/>
            <ac:spMk id="3" creationId="{66A6A6B0-1CF5-41F5-3140-67B23CC68275}"/>
          </ac:spMkLst>
        </pc:spChg>
      </pc:sldChg>
      <pc:sldChg chg="modSp mod">
        <pc:chgData name="Abdul Jaleel" userId="e7d79c17a20f8908" providerId="LiveId" clId="{E0E3FC2A-AA43-4B08-804B-3877564C0EA6}" dt="2025-01-04T14:02:14.688" v="859" actId="207"/>
        <pc:sldMkLst>
          <pc:docMk/>
          <pc:sldMk cId="1950860136" sldId="260"/>
        </pc:sldMkLst>
        <pc:spChg chg="mod">
          <ac:chgData name="Abdul Jaleel" userId="e7d79c17a20f8908" providerId="LiveId" clId="{E0E3FC2A-AA43-4B08-804B-3877564C0EA6}" dt="2025-01-04T14:02:14.688" v="859" actId="207"/>
          <ac:spMkLst>
            <pc:docMk/>
            <pc:sldMk cId="1950860136" sldId="260"/>
            <ac:spMk id="3" creationId="{28F466F8-9E74-51F0-3CE9-F1E0E3B32F07}"/>
          </ac:spMkLst>
        </pc:spChg>
      </pc:sldChg>
      <pc:sldChg chg="ord">
        <pc:chgData name="Abdul Jaleel" userId="e7d79c17a20f8908" providerId="LiveId" clId="{E0E3FC2A-AA43-4B08-804B-3877564C0EA6}" dt="2025-01-04T14:04:35.820" v="877"/>
        <pc:sldMkLst>
          <pc:docMk/>
          <pc:sldMk cId="824193541" sldId="261"/>
        </pc:sldMkLst>
      </pc:sldChg>
      <pc:sldChg chg="modSp mod">
        <pc:chgData name="Abdul Jaleel" userId="e7d79c17a20f8908" providerId="LiveId" clId="{E0E3FC2A-AA43-4B08-804B-3877564C0EA6}" dt="2025-01-04T14:05:41.760" v="891" actId="20577"/>
        <pc:sldMkLst>
          <pc:docMk/>
          <pc:sldMk cId="1243244729" sldId="262"/>
        </pc:sldMkLst>
        <pc:spChg chg="mod">
          <ac:chgData name="Abdul Jaleel" userId="e7d79c17a20f8908" providerId="LiveId" clId="{E0E3FC2A-AA43-4B08-804B-3877564C0EA6}" dt="2025-01-04T14:05:41.760" v="891" actId="20577"/>
          <ac:spMkLst>
            <pc:docMk/>
            <pc:sldMk cId="1243244729" sldId="262"/>
            <ac:spMk id="3" creationId="{06297BD9-3B91-1AC8-0AFC-1FD92B51DA61}"/>
          </ac:spMkLst>
        </pc:spChg>
      </pc:sldChg>
      <pc:sldChg chg="modSp mod">
        <pc:chgData name="Abdul Jaleel" userId="e7d79c17a20f8908" providerId="LiveId" clId="{E0E3FC2A-AA43-4B08-804B-3877564C0EA6}" dt="2025-01-04T14:06:27.429" v="894" actId="207"/>
        <pc:sldMkLst>
          <pc:docMk/>
          <pc:sldMk cId="1138587945" sldId="263"/>
        </pc:sldMkLst>
        <pc:spChg chg="mod">
          <ac:chgData name="Abdul Jaleel" userId="e7d79c17a20f8908" providerId="LiveId" clId="{E0E3FC2A-AA43-4B08-804B-3877564C0EA6}" dt="2025-01-04T14:06:27.429" v="894" actId="207"/>
          <ac:spMkLst>
            <pc:docMk/>
            <pc:sldMk cId="1138587945" sldId="263"/>
            <ac:spMk id="3" creationId="{D6230EF5-DB63-3A55-FFDB-6A07D26CBEA2}"/>
          </ac:spMkLst>
        </pc:spChg>
      </pc:sldChg>
      <pc:sldChg chg="modSp mod">
        <pc:chgData name="Abdul Jaleel" userId="e7d79c17a20f8908" providerId="LiveId" clId="{E0E3FC2A-AA43-4B08-804B-3877564C0EA6}" dt="2025-01-04T14:04:07.782" v="873" actId="14100"/>
        <pc:sldMkLst>
          <pc:docMk/>
          <pc:sldMk cId="2717395977" sldId="266"/>
        </pc:sldMkLst>
        <pc:spChg chg="mod">
          <ac:chgData name="Abdul Jaleel" userId="e7d79c17a20f8908" providerId="LiveId" clId="{E0E3FC2A-AA43-4B08-804B-3877564C0EA6}" dt="2025-01-04T14:04:07.782" v="873" actId="14100"/>
          <ac:spMkLst>
            <pc:docMk/>
            <pc:sldMk cId="2717395977" sldId="266"/>
            <ac:spMk id="2" creationId="{1E1A37F4-CC6D-AAC5-F67B-79A2BB169368}"/>
          </ac:spMkLst>
        </pc:spChg>
      </pc:sldChg>
      <pc:sldChg chg="modSp mod">
        <pc:chgData name="Abdul Jaleel" userId="e7d79c17a20f8908" providerId="LiveId" clId="{E0E3FC2A-AA43-4B08-804B-3877564C0EA6}" dt="2025-01-04T14:09:09.211" v="909" actId="20577"/>
        <pc:sldMkLst>
          <pc:docMk/>
          <pc:sldMk cId="2496596483" sldId="267"/>
        </pc:sldMkLst>
        <pc:spChg chg="mod">
          <ac:chgData name="Abdul Jaleel" userId="e7d79c17a20f8908" providerId="LiveId" clId="{E0E3FC2A-AA43-4B08-804B-3877564C0EA6}" dt="2025-01-04T14:09:09.211" v="909" actId="20577"/>
          <ac:spMkLst>
            <pc:docMk/>
            <pc:sldMk cId="2496596483" sldId="267"/>
            <ac:spMk id="3" creationId="{94C38DAC-5A37-4C47-A290-C342BFE1692C}"/>
          </ac:spMkLst>
        </pc:spChg>
      </pc:sldChg>
      <pc:sldChg chg="modSp mod ord">
        <pc:chgData name="Abdul Jaleel" userId="e7d79c17a20f8908" providerId="LiveId" clId="{E0E3FC2A-AA43-4B08-804B-3877564C0EA6}" dt="2025-01-04T14:08:35.695" v="905"/>
        <pc:sldMkLst>
          <pc:docMk/>
          <pc:sldMk cId="3075349755" sldId="268"/>
        </pc:sldMkLst>
        <pc:spChg chg="mod">
          <ac:chgData name="Abdul Jaleel" userId="e7d79c17a20f8908" providerId="LiveId" clId="{E0E3FC2A-AA43-4B08-804B-3877564C0EA6}" dt="2025-01-04T14:02:47.991" v="862" actId="207"/>
          <ac:spMkLst>
            <pc:docMk/>
            <pc:sldMk cId="3075349755" sldId="268"/>
            <ac:spMk id="3" creationId="{C0CB0086-D1AA-CBE1-860A-07C4F43C27D1}"/>
          </ac:spMkLst>
        </pc:spChg>
      </pc:sldChg>
      <pc:sldChg chg="modSp mod">
        <pc:chgData name="Abdul Jaleel" userId="e7d79c17a20f8908" providerId="LiveId" clId="{E0E3FC2A-AA43-4B08-804B-3877564C0EA6}" dt="2025-01-04T14:09:13.358" v="911" actId="27636"/>
        <pc:sldMkLst>
          <pc:docMk/>
          <pc:sldMk cId="3871560924" sldId="269"/>
        </pc:sldMkLst>
        <pc:spChg chg="mod">
          <ac:chgData name="Abdul Jaleel" userId="e7d79c17a20f8908" providerId="LiveId" clId="{E0E3FC2A-AA43-4B08-804B-3877564C0EA6}" dt="2025-01-04T14:09:13.358" v="911" actId="27636"/>
          <ac:spMkLst>
            <pc:docMk/>
            <pc:sldMk cId="3871560924" sldId="269"/>
            <ac:spMk id="3" creationId="{C6A285BA-B2C7-BCD1-1250-027E4A343A82}"/>
          </ac:spMkLst>
        </pc:spChg>
      </pc:sldChg>
      <pc:sldChg chg="modSp mod">
        <pc:chgData name="Abdul Jaleel" userId="e7d79c17a20f8908" providerId="LiveId" clId="{E0E3FC2A-AA43-4B08-804B-3877564C0EA6}" dt="2025-01-04T14:03:32.560" v="867" actId="14100"/>
        <pc:sldMkLst>
          <pc:docMk/>
          <pc:sldMk cId="1348638515" sldId="270"/>
        </pc:sldMkLst>
        <pc:spChg chg="mod">
          <ac:chgData name="Abdul Jaleel" userId="e7d79c17a20f8908" providerId="LiveId" clId="{E0E3FC2A-AA43-4B08-804B-3877564C0EA6}" dt="2025-01-04T14:03:32.560" v="867" actId="14100"/>
          <ac:spMkLst>
            <pc:docMk/>
            <pc:sldMk cId="1348638515" sldId="270"/>
            <ac:spMk id="3" creationId="{E8A48B83-93B8-2971-74EA-00F39DECA2DF}"/>
          </ac:spMkLst>
        </pc:spChg>
      </pc:sldChg>
      <pc:sldChg chg="modSp mod">
        <pc:chgData name="Abdul Jaleel" userId="e7d79c17a20f8908" providerId="LiveId" clId="{E0E3FC2A-AA43-4B08-804B-3877564C0EA6}" dt="2025-01-04T14:03:05.713" v="864" actId="207"/>
        <pc:sldMkLst>
          <pc:docMk/>
          <pc:sldMk cId="3873024269" sldId="271"/>
        </pc:sldMkLst>
        <pc:spChg chg="mod">
          <ac:chgData name="Abdul Jaleel" userId="e7d79c17a20f8908" providerId="LiveId" clId="{E0E3FC2A-AA43-4B08-804B-3877564C0EA6}" dt="2025-01-04T14:03:05.713" v="864" actId="207"/>
          <ac:spMkLst>
            <pc:docMk/>
            <pc:sldMk cId="3873024269" sldId="271"/>
            <ac:spMk id="3" creationId="{9427E94E-3AB1-D1BA-E4C1-2D69DA1DE5C2}"/>
          </ac:spMkLst>
        </pc:spChg>
      </pc:sldChg>
      <pc:sldChg chg="addSp delSp modSp mod ord">
        <pc:chgData name="Abdul Jaleel" userId="e7d79c17a20f8908" providerId="LiveId" clId="{E0E3FC2A-AA43-4B08-804B-3877564C0EA6}" dt="2025-01-04T13:58:46.691" v="829" actId="20577"/>
        <pc:sldMkLst>
          <pc:docMk/>
          <pc:sldMk cId="3895142686" sldId="272"/>
        </pc:sldMkLst>
        <pc:spChg chg="mod">
          <ac:chgData name="Abdul Jaleel" userId="e7d79c17a20f8908" providerId="LiveId" clId="{E0E3FC2A-AA43-4B08-804B-3877564C0EA6}" dt="2025-01-04T13:44:14.321" v="668" actId="20577"/>
          <ac:spMkLst>
            <pc:docMk/>
            <pc:sldMk cId="3895142686" sldId="272"/>
            <ac:spMk id="2" creationId="{E06F4A90-F0AF-93A1-0E25-7252518EE7D0}"/>
          </ac:spMkLst>
        </pc:spChg>
        <pc:spChg chg="del">
          <ac:chgData name="Abdul Jaleel" userId="e7d79c17a20f8908" providerId="LiveId" clId="{E0E3FC2A-AA43-4B08-804B-3877564C0EA6}" dt="2025-01-04T13:45:09.263" v="669" actId="22"/>
          <ac:spMkLst>
            <pc:docMk/>
            <pc:sldMk cId="3895142686" sldId="272"/>
            <ac:spMk id="3" creationId="{CD385CF6-160B-6AAC-D887-A5DC49031FF7}"/>
          </ac:spMkLst>
        </pc:spChg>
        <pc:spChg chg="add mod">
          <ac:chgData name="Abdul Jaleel" userId="e7d79c17a20f8908" providerId="LiveId" clId="{E0E3FC2A-AA43-4B08-804B-3877564C0EA6}" dt="2025-01-04T13:58:43.734" v="827" actId="20577"/>
          <ac:spMkLst>
            <pc:docMk/>
            <pc:sldMk cId="3895142686" sldId="272"/>
            <ac:spMk id="8" creationId="{108983ED-CB28-E699-998E-F08280C1617C}"/>
          </ac:spMkLst>
        </pc:spChg>
        <pc:spChg chg="add mod">
          <ac:chgData name="Abdul Jaleel" userId="e7d79c17a20f8908" providerId="LiveId" clId="{E0E3FC2A-AA43-4B08-804B-3877564C0EA6}" dt="2025-01-04T13:58:46.691" v="829" actId="20577"/>
          <ac:spMkLst>
            <pc:docMk/>
            <pc:sldMk cId="3895142686" sldId="272"/>
            <ac:spMk id="9" creationId="{A2CC91F9-1186-0D3B-74B2-41FC721F8E10}"/>
          </ac:spMkLst>
        </pc:spChg>
        <pc:picChg chg="add mod ord">
          <ac:chgData name="Abdul Jaleel" userId="e7d79c17a20f8908" providerId="LiveId" clId="{E0E3FC2A-AA43-4B08-804B-3877564C0EA6}" dt="2025-01-04T13:47:39.222" v="687" actId="1076"/>
          <ac:picMkLst>
            <pc:docMk/>
            <pc:sldMk cId="3895142686" sldId="272"/>
            <ac:picMk id="5" creationId="{3607DE57-6F4B-EE56-2BA5-081C05815179}"/>
          </ac:picMkLst>
        </pc:picChg>
        <pc:picChg chg="add mod">
          <ac:chgData name="Abdul Jaleel" userId="e7d79c17a20f8908" providerId="LiveId" clId="{E0E3FC2A-AA43-4B08-804B-3877564C0EA6}" dt="2025-01-04T13:46:47.952" v="684" actId="14100"/>
          <ac:picMkLst>
            <pc:docMk/>
            <pc:sldMk cId="3895142686" sldId="272"/>
            <ac:picMk id="7" creationId="{2F82B550-0E4F-46C6-D41D-1547E4800D6C}"/>
          </ac:picMkLst>
        </pc:picChg>
      </pc:sldChg>
      <pc:sldChg chg="del">
        <pc:chgData name="Abdul Jaleel" userId="e7d79c17a20f8908" providerId="LiveId" clId="{E0E3FC2A-AA43-4B08-804B-3877564C0EA6}" dt="2025-01-04T13:57:27.936" v="821" actId="47"/>
        <pc:sldMkLst>
          <pc:docMk/>
          <pc:sldMk cId="2084958012" sldId="273"/>
        </pc:sldMkLst>
      </pc:sldChg>
      <pc:sldChg chg="del">
        <pc:chgData name="Abdul Jaleel" userId="e7d79c17a20f8908" providerId="LiveId" clId="{E0E3FC2A-AA43-4B08-804B-3877564C0EA6}" dt="2025-01-04T13:57:26.474" v="820" actId="47"/>
        <pc:sldMkLst>
          <pc:docMk/>
          <pc:sldMk cId="2621857542" sldId="274"/>
        </pc:sldMkLst>
      </pc:sldChg>
      <pc:sldChg chg="del">
        <pc:chgData name="Abdul Jaleel" userId="e7d79c17a20f8908" providerId="LiveId" clId="{E0E3FC2A-AA43-4B08-804B-3877564C0EA6}" dt="2025-01-04T13:57:25.002" v="819" actId="47"/>
        <pc:sldMkLst>
          <pc:docMk/>
          <pc:sldMk cId="2147316980" sldId="275"/>
        </pc:sldMkLst>
      </pc:sldChg>
      <pc:sldChg chg="addSp delSp modSp new mod ord">
        <pc:chgData name="Abdul Jaleel" userId="e7d79c17a20f8908" providerId="LiveId" clId="{E0E3FC2A-AA43-4B08-804B-3877564C0EA6}" dt="2025-01-04T14:04:30.757" v="875"/>
        <pc:sldMkLst>
          <pc:docMk/>
          <pc:sldMk cId="437144223" sldId="276"/>
        </pc:sldMkLst>
        <pc:spChg chg="del">
          <ac:chgData name="Abdul Jaleel" userId="e7d79c17a20f8908" providerId="LiveId" clId="{E0E3FC2A-AA43-4B08-804B-3877564C0EA6}" dt="2025-01-04T13:29:38.944" v="324" actId="478"/>
          <ac:spMkLst>
            <pc:docMk/>
            <pc:sldMk cId="437144223" sldId="276"/>
            <ac:spMk id="2" creationId="{B5CC83F0-FAD9-3755-491C-4F8D68C18D18}"/>
          </ac:spMkLst>
        </pc:spChg>
        <pc:spChg chg="del mod">
          <ac:chgData name="Abdul Jaleel" userId="e7d79c17a20f8908" providerId="LiveId" clId="{E0E3FC2A-AA43-4B08-804B-3877564C0EA6}" dt="2025-01-04T13:29:57.827" v="330" actId="478"/>
          <ac:spMkLst>
            <pc:docMk/>
            <pc:sldMk cId="437144223" sldId="276"/>
            <ac:spMk id="3" creationId="{159912BA-4440-A58B-D7C4-D7F7009F838F}"/>
          </ac:spMkLst>
        </pc:spChg>
        <pc:spChg chg="add mod">
          <ac:chgData name="Abdul Jaleel" userId="e7d79c17a20f8908" providerId="LiveId" clId="{E0E3FC2A-AA43-4B08-804B-3877564C0EA6}" dt="2025-01-04T13:31:28.770" v="428" actId="114"/>
          <ac:spMkLst>
            <pc:docMk/>
            <pc:sldMk cId="437144223" sldId="276"/>
            <ac:spMk id="6" creationId="{1A8A64F6-F7D5-67B9-1D9A-39FEAD532EBD}"/>
          </ac:spMkLst>
        </pc:spChg>
        <pc:picChg chg="add mod">
          <ac:chgData name="Abdul Jaleel" userId="e7d79c17a20f8908" providerId="LiveId" clId="{E0E3FC2A-AA43-4B08-804B-3877564C0EA6}" dt="2025-01-04T13:30:11.696" v="333" actId="1076"/>
          <ac:picMkLst>
            <pc:docMk/>
            <pc:sldMk cId="437144223" sldId="276"/>
            <ac:picMk id="5" creationId="{FCC43124-98FD-F198-8DC3-B691511DADB4}"/>
          </ac:picMkLst>
        </pc:picChg>
      </pc:sldChg>
      <pc:sldChg chg="modSp new mod">
        <pc:chgData name="Abdul Jaleel" userId="e7d79c17a20f8908" providerId="LiveId" clId="{E0E3FC2A-AA43-4B08-804B-3877564C0EA6}" dt="2025-01-04T14:06:38.404" v="896" actId="113"/>
        <pc:sldMkLst>
          <pc:docMk/>
          <pc:sldMk cId="309025789" sldId="277"/>
        </pc:sldMkLst>
        <pc:spChg chg="mod">
          <ac:chgData name="Abdul Jaleel" userId="e7d79c17a20f8908" providerId="LiveId" clId="{E0E3FC2A-AA43-4B08-804B-3877564C0EA6}" dt="2025-01-04T13:37:00.531" v="458" actId="113"/>
          <ac:spMkLst>
            <pc:docMk/>
            <pc:sldMk cId="309025789" sldId="277"/>
            <ac:spMk id="2" creationId="{52F15724-B12F-DA59-6D49-63D4F314D313}"/>
          </ac:spMkLst>
        </pc:spChg>
        <pc:spChg chg="mod">
          <ac:chgData name="Abdul Jaleel" userId="e7d79c17a20f8908" providerId="LiveId" clId="{E0E3FC2A-AA43-4B08-804B-3877564C0EA6}" dt="2025-01-04T14:06:38.404" v="896" actId="113"/>
          <ac:spMkLst>
            <pc:docMk/>
            <pc:sldMk cId="309025789" sldId="277"/>
            <ac:spMk id="3" creationId="{475A2F7D-4CAD-DF3A-C6B9-C6AEB88AFC22}"/>
          </ac:spMkLst>
        </pc:spChg>
      </pc:sldChg>
      <pc:sldChg chg="addSp delSp modSp new mod">
        <pc:chgData name="Abdul Jaleel" userId="e7d79c17a20f8908" providerId="LiveId" clId="{E0E3FC2A-AA43-4B08-804B-3877564C0EA6}" dt="2025-01-04T14:00:38.775" v="853" actId="14100"/>
        <pc:sldMkLst>
          <pc:docMk/>
          <pc:sldMk cId="3746997160" sldId="278"/>
        </pc:sldMkLst>
        <pc:spChg chg="mod">
          <ac:chgData name="Abdul Jaleel" userId="e7d79c17a20f8908" providerId="LiveId" clId="{E0E3FC2A-AA43-4B08-804B-3877564C0EA6}" dt="2025-01-04T13:51:13.712" v="792"/>
          <ac:spMkLst>
            <pc:docMk/>
            <pc:sldMk cId="3746997160" sldId="278"/>
            <ac:spMk id="2" creationId="{E76CE78C-1F20-1A98-C87C-4C27C2A5ABA7}"/>
          </ac:spMkLst>
        </pc:spChg>
        <pc:spChg chg="del">
          <ac:chgData name="Abdul Jaleel" userId="e7d79c17a20f8908" providerId="LiveId" clId="{E0E3FC2A-AA43-4B08-804B-3877564C0EA6}" dt="2025-01-04T13:51:59.352" v="795" actId="478"/>
          <ac:spMkLst>
            <pc:docMk/>
            <pc:sldMk cId="3746997160" sldId="278"/>
            <ac:spMk id="3" creationId="{66DE51D3-81D6-CBF2-EE10-70B4E9D0C52B}"/>
          </ac:spMkLst>
        </pc:spChg>
        <pc:spChg chg="add mod">
          <ac:chgData name="Abdul Jaleel" userId="e7d79c17a20f8908" providerId="LiveId" clId="{E0E3FC2A-AA43-4B08-804B-3877564C0EA6}" dt="2025-01-04T14:00:05.889" v="845" actId="1076"/>
          <ac:spMkLst>
            <pc:docMk/>
            <pc:sldMk cId="3746997160" sldId="278"/>
            <ac:spMk id="10" creationId="{5561CF0D-9EFF-E2A6-568A-0F21B6514B54}"/>
          </ac:spMkLst>
        </pc:spChg>
        <pc:spChg chg="add mod">
          <ac:chgData name="Abdul Jaleel" userId="e7d79c17a20f8908" providerId="LiveId" clId="{E0E3FC2A-AA43-4B08-804B-3877564C0EA6}" dt="2025-01-04T14:00:20.555" v="849" actId="1076"/>
          <ac:spMkLst>
            <pc:docMk/>
            <pc:sldMk cId="3746997160" sldId="278"/>
            <ac:spMk id="11" creationId="{38463302-6B7E-80B8-91F9-21A8DD984F64}"/>
          </ac:spMkLst>
        </pc:spChg>
        <pc:picChg chg="add del mod">
          <ac:chgData name="Abdul Jaleel" userId="e7d79c17a20f8908" providerId="LiveId" clId="{E0E3FC2A-AA43-4B08-804B-3877564C0EA6}" dt="2025-01-04T13:53:45.790" v="816" actId="478"/>
          <ac:picMkLst>
            <pc:docMk/>
            <pc:sldMk cId="3746997160" sldId="278"/>
            <ac:picMk id="5" creationId="{E736266E-2E8A-9B66-E4C0-AA0F67DE6057}"/>
          </ac:picMkLst>
        </pc:picChg>
        <pc:picChg chg="add mod">
          <ac:chgData name="Abdul Jaleel" userId="e7d79c17a20f8908" providerId="LiveId" clId="{E0E3FC2A-AA43-4B08-804B-3877564C0EA6}" dt="2025-01-04T14:00:31.279" v="852" actId="14100"/>
          <ac:picMkLst>
            <pc:docMk/>
            <pc:sldMk cId="3746997160" sldId="278"/>
            <ac:picMk id="7" creationId="{FFB4B223-8E44-E2D8-3BF6-EDF422222B61}"/>
          </ac:picMkLst>
        </pc:picChg>
        <pc:picChg chg="add mod">
          <ac:chgData name="Abdul Jaleel" userId="e7d79c17a20f8908" providerId="LiveId" clId="{E0E3FC2A-AA43-4B08-804B-3877564C0EA6}" dt="2025-01-04T14:00:38.775" v="853" actId="14100"/>
          <ac:picMkLst>
            <pc:docMk/>
            <pc:sldMk cId="3746997160" sldId="278"/>
            <ac:picMk id="9" creationId="{B2907B8B-473D-7927-0EB6-F8AC3B81269D}"/>
          </ac:picMkLst>
        </pc:picChg>
      </pc:sldChg>
    </pc:docChg>
  </pc:docChgLst>
  <pc:docChgLst>
    <pc:chgData name="Abdul Jaleel" userId="e7d79c17a20f8908" providerId="LiveId" clId="{666CB95A-5838-423E-921D-00E59C2C97AF}"/>
    <pc:docChg chg="undo custSel modSld">
      <pc:chgData name="Abdul Jaleel" userId="e7d79c17a20f8908" providerId="LiveId" clId="{666CB95A-5838-423E-921D-00E59C2C97AF}" dt="2025-01-04T14:13:13.015" v="63" actId="20577"/>
      <pc:docMkLst>
        <pc:docMk/>
      </pc:docMkLst>
      <pc:sldChg chg="modSp mod">
        <pc:chgData name="Abdul Jaleel" userId="e7d79c17a20f8908" providerId="LiveId" clId="{666CB95A-5838-423E-921D-00E59C2C97AF}" dt="2025-01-04T14:12:32.034" v="46" actId="207"/>
        <pc:sldMkLst>
          <pc:docMk/>
          <pc:sldMk cId="150094900" sldId="256"/>
        </pc:sldMkLst>
        <pc:spChg chg="mod">
          <ac:chgData name="Abdul Jaleel" userId="e7d79c17a20f8908" providerId="LiveId" clId="{666CB95A-5838-423E-921D-00E59C2C97AF}" dt="2025-01-04T14:12:32.034" v="46" actId="207"/>
          <ac:spMkLst>
            <pc:docMk/>
            <pc:sldMk cId="150094900" sldId="256"/>
            <ac:spMk id="2" creationId="{4A9AD476-AD1D-4642-085C-E4CB29FB9953}"/>
          </ac:spMkLst>
        </pc:spChg>
      </pc:sldChg>
      <pc:sldChg chg="modSp mod">
        <pc:chgData name="Abdul Jaleel" userId="e7d79c17a20f8908" providerId="LiveId" clId="{666CB95A-5838-423E-921D-00E59C2C97AF}" dt="2025-01-04T14:13:13.015" v="63" actId="20577"/>
        <pc:sldMkLst>
          <pc:docMk/>
          <pc:sldMk cId="1779716162" sldId="257"/>
        </pc:sldMkLst>
        <pc:spChg chg="mod">
          <ac:chgData name="Abdul Jaleel" userId="e7d79c17a20f8908" providerId="LiveId" clId="{666CB95A-5838-423E-921D-00E59C2C97AF}" dt="2025-01-04T14:13:13.015" v="63" actId="20577"/>
          <ac:spMkLst>
            <pc:docMk/>
            <pc:sldMk cId="1779716162" sldId="257"/>
            <ac:spMk id="3" creationId="{1C5C4404-69D9-4C7A-6CBE-63B8C7B26EB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CB23-9F83-44F1-BF4B-BDC586EA1650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A127-6D76-48F0-91D4-CAE3BA934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12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CB23-9F83-44F1-BF4B-BDC586EA1650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A127-6D76-48F0-91D4-CAE3BA934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52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CB23-9F83-44F1-BF4B-BDC586EA1650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A127-6D76-48F0-91D4-CAE3BA934A8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5262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CB23-9F83-44F1-BF4B-BDC586EA1650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A127-6D76-48F0-91D4-CAE3BA934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993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CB23-9F83-44F1-BF4B-BDC586EA1650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A127-6D76-48F0-91D4-CAE3BA934A8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8537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CB23-9F83-44F1-BF4B-BDC586EA1650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A127-6D76-48F0-91D4-CAE3BA934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931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CB23-9F83-44F1-BF4B-BDC586EA1650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A127-6D76-48F0-91D4-CAE3BA934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973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CB23-9F83-44F1-BF4B-BDC586EA1650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A127-6D76-48F0-91D4-CAE3BA934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31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CB23-9F83-44F1-BF4B-BDC586EA1650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A127-6D76-48F0-91D4-CAE3BA934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74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CB23-9F83-44F1-BF4B-BDC586EA1650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A127-6D76-48F0-91D4-CAE3BA934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3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CB23-9F83-44F1-BF4B-BDC586EA1650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A127-6D76-48F0-91D4-CAE3BA934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199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CB23-9F83-44F1-BF4B-BDC586EA1650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A127-6D76-48F0-91D4-CAE3BA934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53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CB23-9F83-44F1-BF4B-BDC586EA1650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A127-6D76-48F0-91D4-CAE3BA934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21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CB23-9F83-44F1-BF4B-BDC586EA1650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A127-6D76-48F0-91D4-CAE3BA934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54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CB23-9F83-44F1-BF4B-BDC586EA1650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A127-6D76-48F0-91D4-CAE3BA934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13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CB23-9F83-44F1-BF4B-BDC586EA1650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A127-6D76-48F0-91D4-CAE3BA934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12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CB23-9F83-44F1-BF4B-BDC586EA1650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6EA127-6D76-48F0-91D4-CAE3BA934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25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D476-AD1D-4642-085C-E4CB29FB9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453" y="3017374"/>
            <a:ext cx="7766936" cy="1096899"/>
          </a:xfrm>
        </p:spPr>
        <p:txBody>
          <a:bodyPr/>
          <a:lstStyle/>
          <a:p>
            <a:pPr algn="ctr"/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5900" dirty="0"/>
              <a:t>Body Fat Prediction</a:t>
            </a:r>
            <a:br>
              <a:rPr lang="en-IN" dirty="0"/>
            </a:br>
            <a:r>
              <a:rPr lang="en-IN" sz="2200" dirty="0"/>
              <a:t>7COM1075: Data Science and Analytics Masters Project</a:t>
            </a:r>
            <a:br>
              <a:rPr lang="en-IN" sz="2200" dirty="0"/>
            </a:br>
            <a:r>
              <a:rPr lang="en-IN" sz="2200" dirty="0"/>
              <a:t>Abdul Jaleel Mohammed</a:t>
            </a:r>
            <a:br>
              <a:rPr lang="en-IN" sz="2200" dirty="0"/>
            </a:br>
            <a:r>
              <a:rPr lang="en-IN" sz="2200" dirty="0"/>
              <a:t>22090668</a:t>
            </a:r>
            <a:br>
              <a:rPr lang="en-IN" sz="2200" dirty="0"/>
            </a:br>
            <a:r>
              <a:rPr lang="en-IN" sz="2200" dirty="0"/>
              <a:t>Maria Pssarou</a:t>
            </a:r>
          </a:p>
        </p:txBody>
      </p:sp>
    </p:spTree>
    <p:extLst>
      <p:ext uri="{BB962C8B-B14F-4D97-AF65-F5344CB8AC3E}">
        <p14:creationId xmlns:p14="http://schemas.microsoft.com/office/powerpoint/2010/main" val="150094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E78C-1F20-1A98-C87C-4C27C2A5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B4B223-8E44-E2D8-3BF6-EDF422222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747" y="901211"/>
            <a:ext cx="4775046" cy="39409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907B8B-473D-7927-0EB6-F8AC3B812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43" y="1184846"/>
            <a:ext cx="4545204" cy="39409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61CF0D-9EFF-E2A6-568A-0F21B6514B54}"/>
              </a:ext>
            </a:extLst>
          </p:cNvPr>
          <p:cNvSpPr txBox="1"/>
          <p:nvPr/>
        </p:nvSpPr>
        <p:spPr>
          <a:xfrm>
            <a:off x="710045" y="4927601"/>
            <a:ext cx="396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Hip circumference VS Body Fat.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463302-6B7E-80B8-91F9-21A8DD984F64}"/>
              </a:ext>
            </a:extLst>
          </p:cNvPr>
          <p:cNvSpPr txBox="1"/>
          <p:nvPr/>
        </p:nvSpPr>
        <p:spPr>
          <a:xfrm>
            <a:off x="5568555" y="4757010"/>
            <a:ext cx="396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4: Chest circumference VS Body Fat.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997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A472-34CD-BA42-7271-248E48F2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30EF5-DB63-3A55-FFDB-6A07D26CB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9228666" cy="4163848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Three unique Machine Learning models were implemented such as, Decision Tree Regressor(DT), Random Forest Regressor(FR), and Multilayer Perceptron (MLP).</a:t>
            </a:r>
          </a:p>
          <a:p>
            <a:endParaRPr lang="en-IN" sz="2800" dirty="0">
              <a:solidFill>
                <a:schemeClr val="tx1"/>
              </a:solidFill>
            </a:endParaRPr>
          </a:p>
          <a:p>
            <a:r>
              <a:rPr lang="en-IN" sz="2800" dirty="0">
                <a:solidFill>
                  <a:schemeClr val="tx1"/>
                </a:solidFill>
              </a:rPr>
              <a:t>All the ML models were tunned utilizing the hyper-parameter tunning technique.</a:t>
            </a:r>
          </a:p>
          <a:p>
            <a:endParaRPr lang="en-IN" sz="2800" dirty="0">
              <a:solidFill>
                <a:schemeClr val="tx1"/>
              </a:solidFill>
            </a:endParaRPr>
          </a:p>
          <a:p>
            <a:r>
              <a:rPr lang="en-IN" sz="2800" dirty="0">
                <a:solidFill>
                  <a:schemeClr val="tx1"/>
                </a:solidFill>
              </a:rPr>
              <a:t>Eventually, a hybrid model was created by combining all three models.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3858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5724-B12F-DA59-6D49-63D4F314D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Metrics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A2F7D-4CAD-DF3A-C6B9-C6AEB88AF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4"/>
            <a:ext cx="8596668" cy="343898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Root Mean Square Error (RMSE)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Mean Absolute Error (MAE)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R-Squared ( R ^2)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Mean Squared Error (MSE)</a:t>
            </a:r>
          </a:p>
        </p:txBody>
      </p:sp>
    </p:spTree>
    <p:extLst>
      <p:ext uri="{BB962C8B-B14F-4D97-AF65-F5344CB8AC3E}">
        <p14:creationId xmlns:p14="http://schemas.microsoft.com/office/powerpoint/2010/main" val="309025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7197-FB8C-EA67-E69D-EB380D2A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Comparative Analysis(Ours)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BEFA94-A75A-759A-8B57-4B4BE85BF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979110"/>
              </p:ext>
            </p:extLst>
          </p:nvPr>
        </p:nvGraphicFramePr>
        <p:xfrm>
          <a:off x="677334" y="1269999"/>
          <a:ext cx="8596670" cy="365760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{69012ECD-51FC-41F1-AA8D-1B2483CD663E}</a:tableStyleId>
              </a:tblPr>
              <a:tblGrid>
                <a:gridCol w="1719334">
                  <a:extLst>
                    <a:ext uri="{9D8B030D-6E8A-4147-A177-3AD203B41FA5}">
                      <a16:colId xmlns:a16="http://schemas.microsoft.com/office/drawing/2014/main" val="682562859"/>
                    </a:ext>
                  </a:extLst>
                </a:gridCol>
                <a:gridCol w="1638826">
                  <a:extLst>
                    <a:ext uri="{9D8B030D-6E8A-4147-A177-3AD203B41FA5}">
                      <a16:colId xmlns:a16="http://schemas.microsoft.com/office/drawing/2014/main" val="1932868123"/>
                    </a:ext>
                  </a:extLst>
                </a:gridCol>
                <a:gridCol w="1799842">
                  <a:extLst>
                    <a:ext uri="{9D8B030D-6E8A-4147-A177-3AD203B41FA5}">
                      <a16:colId xmlns:a16="http://schemas.microsoft.com/office/drawing/2014/main" val="2835313536"/>
                    </a:ext>
                  </a:extLst>
                </a:gridCol>
                <a:gridCol w="1719334">
                  <a:extLst>
                    <a:ext uri="{9D8B030D-6E8A-4147-A177-3AD203B41FA5}">
                      <a16:colId xmlns:a16="http://schemas.microsoft.com/office/drawing/2014/main" val="676620694"/>
                    </a:ext>
                  </a:extLst>
                </a:gridCol>
                <a:gridCol w="1719334">
                  <a:extLst>
                    <a:ext uri="{9D8B030D-6E8A-4147-A177-3AD203B41FA5}">
                      <a16:colId xmlns:a16="http://schemas.microsoft.com/office/drawing/2014/main" val="95246942"/>
                    </a:ext>
                  </a:extLst>
                </a:gridCol>
              </a:tblGrid>
              <a:tr h="618522">
                <a:tc>
                  <a:txBody>
                    <a:bodyPr/>
                    <a:lstStyle/>
                    <a:p>
                      <a:pPr marL="466090">
                        <a:lnSpc>
                          <a:spcPts val="1235"/>
                        </a:lnSpc>
                        <a:spcBef>
                          <a:spcPts val="430"/>
                        </a:spcBef>
                      </a:pPr>
                      <a:endParaRPr lang="en-US" sz="1600" spc="-10" dirty="0">
                        <a:effectLst/>
                      </a:endParaRPr>
                    </a:p>
                    <a:p>
                      <a:pPr marL="466090">
                        <a:lnSpc>
                          <a:spcPts val="1235"/>
                        </a:lnSpc>
                        <a:spcBef>
                          <a:spcPts val="430"/>
                        </a:spcBef>
                      </a:pPr>
                      <a:r>
                        <a:rPr lang="en-US" sz="1600" spc="-10" dirty="0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 marR="2540" algn="ctr">
                        <a:lnSpc>
                          <a:spcPts val="1235"/>
                        </a:lnSpc>
                        <a:spcBef>
                          <a:spcPts val="430"/>
                        </a:spcBef>
                      </a:pPr>
                      <a:endParaRPr lang="en-US" sz="1600" spc="-20" dirty="0">
                        <a:effectLst/>
                      </a:endParaRPr>
                    </a:p>
                    <a:p>
                      <a:pPr marL="33020" marR="2540" algn="ctr">
                        <a:lnSpc>
                          <a:spcPts val="1235"/>
                        </a:lnSpc>
                        <a:spcBef>
                          <a:spcPts val="430"/>
                        </a:spcBef>
                      </a:pPr>
                      <a:r>
                        <a:rPr lang="en-US" sz="1600" spc="-20" dirty="0">
                          <a:solidFill>
                            <a:schemeClr val="tx1"/>
                          </a:solidFill>
                          <a:effectLst/>
                        </a:rPr>
                        <a:t>RMSE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ts val="1235"/>
                        </a:lnSpc>
                        <a:spcBef>
                          <a:spcPts val="430"/>
                        </a:spcBef>
                      </a:pPr>
                      <a:endParaRPr lang="en-US" sz="1100" spc="-25" dirty="0">
                        <a:effectLst/>
                      </a:endParaRPr>
                    </a:p>
                    <a:p>
                      <a:pPr marL="33020" algn="ctr">
                        <a:lnSpc>
                          <a:spcPts val="1235"/>
                        </a:lnSpc>
                        <a:spcBef>
                          <a:spcPts val="430"/>
                        </a:spcBef>
                      </a:pPr>
                      <a:r>
                        <a:rPr lang="en-US" sz="1600" spc="-25" dirty="0">
                          <a:solidFill>
                            <a:schemeClr val="tx1"/>
                          </a:solidFill>
                          <a:effectLst/>
                        </a:rPr>
                        <a:t>MAE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 marR="1905" algn="ctr">
                        <a:lnSpc>
                          <a:spcPts val="1235"/>
                        </a:lnSpc>
                        <a:spcBef>
                          <a:spcPts val="430"/>
                        </a:spcBef>
                      </a:pPr>
                      <a:br>
                        <a:rPr lang="en-US" sz="1600" spc="-25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spc="-25" dirty="0">
                          <a:solidFill>
                            <a:schemeClr val="tx1"/>
                          </a:solidFill>
                          <a:effectLst/>
                        </a:rPr>
                        <a:t>R²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 marR="7620" algn="ctr">
                        <a:lnSpc>
                          <a:spcPts val="1235"/>
                        </a:lnSpc>
                        <a:spcBef>
                          <a:spcPts val="430"/>
                        </a:spcBef>
                      </a:pPr>
                      <a:endParaRPr lang="en-US" sz="1100" spc="-25" dirty="0">
                        <a:effectLst/>
                      </a:endParaRPr>
                    </a:p>
                    <a:p>
                      <a:pPr marL="33020" marR="7620" algn="ctr">
                        <a:lnSpc>
                          <a:spcPts val="1235"/>
                        </a:lnSpc>
                        <a:spcBef>
                          <a:spcPts val="430"/>
                        </a:spcBef>
                      </a:pPr>
                      <a:r>
                        <a:rPr lang="en-US" sz="1600" spc="-25" dirty="0">
                          <a:solidFill>
                            <a:schemeClr val="tx1"/>
                          </a:solidFill>
                          <a:effectLst/>
                        </a:rPr>
                        <a:t>MSE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65084782"/>
                  </a:ext>
                </a:extLst>
              </a:tr>
              <a:tr h="639557">
                <a:tc>
                  <a:txBody>
                    <a:bodyPr/>
                    <a:lstStyle/>
                    <a:p>
                      <a:pPr marL="75565">
                        <a:lnSpc>
                          <a:spcPts val="1235"/>
                        </a:lnSpc>
                        <a:spcBef>
                          <a:spcPts val="385"/>
                        </a:spcBef>
                      </a:pPr>
                      <a:endParaRPr lang="en-US" sz="1600" dirty="0">
                        <a:effectLst/>
                      </a:endParaRPr>
                    </a:p>
                    <a:p>
                      <a:pPr marL="75565">
                        <a:lnSpc>
                          <a:spcPts val="1235"/>
                        </a:lnSpc>
                        <a:spcBef>
                          <a:spcPts val="385"/>
                        </a:spcBef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Decision</a:t>
                      </a:r>
                      <a:r>
                        <a:rPr lang="en-US" sz="1600" b="1" spc="9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1" spc="-20" dirty="0">
                          <a:solidFill>
                            <a:schemeClr val="tx1"/>
                          </a:solidFill>
                          <a:effectLst/>
                        </a:rPr>
                        <a:t>Tree</a:t>
                      </a:r>
                      <a:endParaRPr lang="en-IN" sz="16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35"/>
                        </a:lnSpc>
                        <a:spcBef>
                          <a:spcPts val="385"/>
                        </a:spcBef>
                      </a:pPr>
                      <a:endParaRPr lang="en-US" sz="1800" b="0" spc="-20" dirty="0">
                        <a:effectLst/>
                      </a:endParaRPr>
                    </a:p>
                    <a:p>
                      <a:pPr marL="75565">
                        <a:lnSpc>
                          <a:spcPts val="1235"/>
                        </a:lnSpc>
                        <a:spcBef>
                          <a:spcPts val="385"/>
                        </a:spcBef>
                      </a:pPr>
                      <a:r>
                        <a:rPr lang="en-US" sz="1600" b="0" spc="-20" dirty="0">
                          <a:effectLst/>
                        </a:rPr>
                        <a:t>1.3</a:t>
                      </a:r>
                      <a:endParaRPr lang="en-IN" sz="16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235"/>
                        </a:lnSpc>
                        <a:spcBef>
                          <a:spcPts val="385"/>
                        </a:spcBef>
                      </a:pPr>
                      <a:endParaRPr lang="en-US" sz="1600" spc="-25" dirty="0">
                        <a:effectLst/>
                      </a:endParaRPr>
                    </a:p>
                    <a:p>
                      <a:pPr marL="78105">
                        <a:lnSpc>
                          <a:spcPts val="1235"/>
                        </a:lnSpc>
                        <a:spcBef>
                          <a:spcPts val="385"/>
                        </a:spcBef>
                      </a:pPr>
                      <a:r>
                        <a:rPr lang="en-US" sz="1600" spc="-25" dirty="0">
                          <a:effectLst/>
                        </a:rPr>
                        <a:t>0.62</a:t>
                      </a:r>
                      <a:endParaRPr lang="en-IN" sz="16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235"/>
                        </a:lnSpc>
                        <a:spcBef>
                          <a:spcPts val="385"/>
                        </a:spcBef>
                      </a:pPr>
                      <a:endParaRPr lang="en-US" sz="1600" spc="-20" dirty="0">
                        <a:effectLst/>
                      </a:endParaRPr>
                    </a:p>
                    <a:p>
                      <a:pPr marL="71120">
                        <a:lnSpc>
                          <a:spcPts val="1235"/>
                        </a:lnSpc>
                        <a:spcBef>
                          <a:spcPts val="385"/>
                        </a:spcBef>
                      </a:pPr>
                      <a:r>
                        <a:rPr lang="en-US" sz="1600" spc="-20" dirty="0">
                          <a:effectLst/>
                        </a:rPr>
                        <a:t>0.97</a:t>
                      </a:r>
                      <a:endParaRPr lang="en-IN" sz="16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235"/>
                        </a:lnSpc>
                        <a:spcBef>
                          <a:spcPts val="385"/>
                        </a:spcBef>
                      </a:pPr>
                      <a:endParaRPr lang="en-US" sz="1600" b="0" spc="-2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120">
                        <a:lnSpc>
                          <a:spcPts val="1235"/>
                        </a:lnSpc>
                        <a:spcBef>
                          <a:spcPts val="385"/>
                        </a:spcBef>
                      </a:pPr>
                      <a:r>
                        <a:rPr lang="en-US" sz="1600" b="0" spc="-20" dirty="0">
                          <a:solidFill>
                            <a:schemeClr val="tx1"/>
                          </a:solidFill>
                          <a:effectLst/>
                        </a:rPr>
                        <a:t>1.7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9219027"/>
                  </a:ext>
                </a:extLst>
              </a:tr>
              <a:tr h="668863">
                <a:tc>
                  <a:txBody>
                    <a:bodyPr/>
                    <a:lstStyle/>
                    <a:p>
                      <a:pPr marL="75565">
                        <a:lnSpc>
                          <a:spcPts val="1235"/>
                        </a:lnSpc>
                        <a:spcBef>
                          <a:spcPts val="410"/>
                        </a:spcBef>
                      </a:pPr>
                      <a:endParaRPr lang="en-US" sz="1100" dirty="0">
                        <a:effectLst/>
                      </a:endParaRPr>
                    </a:p>
                    <a:p>
                      <a:pPr marL="75565">
                        <a:lnSpc>
                          <a:spcPts val="1235"/>
                        </a:lnSpc>
                        <a:spcBef>
                          <a:spcPts val="410"/>
                        </a:spcBef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r>
                        <a:rPr lang="en-US" sz="1600" spc="6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spc="-10" dirty="0">
                          <a:solidFill>
                            <a:schemeClr val="tx1"/>
                          </a:solidFill>
                          <a:effectLst/>
                        </a:rPr>
                        <a:t>Forest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35"/>
                        </a:lnSpc>
                        <a:spcBef>
                          <a:spcPts val="410"/>
                        </a:spcBef>
                      </a:pPr>
                      <a:endParaRPr lang="en-US" sz="1600" b="0" spc="-20" dirty="0">
                        <a:effectLst/>
                      </a:endParaRPr>
                    </a:p>
                    <a:p>
                      <a:pPr marL="75565">
                        <a:lnSpc>
                          <a:spcPts val="1235"/>
                        </a:lnSpc>
                        <a:spcBef>
                          <a:spcPts val="410"/>
                        </a:spcBef>
                      </a:pPr>
                      <a:r>
                        <a:rPr lang="en-US" sz="1600" b="0" spc="-20" dirty="0">
                          <a:effectLst/>
                        </a:rPr>
                        <a:t>0.63</a:t>
                      </a:r>
                      <a:endParaRPr lang="en-IN" sz="16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235"/>
                        </a:lnSpc>
                        <a:spcBef>
                          <a:spcPts val="410"/>
                        </a:spcBef>
                      </a:pPr>
                      <a:endParaRPr lang="en-US" sz="1600" spc="-20" dirty="0">
                        <a:effectLst/>
                      </a:endParaRPr>
                    </a:p>
                    <a:p>
                      <a:pPr marL="78105">
                        <a:lnSpc>
                          <a:spcPts val="1235"/>
                        </a:lnSpc>
                        <a:spcBef>
                          <a:spcPts val="410"/>
                        </a:spcBef>
                      </a:pPr>
                      <a:r>
                        <a:rPr lang="en-US" sz="1600" spc="-20" dirty="0">
                          <a:effectLst/>
                        </a:rPr>
                        <a:t>0.34</a:t>
                      </a:r>
                      <a:endParaRPr lang="en-IN" sz="16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235"/>
                        </a:lnSpc>
                        <a:spcBef>
                          <a:spcPts val="410"/>
                        </a:spcBef>
                      </a:pPr>
                      <a:endParaRPr lang="en-US" sz="1600" spc="-20" dirty="0">
                        <a:effectLst/>
                      </a:endParaRPr>
                    </a:p>
                    <a:p>
                      <a:pPr marL="71120">
                        <a:lnSpc>
                          <a:spcPts val="1235"/>
                        </a:lnSpc>
                        <a:spcBef>
                          <a:spcPts val="410"/>
                        </a:spcBef>
                      </a:pPr>
                      <a:r>
                        <a:rPr lang="en-US" sz="1600" spc="-20" dirty="0">
                          <a:effectLst/>
                        </a:rPr>
                        <a:t>0.99</a:t>
                      </a:r>
                      <a:endParaRPr lang="en-IN" sz="16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235"/>
                        </a:lnSpc>
                        <a:spcBef>
                          <a:spcPts val="410"/>
                        </a:spcBef>
                      </a:pPr>
                      <a:endParaRPr lang="en-US" sz="1600" b="0" spc="-2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120">
                        <a:lnSpc>
                          <a:spcPts val="1235"/>
                        </a:lnSpc>
                        <a:spcBef>
                          <a:spcPts val="410"/>
                        </a:spcBef>
                      </a:pPr>
                      <a:r>
                        <a:rPr lang="en-US" sz="1600" b="0" spc="-20" dirty="0">
                          <a:solidFill>
                            <a:schemeClr val="tx1"/>
                          </a:solidFill>
                          <a:effectLst/>
                        </a:rPr>
                        <a:t>0.39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03095464"/>
                  </a:ext>
                </a:extLst>
              </a:tr>
              <a:tr h="1053572">
                <a:tc>
                  <a:txBody>
                    <a:bodyPr/>
                    <a:lstStyle/>
                    <a:p>
                      <a:pPr marL="75565" marR="3175">
                        <a:lnSpc>
                          <a:spcPct val="111000"/>
                        </a:lnSpc>
                        <a:spcBef>
                          <a:spcPts val="410"/>
                        </a:spcBef>
                      </a:pPr>
                      <a:endParaRPr lang="en-US" sz="1100" spc="-10" dirty="0">
                        <a:effectLst/>
                      </a:endParaRPr>
                    </a:p>
                    <a:p>
                      <a:pPr marL="75565" marR="3175">
                        <a:lnSpc>
                          <a:spcPct val="111000"/>
                        </a:lnSpc>
                        <a:spcBef>
                          <a:spcPts val="410"/>
                        </a:spcBef>
                      </a:pPr>
                      <a:r>
                        <a:rPr lang="en-US" sz="1600" spc="-10" dirty="0">
                          <a:solidFill>
                            <a:schemeClr val="tx1"/>
                          </a:solidFill>
                          <a:effectLst/>
                        </a:rPr>
                        <a:t>Multilayer </a:t>
                      </a:r>
                      <a:r>
                        <a:rPr lang="en-US" sz="1600" spc="-20" dirty="0">
                          <a:solidFill>
                            <a:schemeClr val="tx1"/>
                          </a:solidFill>
                          <a:effectLst/>
                        </a:rPr>
                        <a:t>Perceptron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35"/>
                        </a:lnSpc>
                        <a:spcBef>
                          <a:spcPts val="410"/>
                        </a:spcBef>
                      </a:pPr>
                      <a:endParaRPr lang="en-US" sz="1600" b="0" spc="-20" dirty="0">
                        <a:effectLst/>
                      </a:endParaRPr>
                    </a:p>
                    <a:p>
                      <a:pPr marL="75565">
                        <a:lnSpc>
                          <a:spcPts val="1235"/>
                        </a:lnSpc>
                        <a:spcBef>
                          <a:spcPts val="410"/>
                        </a:spcBef>
                      </a:pPr>
                      <a:r>
                        <a:rPr lang="en-US" sz="1600" b="0" spc="-20" dirty="0">
                          <a:effectLst/>
                        </a:rPr>
                        <a:t>21.92</a:t>
                      </a:r>
                      <a:endParaRPr lang="en-IN" sz="16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235"/>
                        </a:lnSpc>
                        <a:spcBef>
                          <a:spcPts val="410"/>
                        </a:spcBef>
                      </a:pPr>
                      <a:endParaRPr lang="en-US" sz="1600" spc="-20" dirty="0">
                        <a:effectLst/>
                      </a:endParaRPr>
                    </a:p>
                    <a:p>
                      <a:pPr marL="78105">
                        <a:lnSpc>
                          <a:spcPts val="1235"/>
                        </a:lnSpc>
                        <a:spcBef>
                          <a:spcPts val="410"/>
                        </a:spcBef>
                      </a:pPr>
                      <a:r>
                        <a:rPr lang="en-US" sz="1600" spc="-20" dirty="0">
                          <a:effectLst/>
                        </a:rPr>
                        <a:t>20.08</a:t>
                      </a:r>
                      <a:endParaRPr lang="en-IN" sz="16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235"/>
                        </a:lnSpc>
                        <a:spcBef>
                          <a:spcPts val="410"/>
                        </a:spcBef>
                      </a:pPr>
                      <a:endParaRPr lang="en-US" sz="1600" spc="-20" dirty="0">
                        <a:effectLst/>
                      </a:endParaRPr>
                    </a:p>
                    <a:p>
                      <a:pPr marL="71120">
                        <a:lnSpc>
                          <a:spcPts val="1235"/>
                        </a:lnSpc>
                        <a:spcBef>
                          <a:spcPts val="410"/>
                        </a:spcBef>
                      </a:pPr>
                      <a:r>
                        <a:rPr lang="en-US" sz="1600" spc="-20" dirty="0">
                          <a:effectLst/>
                        </a:rPr>
                        <a:t>-6.67</a:t>
                      </a:r>
                      <a:endParaRPr lang="en-IN" sz="16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235"/>
                        </a:lnSpc>
                        <a:spcBef>
                          <a:spcPts val="410"/>
                        </a:spcBef>
                      </a:pPr>
                      <a:endParaRPr lang="en-US" sz="1600" b="0" spc="-2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120">
                        <a:lnSpc>
                          <a:spcPts val="1235"/>
                        </a:lnSpc>
                        <a:spcBef>
                          <a:spcPts val="410"/>
                        </a:spcBef>
                      </a:pPr>
                      <a:r>
                        <a:rPr lang="en-US" sz="1600" b="0" spc="-20" dirty="0">
                          <a:solidFill>
                            <a:schemeClr val="tx1"/>
                          </a:solidFill>
                          <a:effectLst/>
                        </a:rPr>
                        <a:t>480.3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42237826"/>
                  </a:ext>
                </a:extLst>
              </a:tr>
              <a:tr h="677088">
                <a:tc>
                  <a:txBody>
                    <a:bodyPr/>
                    <a:lstStyle/>
                    <a:p>
                      <a:pPr marL="75565">
                        <a:lnSpc>
                          <a:spcPts val="1235"/>
                        </a:lnSpc>
                        <a:spcBef>
                          <a:spcPts val="455"/>
                        </a:spcBef>
                      </a:pPr>
                      <a:endParaRPr lang="en-US" sz="1100" b="1" dirty="0">
                        <a:effectLst/>
                      </a:endParaRPr>
                    </a:p>
                    <a:p>
                      <a:pPr marL="75565">
                        <a:lnSpc>
                          <a:spcPts val="1235"/>
                        </a:lnSpc>
                        <a:spcBef>
                          <a:spcPts val="455"/>
                        </a:spcBef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Hybrid</a:t>
                      </a:r>
                      <a:r>
                        <a:rPr lang="en-US" sz="1600" b="1" spc="-4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1" spc="-10" dirty="0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endParaRPr lang="en-IN" sz="16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35"/>
                        </a:lnSpc>
                        <a:spcBef>
                          <a:spcPts val="435"/>
                        </a:spcBef>
                      </a:pPr>
                      <a:endParaRPr lang="en-US" sz="1600" b="1" spc="-2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5565">
                        <a:lnSpc>
                          <a:spcPts val="1235"/>
                        </a:lnSpc>
                        <a:spcBef>
                          <a:spcPts val="435"/>
                        </a:spcBef>
                      </a:pPr>
                      <a:r>
                        <a:rPr lang="en-US" sz="1600" b="1" spc="-20" dirty="0">
                          <a:solidFill>
                            <a:schemeClr val="tx1"/>
                          </a:solidFill>
                          <a:effectLst/>
                        </a:rPr>
                        <a:t>0.62</a:t>
                      </a:r>
                      <a:endParaRPr lang="en-IN" sz="16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235"/>
                        </a:lnSpc>
                        <a:spcBef>
                          <a:spcPts val="435"/>
                        </a:spcBef>
                      </a:pPr>
                      <a:endParaRPr lang="en-US" sz="1600" b="1" spc="-2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8105">
                        <a:lnSpc>
                          <a:spcPts val="1235"/>
                        </a:lnSpc>
                        <a:spcBef>
                          <a:spcPts val="435"/>
                        </a:spcBef>
                      </a:pPr>
                      <a:r>
                        <a:rPr lang="en-US" sz="1600" b="1" spc="-20" dirty="0">
                          <a:solidFill>
                            <a:schemeClr val="tx1"/>
                          </a:solidFill>
                          <a:effectLst/>
                        </a:rPr>
                        <a:t>0.34</a:t>
                      </a:r>
                      <a:endParaRPr lang="en-IN" sz="16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235"/>
                        </a:lnSpc>
                        <a:spcBef>
                          <a:spcPts val="435"/>
                        </a:spcBef>
                      </a:pPr>
                      <a:endParaRPr lang="en-US" sz="1100" b="1" spc="-20" dirty="0">
                        <a:effectLst/>
                      </a:endParaRPr>
                    </a:p>
                    <a:p>
                      <a:pPr marL="71120">
                        <a:lnSpc>
                          <a:spcPts val="1235"/>
                        </a:lnSpc>
                        <a:spcBef>
                          <a:spcPts val="435"/>
                        </a:spcBef>
                      </a:pPr>
                      <a:r>
                        <a:rPr lang="en-US" sz="1600" b="1" spc="-20" dirty="0">
                          <a:solidFill>
                            <a:schemeClr val="tx1"/>
                          </a:solidFill>
                          <a:effectLst/>
                        </a:rPr>
                        <a:t>0.99</a:t>
                      </a:r>
                      <a:endParaRPr lang="en-IN" sz="16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235"/>
                        </a:lnSpc>
                        <a:spcBef>
                          <a:spcPts val="435"/>
                        </a:spcBef>
                      </a:pPr>
                      <a:endParaRPr lang="en-US" sz="1600" b="1" spc="-2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120">
                        <a:lnSpc>
                          <a:spcPts val="1235"/>
                        </a:lnSpc>
                        <a:spcBef>
                          <a:spcPts val="435"/>
                        </a:spcBef>
                      </a:pPr>
                      <a:r>
                        <a:rPr lang="en-US" sz="1600" b="1" spc="-20" dirty="0">
                          <a:solidFill>
                            <a:schemeClr val="tx1"/>
                          </a:solidFill>
                          <a:effectLst/>
                        </a:rPr>
                        <a:t>0.39</a:t>
                      </a:r>
                      <a:endParaRPr lang="en-IN" sz="16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140752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E7EE914-D4C9-B089-D57F-0A8F6AA5D32C}"/>
              </a:ext>
            </a:extLst>
          </p:cNvPr>
          <p:cNvSpPr txBox="1"/>
          <p:nvPr/>
        </p:nvSpPr>
        <p:spPr>
          <a:xfrm>
            <a:off x="2438400" y="5181600"/>
            <a:ext cx="420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1: Comparison of the models.</a:t>
            </a:r>
          </a:p>
        </p:txBody>
      </p:sp>
    </p:spTree>
    <p:extLst>
      <p:ext uri="{BB962C8B-B14F-4D97-AF65-F5344CB8AC3E}">
        <p14:creationId xmlns:p14="http://schemas.microsoft.com/office/powerpoint/2010/main" val="927216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B7A8C-2996-0E6E-D32B-B58C8872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72055"/>
          </a:xfrm>
        </p:spPr>
        <p:txBody>
          <a:bodyPr/>
          <a:lstStyle/>
          <a:p>
            <a:r>
              <a:rPr lang="en-IN" b="1" dirty="0"/>
              <a:t>Comparative analysis at Level-1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3B1C3E-3427-A6A1-0882-67C4548990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816687"/>
              </p:ext>
            </p:extLst>
          </p:nvPr>
        </p:nvGraphicFramePr>
        <p:xfrm>
          <a:off x="677334" y="1376855"/>
          <a:ext cx="8414112" cy="392761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{69012ECD-51FC-41F1-AA8D-1B2483CD663E}</a:tableStyleId>
              </a:tblPr>
              <a:tblGrid>
                <a:gridCol w="2802145">
                  <a:extLst>
                    <a:ext uri="{9D8B030D-6E8A-4147-A177-3AD203B41FA5}">
                      <a16:colId xmlns:a16="http://schemas.microsoft.com/office/drawing/2014/main" val="1367144728"/>
                    </a:ext>
                  </a:extLst>
                </a:gridCol>
                <a:gridCol w="2809822">
                  <a:extLst>
                    <a:ext uri="{9D8B030D-6E8A-4147-A177-3AD203B41FA5}">
                      <a16:colId xmlns:a16="http://schemas.microsoft.com/office/drawing/2014/main" val="3837703576"/>
                    </a:ext>
                  </a:extLst>
                </a:gridCol>
                <a:gridCol w="2802145">
                  <a:extLst>
                    <a:ext uri="{9D8B030D-6E8A-4147-A177-3AD203B41FA5}">
                      <a16:colId xmlns:a16="http://schemas.microsoft.com/office/drawing/2014/main" val="2395348473"/>
                    </a:ext>
                  </a:extLst>
                </a:gridCol>
              </a:tblGrid>
              <a:tr h="546538">
                <a:tc>
                  <a:txBody>
                    <a:bodyPr/>
                    <a:lstStyle/>
                    <a:p>
                      <a:pPr marL="37465" algn="ctr">
                        <a:lnSpc>
                          <a:spcPts val="1190"/>
                        </a:lnSpc>
                      </a:pPr>
                      <a:endParaRPr lang="en-US" sz="1600" spc="-1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7465" algn="ctr">
                        <a:lnSpc>
                          <a:spcPts val="1190"/>
                        </a:lnSpc>
                      </a:pPr>
                      <a:r>
                        <a:rPr lang="en-US" sz="1600" spc="-10" dirty="0">
                          <a:solidFill>
                            <a:schemeClr val="tx1"/>
                          </a:solidFill>
                          <a:effectLst/>
                        </a:rPr>
                        <a:t>Metric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7860">
                        <a:lnSpc>
                          <a:spcPts val="1190"/>
                        </a:lnSpc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57860">
                        <a:lnSpc>
                          <a:spcPts val="119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Our</a:t>
                      </a:r>
                      <a:r>
                        <a:rPr lang="en-US" sz="1600" spc="-2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spc="-10" dirty="0">
                          <a:solidFill>
                            <a:schemeClr val="tx1"/>
                          </a:solidFill>
                          <a:effectLst/>
                        </a:rPr>
                        <a:t>Results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1190"/>
                        </a:lnSpc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45415">
                        <a:lnSpc>
                          <a:spcPts val="1190"/>
                        </a:lnSpc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Uçar</a:t>
                      </a:r>
                      <a:r>
                        <a:rPr lang="en-US" sz="1600" spc="-4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et</a:t>
                      </a:r>
                      <a:r>
                        <a:rPr lang="en-US" sz="1600" spc="-6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al.</a:t>
                      </a:r>
                      <a:r>
                        <a:rPr lang="en-US" sz="1600" spc="-6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Results</a:t>
                      </a:r>
                      <a:r>
                        <a:rPr lang="en-US" sz="1600" spc="-5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(Level</a:t>
                      </a:r>
                      <a:r>
                        <a:rPr lang="en-US" sz="1600" spc="-5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spc="-25" dirty="0">
                          <a:solidFill>
                            <a:schemeClr val="tx1"/>
                          </a:solidFill>
                          <a:effectLst/>
                        </a:rPr>
                        <a:t>1)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42060503"/>
                  </a:ext>
                </a:extLst>
              </a:tr>
              <a:tr h="1161881">
                <a:tc>
                  <a:txBody>
                    <a:bodyPr/>
                    <a:lstStyle/>
                    <a:p>
                      <a:pPr marL="17780">
                        <a:lnSpc>
                          <a:spcPts val="1215"/>
                        </a:lnSpc>
                      </a:pPr>
                      <a:endParaRPr lang="en-US" sz="1600" b="1" spc="-2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780">
                        <a:lnSpc>
                          <a:spcPts val="1215"/>
                        </a:lnSpc>
                      </a:pPr>
                      <a:r>
                        <a:rPr lang="en-US" sz="1600" b="1" spc="-20" dirty="0">
                          <a:solidFill>
                            <a:schemeClr val="tx1"/>
                          </a:solidFill>
                          <a:effectLst/>
                        </a:rPr>
                        <a:t>RMSE</a:t>
                      </a:r>
                      <a:endParaRPr lang="en-IN" sz="16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1210"/>
                        </a:lnSpc>
                      </a:pPr>
                      <a:endParaRPr lang="en-US" sz="1600" b="1" spc="-2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780">
                        <a:lnSpc>
                          <a:spcPts val="1210"/>
                        </a:lnSpc>
                      </a:pPr>
                      <a:endParaRPr lang="en-US" sz="1600" b="1" spc="-2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780">
                        <a:lnSpc>
                          <a:spcPts val="1210"/>
                        </a:lnSpc>
                      </a:pPr>
                      <a:r>
                        <a:rPr lang="en-US" sz="1600" b="1" spc="-20" dirty="0">
                          <a:solidFill>
                            <a:schemeClr val="tx1"/>
                          </a:solidFill>
                          <a:effectLst/>
                        </a:rPr>
                        <a:t>1.3</a:t>
                      </a:r>
                      <a:endParaRPr lang="en-IN" sz="16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210"/>
                        </a:lnSpc>
                      </a:pPr>
                      <a:endParaRPr lang="en-US" sz="1600" b="0" spc="-1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">
                        <a:lnSpc>
                          <a:spcPts val="1210"/>
                        </a:lnSpc>
                      </a:pPr>
                      <a:r>
                        <a:rPr lang="en-US" sz="1600" b="0" spc="-10" dirty="0">
                          <a:solidFill>
                            <a:schemeClr val="tx1"/>
                          </a:solidFill>
                          <a:effectLst/>
                        </a:rPr>
                        <a:t>4.608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83530544"/>
                  </a:ext>
                </a:extLst>
              </a:tr>
              <a:tr h="1046295">
                <a:tc>
                  <a:txBody>
                    <a:bodyPr/>
                    <a:lstStyle/>
                    <a:p>
                      <a:pPr marL="17780">
                        <a:lnSpc>
                          <a:spcPts val="1240"/>
                        </a:lnSpc>
                      </a:pPr>
                      <a:endParaRPr lang="en-US" sz="1600" b="1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780">
                        <a:lnSpc>
                          <a:spcPts val="1240"/>
                        </a:lnSpc>
                      </a:pPr>
                      <a:r>
                        <a:rPr lang="en-US" sz="1600" b="1" spc="-25" dirty="0">
                          <a:solidFill>
                            <a:schemeClr val="tx1"/>
                          </a:solidFill>
                          <a:effectLst/>
                        </a:rPr>
                        <a:t>R²</a:t>
                      </a:r>
                      <a:endParaRPr lang="en-IN" sz="16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1235"/>
                        </a:lnSpc>
                      </a:pPr>
                      <a:endParaRPr lang="en-US" sz="1600" b="1" spc="-2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780">
                        <a:lnSpc>
                          <a:spcPts val="1235"/>
                        </a:lnSpc>
                      </a:pPr>
                      <a:endParaRPr lang="en-US" sz="1600" b="1" spc="-2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780">
                        <a:lnSpc>
                          <a:spcPts val="1235"/>
                        </a:lnSpc>
                      </a:pPr>
                      <a:r>
                        <a:rPr lang="en-US" sz="1600" b="1" spc="-20" dirty="0">
                          <a:solidFill>
                            <a:schemeClr val="tx1"/>
                          </a:solidFill>
                          <a:effectLst/>
                        </a:rPr>
                        <a:t>0.97</a:t>
                      </a:r>
                      <a:endParaRPr lang="en-IN" sz="16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235"/>
                        </a:lnSpc>
                      </a:pPr>
                      <a:endParaRPr lang="en-US" sz="1600" b="0" spc="-1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">
                        <a:lnSpc>
                          <a:spcPts val="1235"/>
                        </a:lnSpc>
                      </a:pPr>
                      <a:r>
                        <a:rPr lang="en-US" sz="1600" b="0" spc="-10" dirty="0">
                          <a:solidFill>
                            <a:schemeClr val="tx1"/>
                          </a:solidFill>
                          <a:effectLst/>
                        </a:rPr>
                        <a:t>0.595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79300199"/>
                  </a:ext>
                </a:extLst>
              </a:tr>
              <a:tr h="1172903">
                <a:tc>
                  <a:txBody>
                    <a:bodyPr/>
                    <a:lstStyle/>
                    <a:p>
                      <a:pPr marL="17780">
                        <a:lnSpc>
                          <a:spcPts val="1240"/>
                        </a:lnSpc>
                      </a:pPr>
                      <a:endParaRPr lang="en-US" sz="1600" b="1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780">
                        <a:lnSpc>
                          <a:spcPts val="1240"/>
                        </a:lnSpc>
                      </a:pPr>
                      <a:r>
                        <a:rPr lang="en-US" sz="1600" b="1" spc="-25" dirty="0">
                          <a:solidFill>
                            <a:schemeClr val="tx1"/>
                          </a:solidFill>
                          <a:effectLst/>
                        </a:rPr>
                        <a:t>MSE</a:t>
                      </a:r>
                      <a:endParaRPr lang="en-IN" sz="16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1235"/>
                        </a:lnSpc>
                      </a:pPr>
                      <a:endParaRPr lang="en-US" sz="1600" b="1" spc="-2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780">
                        <a:lnSpc>
                          <a:spcPts val="1235"/>
                        </a:lnSpc>
                      </a:pPr>
                      <a:endParaRPr lang="en-US" sz="1600" b="1" spc="-2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780">
                        <a:lnSpc>
                          <a:spcPts val="1235"/>
                        </a:lnSpc>
                      </a:pPr>
                      <a:r>
                        <a:rPr lang="en-US" sz="1600" b="1" spc="-20" dirty="0">
                          <a:solidFill>
                            <a:schemeClr val="tx1"/>
                          </a:solidFill>
                          <a:effectLst/>
                        </a:rPr>
                        <a:t>1.7</a:t>
                      </a:r>
                      <a:endParaRPr lang="en-IN" sz="16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235"/>
                        </a:lnSpc>
                      </a:pPr>
                      <a:endParaRPr lang="en-US" sz="1600" b="0" spc="-1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">
                        <a:lnSpc>
                          <a:spcPts val="1235"/>
                        </a:lnSpc>
                      </a:pPr>
                      <a:endParaRPr lang="en-US" sz="1600" b="0" spc="-1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">
                        <a:lnSpc>
                          <a:spcPts val="1235"/>
                        </a:lnSpc>
                      </a:pPr>
                      <a:r>
                        <a:rPr lang="en-US" sz="1600" b="0" spc="-10" dirty="0">
                          <a:solidFill>
                            <a:schemeClr val="tx1"/>
                          </a:solidFill>
                          <a:effectLst/>
                        </a:rPr>
                        <a:t>21.23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41211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040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DAA78-8A7D-BBF7-8E2C-987DE7173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797" y="444234"/>
            <a:ext cx="9639947" cy="1072055"/>
          </a:xfrm>
        </p:spPr>
        <p:txBody>
          <a:bodyPr>
            <a:noAutofit/>
          </a:bodyPr>
          <a:lstStyle/>
          <a:p>
            <a:r>
              <a:rPr lang="en-IN" b="1" dirty="0"/>
              <a:t>Strengths and Limitations of Hybrid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38DAC-5A37-4C47-A290-C342BFE16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796" y="1156139"/>
            <a:ext cx="9156473" cy="5402316"/>
          </a:xfrm>
        </p:spPr>
        <p:txBody>
          <a:bodyPr>
            <a:normAutofit fontScale="92500"/>
          </a:bodyPr>
          <a:lstStyle/>
          <a:p>
            <a:pPr marL="114300" indent="0">
              <a:spcBef>
                <a:spcPts val="1460"/>
              </a:spcBef>
              <a:buSzPts val="1200"/>
              <a:buNone/>
              <a:tabLst>
                <a:tab pos="901065" algn="l"/>
              </a:tabLst>
            </a:pPr>
            <a:r>
              <a:rPr lang="en-US" sz="2400" b="1" spc="-1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Strengths:</a:t>
            </a:r>
            <a:endParaRPr lang="en-IN" sz="2400" spc="-25" dirty="0">
              <a:effectLst/>
              <a:latin typeface="Tahoma" panose="020B0604030504040204" pitchFamily="34" charset="0"/>
              <a:ea typeface="Arial" panose="020B0604020202020204" pitchFamily="34" charset="0"/>
            </a:endParaRPr>
          </a:p>
          <a:p>
            <a:pPr marL="817245" marR="1033145" algn="just">
              <a:lnSpc>
                <a:spcPct val="110000"/>
              </a:lnSpc>
              <a:spcBef>
                <a:spcPts val="155"/>
              </a:spcBef>
            </a:pPr>
            <a:r>
              <a:rPr lang="en-US" sz="2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The</a:t>
            </a:r>
            <a:r>
              <a:rPr lang="en-US" sz="2200" spc="-4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hybrid</a:t>
            </a:r>
            <a:r>
              <a:rPr lang="en-US" sz="2200" spc="-2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model</a:t>
            </a:r>
            <a:r>
              <a:rPr lang="en-US" sz="2200" spc="-2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achieved</a:t>
            </a:r>
            <a:r>
              <a:rPr lang="en-US" sz="2200" spc="-5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the</a:t>
            </a:r>
            <a:r>
              <a:rPr lang="en-US" sz="2200" spc="-2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lowest</a:t>
            </a:r>
            <a:r>
              <a:rPr lang="en-US" sz="2200" spc="-2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RMSE</a:t>
            </a:r>
            <a:r>
              <a:rPr lang="en-US" sz="2200" spc="-1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and</a:t>
            </a:r>
            <a:r>
              <a:rPr lang="en-US" sz="2200" spc="-4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MAE,</a:t>
            </a:r>
            <a:r>
              <a:rPr lang="en-US" sz="2200" spc="-1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demonstrating</a:t>
            </a:r>
            <a:r>
              <a:rPr lang="en-US" sz="2200" spc="-2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its</a:t>
            </a:r>
            <a:r>
              <a:rPr lang="en-US" sz="2200" spc="-4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ability</a:t>
            </a:r>
            <a:r>
              <a:rPr lang="en-US" sz="2200" spc="-1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to reduce prediction errors by aggregating outputs from complementary models.</a:t>
            </a:r>
          </a:p>
          <a:p>
            <a:pPr marL="817245" marR="1033145" algn="just">
              <a:lnSpc>
                <a:spcPct val="110000"/>
              </a:lnSpc>
              <a:spcBef>
                <a:spcPts val="155"/>
              </a:spcBef>
            </a:pPr>
            <a:endParaRPr lang="en-IN" sz="1700" b="1" spc="0" dirty="0">
              <a:solidFill>
                <a:schemeClr val="tx1"/>
              </a:solidFill>
              <a:effectLst/>
              <a:latin typeface="Arial" panose="020B0604020202020204" pitchFamily="34" charset="0"/>
              <a:ea typeface="Tahoma" panose="020B0604030504040204" pitchFamily="34" charset="0"/>
            </a:endParaRPr>
          </a:p>
          <a:p>
            <a:pPr marL="817245" marR="1033145" algn="just">
              <a:lnSpc>
                <a:spcPct val="110000"/>
              </a:lnSpc>
              <a:spcBef>
                <a:spcPts val="130"/>
              </a:spcBef>
            </a:pPr>
            <a:r>
              <a:rPr lang="en-US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Through</a:t>
            </a:r>
            <a:r>
              <a:rPr lang="en-US" sz="2400" spc="-7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robust</a:t>
            </a:r>
            <a:r>
              <a:rPr lang="en-US" sz="2400" spc="-9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cross-validation,</a:t>
            </a:r>
            <a:r>
              <a:rPr lang="en-US" sz="2400" spc="-8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the</a:t>
            </a:r>
            <a:r>
              <a:rPr lang="en-US" sz="2400" spc="-9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hybrid</a:t>
            </a:r>
            <a:r>
              <a:rPr lang="en-US" sz="2400" spc="-4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model</a:t>
            </a:r>
            <a:r>
              <a:rPr lang="en-US" sz="2400" spc="-9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showed</a:t>
            </a:r>
            <a:r>
              <a:rPr lang="en-US" sz="2400" spc="-5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consistent</a:t>
            </a:r>
            <a:r>
              <a:rPr lang="en-US" sz="2400" spc="-9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performance across different data splits, ensuring reliability and adaptability to unseen data.</a:t>
            </a:r>
          </a:p>
          <a:p>
            <a:pPr marL="817245" marR="1033145" algn="just">
              <a:lnSpc>
                <a:spcPct val="110000"/>
              </a:lnSpc>
              <a:spcBef>
                <a:spcPts val="130"/>
              </a:spcBef>
            </a:pPr>
            <a:endParaRPr lang="en-IN" sz="2400" dirty="0"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marL="817245" marR="1046480" algn="just">
              <a:lnSpc>
                <a:spcPct val="107000"/>
              </a:lnSpc>
              <a:spcBef>
                <a:spcPts val="160"/>
              </a:spcBef>
            </a:pPr>
            <a:r>
              <a:rPr lang="en-US" sz="26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By</a:t>
            </a:r>
            <a:r>
              <a:rPr lang="en-US" sz="2600" spc="-4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combining</a:t>
            </a:r>
            <a:r>
              <a:rPr lang="en-US" sz="2600" spc="-4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models,</a:t>
            </a:r>
            <a:r>
              <a:rPr lang="en-US" sz="2600" spc="-6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the</a:t>
            </a:r>
            <a:r>
              <a:rPr lang="en-US" sz="2600" spc="-5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hybrid</a:t>
            </a:r>
            <a:r>
              <a:rPr lang="en-US" sz="2600" spc="-7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approach</a:t>
            </a:r>
            <a:r>
              <a:rPr lang="en-US" sz="2600" spc="-1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captured</a:t>
            </a:r>
            <a:r>
              <a:rPr lang="en-US" sz="2600" spc="-7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both</a:t>
            </a:r>
            <a:r>
              <a:rPr lang="en-US" sz="2600" spc="-6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global</a:t>
            </a:r>
            <a:r>
              <a:rPr lang="en-US" sz="2600" spc="-5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patterns</a:t>
            </a:r>
            <a:r>
              <a:rPr lang="en-US" sz="2600" spc="-5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(e.g.,</a:t>
            </a:r>
            <a:r>
              <a:rPr lang="en-US" sz="2600" spc="-4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MLP’s non-linear learning) and</a:t>
            </a:r>
            <a:r>
              <a:rPr lang="en-US" sz="2600" spc="-1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localized</a:t>
            </a:r>
            <a:r>
              <a:rPr lang="en-US" sz="2600" spc="-1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relationships (e.g., Decision Tree</a:t>
            </a:r>
            <a:r>
              <a:rPr lang="en-US" sz="2600" spc="-1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splits),</a:t>
            </a:r>
            <a:r>
              <a:rPr lang="en-US" sz="2600" spc="-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achieving superior performance.</a:t>
            </a:r>
            <a:endParaRPr lang="en-IN" sz="2600" dirty="0"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6596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0051-B8CA-7A16-2874-F16AA681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Strengths and Limitations of Hybrid Model: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285BA-B2C7-BCD1-1250-027E4A34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Limitations</a:t>
            </a:r>
            <a:r>
              <a:rPr lang="en-US" sz="2400" b="1" spc="-1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Training</a:t>
            </a:r>
            <a:r>
              <a:rPr lang="en-US" sz="2400" spc="-6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multiple</a:t>
            </a:r>
            <a:r>
              <a:rPr lang="en-US" sz="2400" spc="-3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models</a:t>
            </a:r>
            <a:r>
              <a:rPr lang="en-US" sz="2400" spc="-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and</a:t>
            </a:r>
            <a:r>
              <a:rPr lang="en-US" sz="2400" spc="-6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combining</a:t>
            </a:r>
            <a:r>
              <a:rPr lang="en-US" sz="2400" spc="-6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predictions</a:t>
            </a:r>
            <a:r>
              <a:rPr lang="en-US" sz="2400" spc="-1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increases</a:t>
            </a:r>
            <a:r>
              <a:rPr lang="en-US" sz="2400" spc="-4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computational</a:t>
            </a:r>
            <a:r>
              <a:rPr lang="en-US" sz="2400" spc="-3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costs</a:t>
            </a:r>
            <a:r>
              <a:rPr lang="en-US" sz="2400" spc="-4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and time, which may limit scalability for real-time applications.</a:t>
            </a:r>
          </a:p>
          <a:p>
            <a:endParaRPr lang="en-IN" sz="2400" dirty="0"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The</a:t>
            </a:r>
            <a:r>
              <a:rPr lang="en-US" sz="2400" spc="-5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hybrid</a:t>
            </a:r>
            <a:r>
              <a:rPr lang="en-US" sz="2400" spc="-3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model’s</a:t>
            </a:r>
            <a:r>
              <a:rPr lang="en-US" sz="2400" spc="-6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performance</a:t>
            </a:r>
            <a:r>
              <a:rPr lang="en-US" sz="2400" spc="-4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depends</a:t>
            </a:r>
            <a:r>
              <a:rPr lang="en-US" sz="2400" spc="-6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heavily</a:t>
            </a:r>
            <a:r>
              <a:rPr lang="en-US" sz="2400" spc="-9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on</a:t>
            </a:r>
            <a:r>
              <a:rPr lang="en-US" sz="2400" spc="-3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high-quality,</a:t>
            </a:r>
            <a:r>
              <a:rPr lang="en-US" sz="2400" spc="-4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preprocessed</a:t>
            </a:r>
            <a:r>
              <a:rPr lang="en-US" sz="2400" spc="-5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data. Inconsistent or noisy data can reduce its predictive accuracy.</a:t>
            </a:r>
          </a:p>
          <a:p>
            <a:endParaRPr lang="en-IN" sz="2400" dirty="0"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While</a:t>
            </a:r>
            <a:r>
              <a:rPr lang="en-US" sz="2400" spc="-7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simple</a:t>
            </a:r>
            <a:r>
              <a:rPr lang="en-US" sz="2400" spc="-7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averaging</a:t>
            </a:r>
            <a:r>
              <a:rPr lang="en-US" sz="2400" spc="-7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was</a:t>
            </a:r>
            <a:r>
              <a:rPr lang="en-US" sz="2400" spc="-5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effective,</a:t>
            </a:r>
            <a:r>
              <a:rPr lang="en-US" sz="2400" spc="-4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more</a:t>
            </a:r>
            <a:r>
              <a:rPr lang="en-US" sz="2400" spc="-4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sophisticated</a:t>
            </a:r>
            <a:r>
              <a:rPr lang="en-US" sz="2400" spc="-5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techniques</a:t>
            </a:r>
            <a:r>
              <a:rPr lang="en-US" sz="2400" spc="-2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like</a:t>
            </a:r>
            <a:r>
              <a:rPr lang="en-US" sz="2400" spc="-7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weighted averaging or stacked regression may yield further performance improvements.</a:t>
            </a:r>
            <a:endParaRPr lang="en-IN" sz="2400" dirty="0"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560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50C5-70DB-A173-900F-38E3A431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Implications for Health Informatics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48B83-93B8-2971-74EA-00F39DECA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8473"/>
            <a:ext cx="8596668" cy="4080913"/>
          </a:xfrm>
        </p:spPr>
        <p:txBody>
          <a:bodyPr>
            <a:normAutofit/>
          </a:bodyPr>
          <a:lstStyle/>
          <a:p>
            <a:pPr marL="0" indent="0">
              <a:spcBef>
                <a:spcPts val="1180"/>
              </a:spcBef>
              <a:buSzPts val="1100"/>
              <a:buNone/>
              <a:tabLst>
                <a:tab pos="544830" algn="l"/>
              </a:tabLst>
            </a:pPr>
            <a:endParaRPr lang="en-US" sz="2200" spc="-10" dirty="0"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>
              <a:spcBef>
                <a:spcPts val="1180"/>
              </a:spcBef>
              <a:buSzPts val="1100"/>
              <a:tabLst>
                <a:tab pos="544830" algn="l"/>
              </a:tabLst>
            </a:pPr>
            <a:r>
              <a:rPr lang="en-US" sz="2200" spc="-1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Clinical</a:t>
            </a:r>
            <a:r>
              <a:rPr lang="en-US" sz="2200" spc="-2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200" spc="-1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Integration.</a:t>
            </a:r>
          </a:p>
          <a:p>
            <a:pPr>
              <a:spcBef>
                <a:spcPts val="1180"/>
              </a:spcBef>
              <a:buSzPts val="1100"/>
              <a:tabLst>
                <a:tab pos="544830" algn="l"/>
              </a:tabLst>
            </a:pPr>
            <a:endParaRPr lang="en-US" sz="2200" spc="-10" dirty="0"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>
              <a:spcBef>
                <a:spcPts val="1180"/>
              </a:spcBef>
              <a:buSzPts val="1100"/>
              <a:tabLst>
                <a:tab pos="544830" algn="l"/>
              </a:tabLst>
            </a:pPr>
            <a:r>
              <a:rPr lang="en-US" sz="2200" spc="-1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Fitness</a:t>
            </a:r>
            <a:r>
              <a:rPr lang="en-US" sz="2200" spc="-4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200" spc="-1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Programs.</a:t>
            </a:r>
          </a:p>
          <a:p>
            <a:pPr>
              <a:spcBef>
                <a:spcPts val="1180"/>
              </a:spcBef>
              <a:buSzPts val="1100"/>
              <a:tabLst>
                <a:tab pos="544830" algn="l"/>
              </a:tabLst>
            </a:pPr>
            <a:endParaRPr lang="en-US" sz="2200" spc="-1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>
              <a:spcBef>
                <a:spcPts val="1180"/>
              </a:spcBef>
              <a:buSzPts val="1100"/>
              <a:tabLst>
                <a:tab pos="544830" algn="l"/>
              </a:tabLst>
            </a:pPr>
            <a:r>
              <a:rPr lang="en-US" sz="2200" spc="-1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Preventative</a:t>
            </a:r>
            <a:r>
              <a:rPr lang="en-US" sz="2200" spc="1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200" spc="-2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Care.</a:t>
            </a:r>
            <a:endParaRPr lang="en-IN" sz="2200" b="1" spc="-10" dirty="0">
              <a:solidFill>
                <a:schemeClr val="tx1"/>
              </a:solidFill>
              <a:effectLst/>
              <a:latin typeface="Arial" panose="020B0604020202020204" pitchFamily="34" charset="0"/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638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C5599-56A2-CA15-F973-944C1BAA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7E94E-3AB1-D1BA-E4C1-2D69DA1DE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07" y="1355835"/>
            <a:ext cx="8758995" cy="468552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chemeClr val="tx1"/>
                </a:solidFill>
              </a:rPr>
              <a:t>Overfitting in Decision Tree Regressor:</a:t>
            </a:r>
          </a:p>
          <a:p>
            <a:r>
              <a:rPr lang="en-IN" sz="2800" dirty="0">
                <a:solidFill>
                  <a:schemeClr val="tx1"/>
                </a:solidFill>
              </a:rPr>
              <a:t>Pruning and cross-validation techniques were applied to balance model complexity and performance.</a:t>
            </a:r>
          </a:p>
          <a:p>
            <a:pPr marL="0" indent="0">
              <a:buNone/>
            </a:pPr>
            <a:endParaRPr lang="en-I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chemeClr val="tx1"/>
                </a:solidFill>
              </a:rPr>
              <a:t>MLP Regressor Hyperparameter Tuning: </a:t>
            </a:r>
          </a:p>
          <a:p>
            <a:r>
              <a:rPr lang="en-IN" sz="2800" dirty="0">
                <a:solidFill>
                  <a:schemeClr val="tx1"/>
                </a:solidFill>
              </a:rPr>
              <a:t>The randomized search was implemented to identify the optimal parameters systematically.</a:t>
            </a:r>
          </a:p>
          <a:p>
            <a:endParaRPr lang="en-I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chemeClr val="tx1"/>
                </a:solidFill>
              </a:rPr>
              <a:t>Dataset Size:</a:t>
            </a:r>
          </a:p>
          <a:p>
            <a:r>
              <a:rPr lang="en-IN" sz="2800" dirty="0">
                <a:solidFill>
                  <a:schemeClr val="tx1"/>
                </a:solidFill>
              </a:rPr>
              <a:t>The dataset contains 242 samples after preprocessing, limiting model generalizability. 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3024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DC25-F73F-042B-9F72-510F0525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0086-D1AA-CBE1-860A-07C4F43C2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40" y="1270000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This</a:t>
            </a:r>
            <a:r>
              <a:rPr lang="en-US" sz="2200" spc="-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study</a:t>
            </a:r>
            <a:r>
              <a:rPr lang="en-US" sz="2200" spc="-1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successfully</a:t>
            </a:r>
            <a:r>
              <a:rPr lang="en-US" sz="2200" spc="-3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demonstrated</a:t>
            </a:r>
            <a:r>
              <a:rPr lang="en-US" sz="2200" spc="-1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the</a:t>
            </a:r>
            <a:r>
              <a:rPr lang="en-US" sz="2200" spc="-2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potential</a:t>
            </a:r>
            <a:r>
              <a:rPr lang="en-US" sz="2200" spc="-3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of machine learning techniques</a:t>
            </a:r>
            <a:r>
              <a:rPr lang="en-US" sz="2200" spc="-3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for</a:t>
            </a:r>
            <a:r>
              <a:rPr lang="en-US" sz="2200" spc="-3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predicting Body Fat Percentage (BFP) using anthropometric features.</a:t>
            </a:r>
          </a:p>
          <a:p>
            <a:endParaRPr lang="en-US" sz="2200" dirty="0"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The Hybrid model emerged as the superior,</a:t>
            </a:r>
            <a:r>
              <a:rPr lang="en-US" sz="2200" spc="-3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achieving</a:t>
            </a:r>
            <a:r>
              <a:rPr lang="en-US" sz="2200" spc="-2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the</a:t>
            </a:r>
            <a:r>
              <a:rPr lang="en-US" sz="2200" spc="-6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best</a:t>
            </a:r>
            <a:r>
              <a:rPr lang="en-US" sz="2200" spc="-5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performance</a:t>
            </a:r>
            <a:r>
              <a:rPr lang="en-US" sz="2200" spc="-3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with</a:t>
            </a:r>
            <a:r>
              <a:rPr lang="en-US" sz="2200" spc="-5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an</a:t>
            </a:r>
            <a:r>
              <a:rPr lang="en-US" sz="2200" spc="-5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RMSE</a:t>
            </a:r>
            <a:r>
              <a:rPr lang="en-US" sz="2200" spc="-1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of</a:t>
            </a:r>
            <a:r>
              <a:rPr lang="en-US" sz="2200" spc="-3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0.62</a:t>
            </a:r>
            <a:r>
              <a:rPr lang="en-US" sz="2200" spc="-6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and</a:t>
            </a:r>
            <a:r>
              <a:rPr lang="en-US" sz="2200" spc="-2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an</a:t>
            </a:r>
            <a:r>
              <a:rPr lang="en-US" sz="2200" spc="-3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R²</a:t>
            </a:r>
            <a:r>
              <a:rPr lang="en-US" sz="2200" spc="-5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of</a:t>
            </a:r>
            <a:r>
              <a:rPr lang="en-US" sz="2200" spc="-3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0.99,</a:t>
            </a:r>
            <a:r>
              <a:rPr lang="en-US" sz="2200" spc="-6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outperforming other</a:t>
            </a:r>
            <a:r>
              <a:rPr lang="en-US" sz="2200" spc="-3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individual models</a:t>
            </a:r>
            <a:r>
              <a:rPr lang="en-US" sz="2200" spc="-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and</a:t>
            </a:r>
            <a:r>
              <a:rPr lang="en-US" sz="2200" spc="-5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hybrid</a:t>
            </a:r>
            <a:r>
              <a:rPr lang="en-US" sz="2200" spc="-2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model.</a:t>
            </a:r>
          </a:p>
          <a:p>
            <a:endParaRPr lang="en-US" sz="2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Feature</a:t>
            </a:r>
            <a:r>
              <a:rPr lang="en-US" sz="2200" spc="-4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importance</a:t>
            </a:r>
            <a:r>
              <a:rPr lang="en-US" sz="2200" spc="-4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analysis</a:t>
            </a:r>
            <a:r>
              <a:rPr lang="en-US" sz="2200" spc="-3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revealed</a:t>
            </a:r>
            <a:r>
              <a:rPr lang="en-US" sz="2200" spc="-2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that</a:t>
            </a:r>
            <a:r>
              <a:rPr lang="en-US" sz="2200" spc="-5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density</a:t>
            </a:r>
            <a:r>
              <a:rPr lang="en-US" sz="2200" spc="-6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and abdomen circumference were the most significant predictors of BFP</a:t>
            </a:r>
            <a:endParaRPr lang="en-IN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34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F2485-D2FE-EDF4-3762-1F07BB76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9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C4404-69D9-4C7A-6CBE-63B8C7B26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2304"/>
            <a:ext cx="9185123" cy="3880773"/>
          </a:xfrm>
        </p:spPr>
        <p:txBody>
          <a:bodyPr/>
          <a:lstStyle/>
          <a:p>
            <a:pPr algn="just"/>
            <a:r>
              <a:rPr lang="en-IN" sz="2800" dirty="0">
                <a:solidFill>
                  <a:schemeClr val="tx1"/>
                </a:solidFill>
              </a:rPr>
              <a:t>Obesity is a global health challenge that is growing at an alarming rate.</a:t>
            </a:r>
          </a:p>
          <a:p>
            <a:pPr marL="0" indent="0" algn="just">
              <a:buNone/>
            </a:pPr>
            <a:endParaRPr lang="en-IN" sz="2800" dirty="0">
              <a:solidFill>
                <a:schemeClr val="tx1"/>
              </a:solidFill>
            </a:endParaRPr>
          </a:p>
          <a:p>
            <a:pPr algn="just"/>
            <a:r>
              <a:rPr lang="en-IN" sz="2800" dirty="0">
                <a:solidFill>
                  <a:schemeClr val="tx1"/>
                </a:solidFill>
              </a:rPr>
              <a:t>According to the World Health Organization (2022), around 2.5 billion adults are classified as overweight.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9716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A37F4-CC6D-AAC5-F67B-79A2BB169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609" y="1632154"/>
            <a:ext cx="4966854" cy="1724110"/>
          </a:xfrm>
        </p:spPr>
        <p:txBody>
          <a:bodyPr>
            <a:noAutofit/>
          </a:bodyPr>
          <a:lstStyle/>
          <a:p>
            <a:r>
              <a:rPr lang="en-IN" sz="4300" b="1" dirty="0"/>
              <a:t>                        </a:t>
            </a:r>
            <a:br>
              <a:rPr lang="en-IN" sz="4300" b="1" dirty="0"/>
            </a:br>
            <a:r>
              <a:rPr lang="en-IN" sz="4300" b="1" dirty="0"/>
              <a:t>                      </a:t>
            </a:r>
            <a:r>
              <a:rPr lang="en-IN" sz="5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1739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59501-E829-9070-DB76-A7962A46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900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B50C8-058F-F7E3-DDE4-E2DCCD23F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893" y="1638074"/>
            <a:ext cx="9080621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1. Can machine learning models predict body fat percentage accurately using anthropometric measurements? 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2. Does a hybrid model combining individual ML predictions achieve higher accuracy than standalone models?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534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40A6-262D-5ABE-5B11-32C355823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6A6B0-1CF5-41F5-3140-67B23CC68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9880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Data was collected and preprocessed from an open-source platform. It consists of 252 rows and 15 features.</a:t>
            </a:r>
          </a:p>
          <a:p>
            <a:endParaRPr lang="en-IN" sz="2800" dirty="0">
              <a:solidFill>
                <a:schemeClr val="tx1"/>
              </a:solidFill>
            </a:endParaRPr>
          </a:p>
          <a:p>
            <a:r>
              <a:rPr lang="en-IN" sz="2800" dirty="0">
                <a:solidFill>
                  <a:schemeClr val="tx1"/>
                </a:solidFill>
              </a:rPr>
              <a:t>Features included: Density, Age, Weight, Height, and Body circumferences.</a:t>
            </a:r>
          </a:p>
          <a:p>
            <a:endParaRPr lang="en-IN" sz="2800" dirty="0">
              <a:solidFill>
                <a:schemeClr val="tx1"/>
              </a:solidFill>
            </a:endParaRPr>
          </a:p>
          <a:p>
            <a:r>
              <a:rPr lang="en-IN" sz="2800" dirty="0">
                <a:solidFill>
                  <a:schemeClr val="tx1"/>
                </a:solidFill>
              </a:rPr>
              <a:t>Data was cleaned, in-order to find the missing values, and outliers detection.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050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C43124-98FD-F198-8DC3-B691511DA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96" y="0"/>
            <a:ext cx="8323839" cy="59917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8A64F6-F7D5-67B9-1D9A-39FEAD532EBD}"/>
              </a:ext>
            </a:extLst>
          </p:cNvPr>
          <p:cNvSpPr txBox="1"/>
          <p:nvPr/>
        </p:nvSpPr>
        <p:spPr>
          <a:xfrm>
            <a:off x="1241367" y="5991729"/>
            <a:ext cx="7420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1: </a:t>
            </a:r>
            <a:r>
              <a:rPr lang="en-US" i="1" dirty="0"/>
              <a:t>Graph showing normal distribution curve for body fat percentage.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437144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542F1-F24B-72C7-3359-9B6938DC6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466F8-9E74-51F0-3CE9-F1E0E3B3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2773"/>
            <a:ext cx="8596668" cy="4076614"/>
          </a:xfrm>
        </p:spPr>
        <p:txBody>
          <a:bodyPr/>
          <a:lstStyle/>
          <a:p>
            <a:r>
              <a:rPr lang="en-IN" sz="2800" dirty="0">
                <a:solidFill>
                  <a:schemeClr val="tx1"/>
                </a:solidFill>
              </a:rPr>
              <a:t>Features were selected utilizing Spearman’s rank correlation method.</a:t>
            </a:r>
          </a:p>
          <a:p>
            <a:endParaRPr lang="en-IN" sz="2800" dirty="0">
              <a:solidFill>
                <a:schemeClr val="tx1"/>
              </a:solidFill>
            </a:endParaRPr>
          </a:p>
          <a:p>
            <a:r>
              <a:rPr lang="en-IN" sz="2800" dirty="0">
                <a:solidFill>
                  <a:schemeClr val="tx1"/>
                </a:solidFill>
              </a:rPr>
              <a:t>A heatmap was created to identify the linear relationship between the </a:t>
            </a:r>
            <a:r>
              <a:rPr lang="en-IN" sz="2800" b="1" dirty="0">
                <a:solidFill>
                  <a:schemeClr val="tx1"/>
                </a:solidFill>
              </a:rPr>
              <a:t>features </a:t>
            </a:r>
            <a:r>
              <a:rPr lang="en-IN" sz="2800" dirty="0">
                <a:solidFill>
                  <a:schemeClr val="tx1"/>
                </a:solidFill>
              </a:rPr>
              <a:t>and the </a:t>
            </a:r>
            <a:r>
              <a:rPr lang="en-IN" sz="2800" b="1" dirty="0">
                <a:solidFill>
                  <a:schemeClr val="tx1"/>
                </a:solidFill>
              </a:rPr>
              <a:t>Target Variable.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0860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174C9D-8C64-1BAA-CC7F-E44B831B6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77" y="230222"/>
            <a:ext cx="8416201" cy="599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9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553A-3FA4-BB86-4291-3447F51F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Methodology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97BD9-3B91-1AC8-0AFC-1FD92B51D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99" y="1372313"/>
            <a:ext cx="8596668" cy="3880773"/>
          </a:xfrm>
        </p:spPr>
        <p:txBody>
          <a:bodyPr>
            <a:normAutofit fontScale="25000" lnSpcReduction="20000"/>
          </a:bodyPr>
          <a:lstStyle/>
          <a:p>
            <a:r>
              <a:rPr lang="en-IN" sz="11200" dirty="0">
                <a:solidFill>
                  <a:schemeClr val="tx1"/>
                </a:solidFill>
              </a:rPr>
              <a:t>Feature selection technique referred as Mutual Information Gain was applied to identify the features relevant to body fat percentage.</a:t>
            </a:r>
          </a:p>
          <a:p>
            <a:pPr marL="0" indent="0">
              <a:buNone/>
            </a:pPr>
            <a:endParaRPr lang="en-IN" sz="11200" dirty="0">
              <a:solidFill>
                <a:schemeClr val="tx1"/>
              </a:solidFill>
            </a:endParaRPr>
          </a:p>
          <a:p>
            <a:r>
              <a:rPr lang="en-IN" sz="11200" dirty="0">
                <a:solidFill>
                  <a:schemeClr val="tx1"/>
                </a:solidFill>
              </a:rPr>
              <a:t>Top features included: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1200" dirty="0">
                <a:solidFill>
                  <a:schemeClr val="tx1"/>
                </a:solidFill>
              </a:rPr>
              <a:t>Density.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1200" dirty="0">
                <a:solidFill>
                  <a:schemeClr val="tx1"/>
                </a:solidFill>
              </a:rPr>
              <a:t>Abdomen circumference.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1200" dirty="0">
                <a:solidFill>
                  <a:schemeClr val="tx1"/>
                </a:solidFill>
              </a:rPr>
              <a:t>Weight.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1200" dirty="0">
                <a:solidFill>
                  <a:schemeClr val="tx1"/>
                </a:solidFill>
              </a:rPr>
              <a:t>Chest circumference.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1200" dirty="0">
                <a:solidFill>
                  <a:schemeClr val="tx1"/>
                </a:solidFill>
              </a:rPr>
              <a:t>Hip circumference.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3244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F4A90-F0AF-93A1-0E25-7252518EE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07DE57-6F4B-EE56-2BA5-081C05815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73" y="1278082"/>
            <a:ext cx="4943179" cy="38429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82B550-0E4F-46C6-D41D-1547E4800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752" y="1278082"/>
            <a:ext cx="4602793" cy="37511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8983ED-CB28-E699-998E-F08280C1617C}"/>
              </a:ext>
            </a:extLst>
          </p:cNvPr>
          <p:cNvSpPr txBox="1"/>
          <p:nvPr/>
        </p:nvSpPr>
        <p:spPr>
          <a:xfrm>
            <a:off x="677334" y="5120985"/>
            <a:ext cx="396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 Abdomen circumference VS Body Fat.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CC91F9-1186-0D3B-74B2-41FC721F8E10}"/>
              </a:ext>
            </a:extLst>
          </p:cNvPr>
          <p:cNvSpPr txBox="1"/>
          <p:nvPr/>
        </p:nvSpPr>
        <p:spPr>
          <a:xfrm>
            <a:off x="5560676" y="5029200"/>
            <a:ext cx="396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Density determined by underwater weighing VS Body Fat.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51426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1113</TotalTime>
  <Words>722</Words>
  <Application>Microsoft Office PowerPoint</Application>
  <PresentationFormat>Widescreen</PresentationFormat>
  <Paragraphs>170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Tahoma</vt:lpstr>
      <vt:lpstr>Trebuchet MS</vt:lpstr>
      <vt:lpstr>Wingdings</vt:lpstr>
      <vt:lpstr>Wingdings 3</vt:lpstr>
      <vt:lpstr>Facet</vt:lpstr>
      <vt:lpstr>         Body Fat Prediction 7COM1075: Data Science and Analytics Masters Project Abdul Jaleel Mohammed 22090668 Maria Pssarou</vt:lpstr>
      <vt:lpstr>Introduction</vt:lpstr>
      <vt:lpstr>Research Question</vt:lpstr>
      <vt:lpstr>Methodology</vt:lpstr>
      <vt:lpstr>PowerPoint Presentation</vt:lpstr>
      <vt:lpstr>Methodology</vt:lpstr>
      <vt:lpstr>PowerPoint Presentation</vt:lpstr>
      <vt:lpstr>Methodology</vt:lpstr>
      <vt:lpstr>Scatter plots</vt:lpstr>
      <vt:lpstr>Scatter plots</vt:lpstr>
      <vt:lpstr>Methodology</vt:lpstr>
      <vt:lpstr>Evaluation Metrics</vt:lpstr>
      <vt:lpstr>Comparative Analysis(Ours)</vt:lpstr>
      <vt:lpstr>Comparative analysis at Level-1</vt:lpstr>
      <vt:lpstr>Strengths and Limitations of Hybrid Model:</vt:lpstr>
      <vt:lpstr>Strengths and Limitations of Hybrid Model:</vt:lpstr>
      <vt:lpstr>Implications for Health Informatics</vt:lpstr>
      <vt:lpstr>Challenges</vt:lpstr>
      <vt:lpstr>Conclusion</vt:lpstr>
      <vt:lpstr>                    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Jaleel</dc:creator>
  <cp:lastModifiedBy>Abdul Jaleel</cp:lastModifiedBy>
  <cp:revision>13</cp:revision>
  <dcterms:created xsi:type="dcterms:W3CDTF">2025-01-03T09:42:42Z</dcterms:created>
  <dcterms:modified xsi:type="dcterms:W3CDTF">2025-01-04T14:13:25Z</dcterms:modified>
</cp:coreProperties>
</file>