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84" r:id="rId4"/>
    <p:sldId id="285" r:id="rId5"/>
    <p:sldId id="264" r:id="rId6"/>
    <p:sldId id="265" r:id="rId7"/>
    <p:sldId id="266" r:id="rId8"/>
    <p:sldId id="279" r:id="rId9"/>
    <p:sldId id="278" r:id="rId10"/>
    <p:sldId id="268" r:id="rId11"/>
    <p:sldId id="281" r:id="rId12"/>
    <p:sldId id="282" r:id="rId13"/>
    <p:sldId id="269" r:id="rId14"/>
    <p:sldId id="283" r:id="rId15"/>
    <p:sldId id="271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DE94-2237-4954-B173-8719C3A78379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664-3558-471A-9DD0-1946FAFA0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9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DE94-2237-4954-B173-8719C3A78379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664-3558-471A-9DD0-1946FAFA0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2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DE94-2237-4954-B173-8719C3A78379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664-3558-471A-9DD0-1946FAFA03D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9622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DE94-2237-4954-B173-8719C3A78379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664-3558-471A-9DD0-1946FAFA0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DE94-2237-4954-B173-8719C3A78379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664-3558-471A-9DD0-1946FAFA03D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718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DE94-2237-4954-B173-8719C3A78379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664-3558-471A-9DD0-1946FAFA0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7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DE94-2237-4954-B173-8719C3A78379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664-3558-471A-9DD0-1946FAFA0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00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DE94-2237-4954-B173-8719C3A78379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664-3558-471A-9DD0-1946FAFA0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2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DE94-2237-4954-B173-8719C3A78379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664-3558-471A-9DD0-1946FAFA0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DE94-2237-4954-B173-8719C3A78379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664-3558-471A-9DD0-1946FAFA0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DE94-2237-4954-B173-8719C3A78379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664-3558-471A-9DD0-1946FAFA0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DE94-2237-4954-B173-8719C3A78379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664-3558-471A-9DD0-1946FAFA0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7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DE94-2237-4954-B173-8719C3A78379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664-3558-471A-9DD0-1946FAFA0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2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DE94-2237-4954-B173-8719C3A78379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664-3558-471A-9DD0-1946FAFA0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1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DE94-2237-4954-B173-8719C3A78379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664-3558-471A-9DD0-1946FAFA0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6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DE94-2237-4954-B173-8719C3A78379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664-3558-471A-9DD0-1946FAFA0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DE94-2237-4954-B173-8719C3A78379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D4B664-3558-471A-9DD0-1946FAFA0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1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8998" y="188007"/>
            <a:ext cx="7657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</a:rPr>
              <a:t>Mawlana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Bhashani</a:t>
            </a:r>
            <a:r>
              <a:rPr lang="en-US" sz="2400" dirty="0" smtClean="0">
                <a:latin typeface="Times New Roman" panose="02020603050405020304" pitchFamily="18" charset="0"/>
              </a:rPr>
              <a:t> Science &amp; Technology University</a:t>
            </a:r>
          </a:p>
          <a:p>
            <a:r>
              <a:rPr lang="en-US" sz="2000" dirty="0" smtClean="0">
                <a:latin typeface="Times New Roman" panose="02020603050405020304" pitchFamily="18" charset="0"/>
              </a:rPr>
              <a:t>         Department of Computer Science and Engineering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9498" y="2578687"/>
            <a:ext cx="6340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Course Title : Software Development Project-II and </a:t>
            </a:r>
            <a:r>
              <a:rPr lang="en-US" dirty="0">
                <a:latin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</a:rPr>
              <a:t>ndustrial tour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Course Code:CSE-3116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3709" y="3536697"/>
            <a:ext cx="4889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</a:rPr>
              <a:t>Project Title : Periodic Table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59944" y="4714763"/>
            <a:ext cx="23342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</a:rPr>
              <a:t>Supervised By</a:t>
            </a:r>
          </a:p>
          <a:p>
            <a:r>
              <a:rPr lang="en-US" sz="2000" dirty="0" err="1">
                <a:latin typeface="Times New Roman" panose="02020603050405020304" pitchFamily="18" charset="0"/>
              </a:rPr>
              <a:t>Lubna</a:t>
            </a:r>
            <a:r>
              <a:rPr lang="en-US" sz="2000" dirty="0">
                <a:latin typeface="Times New Roman" panose="02020603050405020304" pitchFamily="18" charset="0"/>
              </a:rPr>
              <a:t> Yasmin Pinky</a:t>
            </a:r>
            <a:endParaRPr lang="en-US" sz="2000" dirty="0" smtClean="0">
              <a:latin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</a:rPr>
              <a:t>Lecturer</a:t>
            </a:r>
          </a:p>
          <a:p>
            <a:r>
              <a:rPr lang="en-US" sz="2000" dirty="0" smtClean="0">
                <a:latin typeface="Times New Roman" panose="02020603050405020304" pitchFamily="18" charset="0"/>
              </a:rPr>
              <a:t>Department of  CSE,</a:t>
            </a:r>
          </a:p>
          <a:p>
            <a:r>
              <a:rPr lang="en-US" sz="2000" dirty="0" smtClean="0">
                <a:latin typeface="Times New Roman" panose="02020603050405020304" pitchFamily="18" charset="0"/>
              </a:rPr>
              <a:t>MBSTU.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3083" y="4679203"/>
            <a:ext cx="258647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Developed By</a:t>
            </a:r>
          </a:p>
          <a:p>
            <a:r>
              <a:rPr lang="en-US" sz="2000" dirty="0" smtClean="0"/>
              <a:t>Hasan Imam</a:t>
            </a:r>
          </a:p>
          <a:p>
            <a:r>
              <a:rPr lang="en-US" sz="2000" dirty="0" smtClean="0">
                <a:latin typeface="Times New Roman" panose="02020603050405020304" pitchFamily="18" charset="0"/>
              </a:rPr>
              <a:t>ID:CE-14022</a:t>
            </a:r>
          </a:p>
          <a:p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Year 1</a:t>
            </a:r>
            <a:r>
              <a:rPr lang="en-US" sz="2000" baseline="30000" dirty="0"/>
              <a:t>st</a:t>
            </a:r>
            <a:r>
              <a:rPr lang="en-US" sz="2000" dirty="0"/>
              <a:t> </a:t>
            </a:r>
            <a:r>
              <a:rPr lang="en-US" sz="2000" dirty="0" smtClean="0"/>
              <a:t>semester</a:t>
            </a:r>
            <a:endParaRPr lang="en-US" sz="2000" dirty="0"/>
          </a:p>
          <a:p>
            <a:r>
              <a:rPr lang="en-US" sz="2000" dirty="0"/>
              <a:t>Session: 2013-14 </a:t>
            </a: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74" y="957448"/>
            <a:ext cx="1956987" cy="130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0497" y="266790"/>
            <a:ext cx="8576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 </a:t>
            </a:r>
            <a:r>
              <a:rPr lang="en-US" sz="3600" dirty="0" smtClean="0"/>
              <a:t>Category of </a:t>
            </a:r>
            <a:r>
              <a:rPr lang="en-US" sz="3600" dirty="0" smtClean="0"/>
              <a:t>Atom Form </a:t>
            </a:r>
            <a:r>
              <a:rPr lang="en-US" sz="3600" dirty="0" smtClean="0"/>
              <a:t>from main </a:t>
            </a:r>
            <a:r>
              <a:rPr lang="en-US" sz="3600" dirty="0" smtClean="0"/>
              <a:t>Form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387" y="1529697"/>
            <a:ext cx="4264351" cy="44694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33" y="1432417"/>
            <a:ext cx="6505740" cy="488292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290273" y="1726250"/>
            <a:ext cx="2008262" cy="606752"/>
          </a:xfrm>
          <a:prstGeom prst="ellipse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90273" y="1726250"/>
            <a:ext cx="2008262" cy="6067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298535" y="1640793"/>
            <a:ext cx="3144852" cy="3760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7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05" y="1747436"/>
            <a:ext cx="4264351" cy="446945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942975" y="2543175"/>
            <a:ext cx="1695450" cy="6762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38425" y="2188168"/>
            <a:ext cx="3739585" cy="7100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010" y="1924582"/>
            <a:ext cx="4038950" cy="41151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01815" y="495300"/>
            <a:ext cx="6245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Category Form to Alkali Form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010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85" y="2221252"/>
            <a:ext cx="4038950" cy="41151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35" y="1571625"/>
            <a:ext cx="4414090" cy="518755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276601" y="4463603"/>
            <a:ext cx="1095374" cy="5524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24288" y="1743075"/>
            <a:ext cx="3010647" cy="27205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0185" y="363040"/>
            <a:ext cx="982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From Alkali Metals Form showing details about them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330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80" y="2047904"/>
            <a:ext cx="4264351" cy="446945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71549" y="3457575"/>
            <a:ext cx="1619251" cy="6381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6"/>
          </p:cNvCxnSpPr>
          <p:nvPr/>
        </p:nvCxnSpPr>
        <p:spPr>
          <a:xfrm flipV="1">
            <a:off x="2590800" y="2495550"/>
            <a:ext cx="3980382" cy="12811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82" y="2326481"/>
            <a:ext cx="4153260" cy="417783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34591" y="514350"/>
            <a:ext cx="9289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Category Form To Alkaline Earth Metal Form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5301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07" y="1775293"/>
            <a:ext cx="4153260" cy="41778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56" y="1562099"/>
            <a:ext cx="4539820" cy="514183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200400" y="4000500"/>
            <a:ext cx="1019175" cy="5143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 flipV="1">
            <a:off x="4219575" y="1775293"/>
            <a:ext cx="2470581" cy="24823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3695" y="529542"/>
            <a:ext cx="11724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Alkaline Earth Metal Form to details about Alkaline Earth Metal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620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638" y="1305236"/>
            <a:ext cx="8938958" cy="2342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78" y="4000499"/>
            <a:ext cx="9845893" cy="275272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153400" y="1562100"/>
            <a:ext cx="914400" cy="2571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457325" y="1819275"/>
            <a:ext cx="7153275" cy="2181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76775" y="159528"/>
            <a:ext cx="410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Search By Nitrogen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3316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92" y="3933825"/>
            <a:ext cx="9762066" cy="2847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294" y="1068176"/>
            <a:ext cx="8937511" cy="2703724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191500" y="1638300"/>
            <a:ext cx="1076325" cy="333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514475" y="2019300"/>
            <a:ext cx="7239000" cy="1914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31505" y="223282"/>
            <a:ext cx="677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Showing All the information Stored in data base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985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2088" y="273046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</a:rPr>
              <a:t>Scope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8592" y="4356218"/>
            <a:ext cx="3384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1.This </a:t>
            </a:r>
            <a:r>
              <a:rPr lang="en-US" dirty="0" smtClean="0">
                <a:latin typeface="Times New Roman" panose="02020603050405020304" pitchFamily="18" charset="0"/>
              </a:rPr>
              <a:t>project runs at offline only. </a:t>
            </a:r>
            <a:endParaRPr lang="en-US" dirty="0" smtClean="0">
              <a:latin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</a:rPr>
              <a:t>2.This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</a:rPr>
              <a:t>must be install in user pc</a:t>
            </a:r>
            <a:r>
              <a:rPr lang="en-US" dirty="0" smtClean="0">
                <a:latin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5450" y="1430938"/>
            <a:ext cx="7449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</a:rPr>
              <a:t>project will be </a:t>
            </a:r>
            <a:r>
              <a:rPr lang="en-US" dirty="0" err="1">
                <a:latin typeface="Times New Roman" panose="02020603050405020304" pitchFamily="18" charset="0"/>
              </a:rPr>
              <a:t>helful</a:t>
            </a:r>
            <a:r>
              <a:rPr lang="en-US" dirty="0">
                <a:latin typeface="Times New Roman" panose="02020603050405020304" pitchFamily="18" charset="0"/>
              </a:rPr>
              <a:t> for the school, college and university </a:t>
            </a:r>
            <a:r>
              <a:rPr lang="en-US" dirty="0" smtClean="0">
                <a:latin typeface="Times New Roman" panose="02020603050405020304" pitchFamily="18" charset="0"/>
              </a:rPr>
              <a:t>students.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</a:rPr>
              <a:t>Its helpful for learning chemistry.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</a:rPr>
              <a:t>Many extra features can be added which will be helpful for better learning.</a:t>
            </a: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3097" y="2870495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</a:rPr>
              <a:t>Limitations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91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4728" y="700755"/>
            <a:ext cx="2187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</a:rPr>
              <a:t>Conclusion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3281" y="1906158"/>
            <a:ext cx="8379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It was </a:t>
            </a:r>
            <a:r>
              <a:rPr lang="en-US" dirty="0" smtClean="0">
                <a:latin typeface="Times New Roman" panose="02020603050405020304" pitchFamily="18" charset="0"/>
              </a:rPr>
              <a:t>a  </a:t>
            </a:r>
            <a:r>
              <a:rPr lang="en-US" dirty="0" smtClean="0">
                <a:latin typeface="Times New Roman" panose="02020603050405020304" pitchFamily="18" charset="0"/>
              </a:rPr>
              <a:t>great experience for me. I have faced a lot </a:t>
            </a:r>
            <a:r>
              <a:rPr lang="en-US" dirty="0" smtClean="0">
                <a:latin typeface="Times New Roman" panose="02020603050405020304" pitchFamily="18" charset="0"/>
              </a:rPr>
              <a:t> of </a:t>
            </a:r>
            <a:r>
              <a:rPr lang="en-US" dirty="0" smtClean="0">
                <a:latin typeface="Times New Roman" panose="02020603050405020304" pitchFamily="18" charset="0"/>
              </a:rPr>
              <a:t>problems in different </a:t>
            </a:r>
            <a:r>
              <a:rPr lang="en-US" dirty="0" err="1" smtClean="0">
                <a:latin typeface="Times New Roman" panose="02020603050405020304" pitchFamily="18" charset="0"/>
              </a:rPr>
              <a:t>stagesin</a:t>
            </a:r>
            <a:r>
              <a:rPr lang="en-US" dirty="0" smtClean="0">
                <a:latin typeface="Times New Roman" panose="02020603050405020304" pitchFamily="18" charset="0"/>
              </a:rPr>
              <a:t> my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</a:rPr>
              <a:t>project Hopefully, I have </a:t>
            </a:r>
            <a:r>
              <a:rPr lang="en-US" dirty="0" err="1" smtClean="0">
                <a:latin typeface="Times New Roman" panose="02020603050405020304" pitchFamily="18" charset="0"/>
              </a:rPr>
              <a:t>sloved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</a:rPr>
              <a:t> these  problem </a:t>
            </a:r>
            <a:r>
              <a:rPr lang="en-US" dirty="0" smtClean="0">
                <a:latin typeface="Times New Roman" panose="02020603050405020304" pitchFamily="18" charset="0"/>
              </a:rPr>
              <a:t>with the help of internet. I </a:t>
            </a:r>
            <a:r>
              <a:rPr lang="en-US" dirty="0" smtClean="0">
                <a:latin typeface="Times New Roman" panose="02020603050405020304" pitchFamily="18" charset="0"/>
              </a:rPr>
              <a:t>think  project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</a:rPr>
              <a:t>is very </a:t>
            </a:r>
            <a:r>
              <a:rPr lang="en-US" dirty="0" smtClean="0">
                <a:latin typeface="Times New Roman" panose="02020603050405020304" pitchFamily="18" charset="0"/>
              </a:rPr>
              <a:t> essential </a:t>
            </a:r>
            <a:r>
              <a:rPr lang="en-US" dirty="0" smtClean="0">
                <a:latin typeface="Times New Roman" panose="02020603050405020304" pitchFamily="18" charset="0"/>
              </a:rPr>
              <a:t>for student. It gives me huge knowledge </a:t>
            </a:r>
            <a:r>
              <a:rPr lang="en-US" dirty="0" smtClean="0">
                <a:latin typeface="Times New Roman" panose="02020603050405020304" pitchFamily="18" charset="0"/>
              </a:rPr>
              <a:t>about  any language In </a:t>
            </a:r>
            <a:r>
              <a:rPr lang="en-US" dirty="0" smtClean="0">
                <a:latin typeface="Times New Roman" panose="02020603050405020304" pitchFamily="18" charset="0"/>
              </a:rPr>
              <a:t>logical </a:t>
            </a:r>
            <a:endParaRPr lang="en-US" dirty="0" smtClean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sence</a:t>
            </a:r>
            <a:r>
              <a:rPr lang="en-US" dirty="0" smtClean="0">
                <a:latin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1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4352" y="2922662"/>
            <a:ext cx="2506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08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5645" y="863125"/>
            <a:ext cx="2448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438275" y="1733550"/>
            <a:ext cx="9947788" cy="3787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day to day life we need various common Apps for various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purposes.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Periodic Table with Windows Form is such kind of desktop application that includes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Atoms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Atomic Table provides a convenient place to learn about the atoms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designed for people to know the information about  atoms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Its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 be helpful for the school ,college and university students who wants to learn about the atoms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Atomic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is an object oriented programming language based desktop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programming language is used to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an arrangement of some important information about Atoms, it helps easy to learn to user.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8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8600" y="504825"/>
            <a:ext cx="4600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</a:rPr>
              <a:t>Features Of The Project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2225" y="1647825"/>
            <a:ext cx="345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</a:rPr>
              <a:t>Main Form of Periodic Table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5363" y="2344519"/>
            <a:ext cx="2973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</a:rPr>
              <a:t>Category of Atoms Button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</a:rPr>
              <a:t>Search </a:t>
            </a:r>
            <a:r>
              <a:rPr lang="en-US" dirty="0">
                <a:latin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</a:rPr>
              <a:t>ption Button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</a:rPr>
              <a:t>Atomic Symbol Button .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6025" y="3743325"/>
            <a:ext cx="2089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</a:rPr>
              <a:t>Category Form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9718" y="4434245"/>
            <a:ext cx="29191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</a:rPr>
              <a:t>Alkali Metal button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</a:rPr>
              <a:t>Alkaline Earth Metal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</a:rPr>
              <a:t>Transition Metal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</a:rPr>
              <a:t>Post Transition Metal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</a:rPr>
              <a:t>Metalloids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</a:rPr>
              <a:t>Other Nonmetals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3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57550" y="781050"/>
            <a:ext cx="19416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</a:rPr>
              <a:t>Halogens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</a:rPr>
              <a:t>Noble Gases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</a:rPr>
              <a:t>Lanthanides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</a:rPr>
              <a:t>Actinides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</a:rPr>
              <a:t>Super Actinides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</a:rPr>
              <a:t>All items</a:t>
            </a: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71700" y="3171825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</a:rPr>
              <a:t>Search Option Form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1019" y="3900607"/>
            <a:ext cx="2736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</a:rPr>
              <a:t>Search by Atomic 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</a:rPr>
              <a:t>Show all information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96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21790" y="689142"/>
            <a:ext cx="37078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Tools 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65092" y="1844075"/>
            <a:ext cx="6096000" cy="17512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Language: C#(C Sharp) .NET</a:t>
            </a:r>
            <a:endParaRPr lang="en-US" sz="1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Server: Microsoft SQL Server database</a:t>
            </a:r>
            <a:endParaRPr lang="en-US" sz="1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Compiler: Visual Studio 2015.</a:t>
            </a:r>
            <a:endParaRPr lang="en-US" sz="1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Editor: Visual Studio 2015/Notepad++.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4915" y="3951495"/>
            <a:ext cx="2639441" cy="613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65092" y="4854602"/>
            <a:ext cx="6096000" cy="8576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 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must be installed in user PC.</a:t>
            </a:r>
            <a:endParaRPr lang="en-US" sz="1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 Supported .NET framework must be installed.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70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6740" y="692209"/>
            <a:ext cx="2042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</a:rPr>
              <a:t>Flow Chart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78752" y="1418602"/>
            <a:ext cx="1213502" cy="495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</a:rPr>
              <a:t>Start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18931" y="2555193"/>
            <a:ext cx="1427148" cy="444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</a:rPr>
              <a:t>Main Form</a:t>
            </a:r>
            <a:endParaRPr lang="en-US" dirty="0">
              <a:latin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>
            <a:off x="5781230" y="1862983"/>
            <a:ext cx="51275" cy="69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51746" y="3640509"/>
            <a:ext cx="2427006" cy="4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</a:rPr>
              <a:t>Category Of Atom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46078" y="3717421"/>
            <a:ext cx="1922803" cy="39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</a:rPr>
              <a:t>Search Option</a:t>
            </a:r>
            <a:endParaRPr lang="en-US" dirty="0">
              <a:latin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4" idx="2"/>
            <a:endCxn id="10" idx="0"/>
          </p:cNvCxnSpPr>
          <p:nvPr/>
        </p:nvCxnSpPr>
        <p:spPr>
          <a:xfrm flipH="1">
            <a:off x="3965249" y="2999574"/>
            <a:ext cx="1867256" cy="64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11" idx="0"/>
          </p:cNvCxnSpPr>
          <p:nvPr/>
        </p:nvCxnSpPr>
        <p:spPr>
          <a:xfrm>
            <a:off x="5832505" y="2999574"/>
            <a:ext cx="1674975" cy="71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37204" y="4999290"/>
            <a:ext cx="16407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</a:rPr>
              <a:t>Show Details According to category</a:t>
            </a:r>
            <a:endParaRPr lang="en-US" dirty="0">
              <a:latin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>
            <a:stCxn id="10" idx="2"/>
            <a:endCxn id="18" idx="0"/>
          </p:cNvCxnSpPr>
          <p:nvPr/>
        </p:nvCxnSpPr>
        <p:spPr>
          <a:xfrm flipH="1">
            <a:off x="3657600" y="4115413"/>
            <a:ext cx="307649" cy="88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077144" y="4999290"/>
            <a:ext cx="2545419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</a:rPr>
              <a:t>1.Search by name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</a:rPr>
              <a:t>2.Show all item</a:t>
            </a:r>
            <a:endParaRPr lang="en-US" dirty="0">
              <a:latin typeface="Times New Roman" panose="02020603050405020304" pitchFamily="18" charset="0"/>
            </a:endParaRPr>
          </a:p>
        </p:txBody>
      </p:sp>
      <p:cxnSp>
        <p:nvCxnSpPr>
          <p:cNvPr id="24" name="Straight Arrow Connector 23"/>
          <p:cNvCxnSpPr>
            <a:stCxn id="11" idx="2"/>
          </p:cNvCxnSpPr>
          <p:nvPr/>
        </p:nvCxnSpPr>
        <p:spPr>
          <a:xfrm>
            <a:off x="7507480" y="4115413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845892" y="1751888"/>
            <a:ext cx="18117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</a:rPr>
              <a:t>Show Details about All the Atom</a:t>
            </a:r>
            <a:endParaRPr lang="en-US" dirty="0">
              <a:latin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stCxn id="4" idx="1"/>
            <a:endCxn id="25" idx="3"/>
          </p:cNvCxnSpPr>
          <p:nvPr/>
        </p:nvCxnSpPr>
        <p:spPr>
          <a:xfrm flipH="1" flipV="1">
            <a:off x="3657600" y="2209088"/>
            <a:ext cx="1461331" cy="56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4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4931" y="266458"/>
            <a:ext cx="4794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Periodic Table Main Form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66" y="1367326"/>
            <a:ext cx="10058401" cy="48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1905" y="628650"/>
            <a:ext cx="1019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Showing details by clicking Atomic Symbol </a:t>
            </a:r>
            <a:r>
              <a:rPr lang="en-US" sz="3200" dirty="0" smtClean="0">
                <a:solidFill>
                  <a:srgbClr val="FF0000"/>
                </a:solidFill>
              </a:rPr>
              <a:t>(Na) </a:t>
            </a:r>
            <a:r>
              <a:rPr lang="en-US" sz="3200" dirty="0" smtClean="0"/>
              <a:t>Button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98" y="2042445"/>
            <a:ext cx="6443529" cy="432606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76016" y="3179034"/>
            <a:ext cx="358923" cy="2734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5" y="1918432"/>
            <a:ext cx="3793470" cy="445008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734939" y="2042445"/>
            <a:ext cx="7218436" cy="1273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06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9301" y="542683"/>
            <a:ext cx="137962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Showing details by clicking Atomic Symbol </a:t>
            </a:r>
            <a:r>
              <a:rPr lang="en-US" sz="3200" dirty="0" smtClean="0">
                <a:solidFill>
                  <a:srgbClr val="FF0000"/>
                </a:solidFill>
              </a:rPr>
              <a:t>(Mg) </a:t>
            </a:r>
            <a:r>
              <a:rPr lang="en-US" sz="3200" dirty="0"/>
              <a:t>Button</a:t>
            </a:r>
          </a:p>
          <a:p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60" y="2042445"/>
            <a:ext cx="6443529" cy="432606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09301" y="3183405"/>
            <a:ext cx="358923" cy="2734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068224" y="2285068"/>
            <a:ext cx="7169922" cy="10350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787" y="2042445"/>
            <a:ext cx="3332860" cy="432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499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</dc:creator>
  <cp:lastModifiedBy>Hasan</cp:lastModifiedBy>
  <cp:revision>37</cp:revision>
  <dcterms:created xsi:type="dcterms:W3CDTF">2018-07-29T08:21:39Z</dcterms:created>
  <dcterms:modified xsi:type="dcterms:W3CDTF">2018-07-29T18:25:09Z</dcterms:modified>
</cp:coreProperties>
</file>