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9" r:id="rId3"/>
    <p:sldId id="258" r:id="rId4"/>
    <p:sldId id="260" r:id="rId5"/>
    <p:sldId id="262" r:id="rId6"/>
    <p:sldId id="263" r:id="rId7"/>
    <p:sldId id="264" r:id="rId8"/>
    <p:sldId id="280" r:id="rId9"/>
    <p:sldId id="281" r:id="rId10"/>
    <p:sldId id="285" r:id="rId11"/>
    <p:sldId id="265" r:id="rId12"/>
    <p:sldId id="282" r:id="rId13"/>
    <p:sldId id="283" r:id="rId14"/>
    <p:sldId id="284" r:id="rId15"/>
    <p:sldId id="266" r:id="rId16"/>
    <p:sldId id="267" r:id="rId17"/>
    <p:sldId id="268" r:id="rId18"/>
    <p:sldId id="270" r:id="rId19"/>
    <p:sldId id="271" r:id="rId20"/>
    <p:sldId id="272" r:id="rId21"/>
    <p:sldId id="273" r:id="rId22"/>
    <p:sldId id="261" r:id="rId23"/>
    <p:sldId id="275" r:id="rId24"/>
    <p:sldId id="276" r:id="rId25"/>
    <p:sldId id="277"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Montserrat SemiBold" panose="000007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FFA44-CB0A-4649-BBA1-74010572A766}" v="4" dt="2023-05-14T06:14:59.149"/>
  </p1510:revLst>
</p1510:revInfo>
</file>

<file path=ppt/tableStyles.xml><?xml version="1.0" encoding="utf-8"?>
<a:tblStyleLst xmlns:a="http://schemas.openxmlformats.org/drawingml/2006/main" def="{37B76275-AD6B-4869-A3A7-DDAA24CE63F0}">
  <a:tblStyle styleId="{37B76275-AD6B-4869-A3A7-DDAA24CE63F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8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khadeer Shaik" userId="3c75e1dd1ee2e31a" providerId="LiveId" clId="{1BCFFA44-CB0A-4649-BBA1-74010572A766}"/>
    <pc:docChg chg="custSel addSld delSld modSld sldOrd">
      <pc:chgData name="Abdul khadeer Shaik" userId="3c75e1dd1ee2e31a" providerId="LiveId" clId="{1BCFFA44-CB0A-4649-BBA1-74010572A766}" dt="2023-05-14T06:20:57.072" v="574" actId="20577"/>
      <pc:docMkLst>
        <pc:docMk/>
      </pc:docMkLst>
      <pc:sldChg chg="modSp mod">
        <pc:chgData name="Abdul khadeer Shaik" userId="3c75e1dd1ee2e31a" providerId="LiveId" clId="{1BCFFA44-CB0A-4649-BBA1-74010572A766}" dt="2023-05-13T18:46:31.793" v="413" actId="20577"/>
        <pc:sldMkLst>
          <pc:docMk/>
          <pc:sldMk cId="0" sldId="256"/>
        </pc:sldMkLst>
        <pc:spChg chg="mod">
          <ac:chgData name="Abdul khadeer Shaik" userId="3c75e1dd1ee2e31a" providerId="LiveId" clId="{1BCFFA44-CB0A-4649-BBA1-74010572A766}" dt="2023-05-13T18:46:31.793" v="413" actId="20577"/>
          <ac:spMkLst>
            <pc:docMk/>
            <pc:sldMk cId="0" sldId="256"/>
            <ac:spMk id="135" creationId="{00000000-0000-0000-0000-000000000000}"/>
          </ac:spMkLst>
        </pc:spChg>
      </pc:sldChg>
      <pc:sldChg chg="delSp modSp mod">
        <pc:chgData name="Abdul khadeer Shaik" userId="3c75e1dd1ee2e31a" providerId="LiveId" clId="{1BCFFA44-CB0A-4649-BBA1-74010572A766}" dt="2023-05-13T18:47:08.645" v="416" actId="1076"/>
        <pc:sldMkLst>
          <pc:docMk/>
          <pc:sldMk cId="0" sldId="260"/>
        </pc:sldMkLst>
        <pc:picChg chg="mod">
          <ac:chgData name="Abdul khadeer Shaik" userId="3c75e1dd1ee2e31a" providerId="LiveId" clId="{1BCFFA44-CB0A-4649-BBA1-74010572A766}" dt="2023-05-13T18:47:08.645" v="416" actId="1076"/>
          <ac:picMkLst>
            <pc:docMk/>
            <pc:sldMk cId="0" sldId="260"/>
            <ac:picMk id="169" creationId="{00000000-0000-0000-0000-000000000000}"/>
          </ac:picMkLst>
        </pc:picChg>
        <pc:picChg chg="del mod">
          <ac:chgData name="Abdul khadeer Shaik" userId="3c75e1dd1ee2e31a" providerId="LiveId" clId="{1BCFFA44-CB0A-4649-BBA1-74010572A766}" dt="2023-05-13T18:47:03.888" v="415" actId="21"/>
          <ac:picMkLst>
            <pc:docMk/>
            <pc:sldMk cId="0" sldId="260"/>
            <ac:picMk id="170" creationId="{00000000-0000-0000-0000-000000000000}"/>
          </ac:picMkLst>
        </pc:picChg>
      </pc:sldChg>
      <pc:sldChg chg="ord">
        <pc:chgData name="Abdul khadeer Shaik" userId="3c75e1dd1ee2e31a" providerId="LiveId" clId="{1BCFFA44-CB0A-4649-BBA1-74010572A766}" dt="2023-05-13T18:47:31.015" v="418"/>
        <pc:sldMkLst>
          <pc:docMk/>
          <pc:sldMk cId="0" sldId="261"/>
        </pc:sldMkLst>
      </pc:sldChg>
      <pc:sldChg chg="modSp mod">
        <pc:chgData name="Abdul khadeer Shaik" userId="3c75e1dd1ee2e31a" providerId="LiveId" clId="{1BCFFA44-CB0A-4649-BBA1-74010572A766}" dt="2023-05-14T06:18:39.144" v="540" actId="20577"/>
        <pc:sldMkLst>
          <pc:docMk/>
          <pc:sldMk cId="0" sldId="265"/>
        </pc:sldMkLst>
        <pc:spChg chg="mod">
          <ac:chgData name="Abdul khadeer Shaik" userId="3c75e1dd1ee2e31a" providerId="LiveId" clId="{1BCFFA44-CB0A-4649-BBA1-74010572A766}" dt="2023-05-14T06:18:39.144" v="540" actId="20577"/>
          <ac:spMkLst>
            <pc:docMk/>
            <pc:sldMk cId="0" sldId="265"/>
            <ac:spMk id="216" creationId="{00000000-0000-0000-0000-000000000000}"/>
          </ac:spMkLst>
        </pc:spChg>
      </pc:sldChg>
      <pc:sldChg chg="modSp mod">
        <pc:chgData name="Abdul khadeer Shaik" userId="3c75e1dd1ee2e31a" providerId="LiveId" clId="{1BCFFA44-CB0A-4649-BBA1-74010572A766}" dt="2023-05-13T18:26:23.770" v="244" actId="1076"/>
        <pc:sldMkLst>
          <pc:docMk/>
          <pc:sldMk cId="0" sldId="276"/>
        </pc:sldMkLst>
        <pc:spChg chg="mod">
          <ac:chgData name="Abdul khadeer Shaik" userId="3c75e1dd1ee2e31a" providerId="LiveId" clId="{1BCFFA44-CB0A-4649-BBA1-74010572A766}" dt="2023-05-13T18:26:23.770" v="244" actId="1076"/>
          <ac:spMkLst>
            <pc:docMk/>
            <pc:sldMk cId="0" sldId="276"/>
            <ac:spMk id="294" creationId="{00000000-0000-0000-0000-000000000000}"/>
          </ac:spMkLst>
        </pc:spChg>
      </pc:sldChg>
      <pc:sldChg chg="modSp mod">
        <pc:chgData name="Abdul khadeer Shaik" userId="3c75e1dd1ee2e31a" providerId="LiveId" clId="{1BCFFA44-CB0A-4649-BBA1-74010572A766}" dt="2023-05-13T18:28:12.627" v="359" actId="20577"/>
        <pc:sldMkLst>
          <pc:docMk/>
          <pc:sldMk cId="0" sldId="277"/>
        </pc:sldMkLst>
        <pc:spChg chg="mod">
          <ac:chgData name="Abdul khadeer Shaik" userId="3c75e1dd1ee2e31a" providerId="LiveId" clId="{1BCFFA44-CB0A-4649-BBA1-74010572A766}" dt="2023-05-13T18:28:12.627" v="359" actId="20577"/>
          <ac:spMkLst>
            <pc:docMk/>
            <pc:sldMk cId="0" sldId="277"/>
            <ac:spMk id="301" creationId="{00000000-0000-0000-0000-000000000000}"/>
          </ac:spMkLst>
        </pc:spChg>
      </pc:sldChg>
      <pc:sldChg chg="del">
        <pc:chgData name="Abdul khadeer Shaik" userId="3c75e1dd1ee2e31a" providerId="LiveId" clId="{1BCFFA44-CB0A-4649-BBA1-74010572A766}" dt="2023-05-13T18:40:54.512" v="360" actId="2696"/>
        <pc:sldMkLst>
          <pc:docMk/>
          <pc:sldMk cId="0" sldId="278"/>
        </pc:sldMkLst>
      </pc:sldChg>
      <pc:sldChg chg="modSp mod">
        <pc:chgData name="Abdul khadeer Shaik" userId="3c75e1dd1ee2e31a" providerId="LiveId" clId="{1BCFFA44-CB0A-4649-BBA1-74010572A766}" dt="2023-05-13T18:46:14.772" v="411" actId="1076"/>
        <pc:sldMkLst>
          <pc:docMk/>
          <pc:sldMk cId="566200059" sldId="279"/>
        </pc:sldMkLst>
        <pc:spChg chg="mod">
          <ac:chgData name="Abdul khadeer Shaik" userId="3c75e1dd1ee2e31a" providerId="LiveId" clId="{1BCFFA44-CB0A-4649-BBA1-74010572A766}" dt="2023-05-13T18:46:14.772" v="411" actId="1076"/>
          <ac:spMkLst>
            <pc:docMk/>
            <pc:sldMk cId="566200059" sldId="279"/>
            <ac:spMk id="2" creationId="{4B693ED4-AA66-14B9-E440-0C65A81DD149}"/>
          </ac:spMkLst>
        </pc:spChg>
      </pc:sldChg>
      <pc:sldChg chg="modSp new mod">
        <pc:chgData name="Abdul khadeer Shaik" userId="3c75e1dd1ee2e31a" providerId="LiveId" clId="{1BCFFA44-CB0A-4649-BBA1-74010572A766}" dt="2023-05-13T18:49:00.349" v="424" actId="20577"/>
        <pc:sldMkLst>
          <pc:docMk/>
          <pc:sldMk cId="3479866815" sldId="280"/>
        </pc:sldMkLst>
        <pc:spChg chg="mod">
          <ac:chgData name="Abdul khadeer Shaik" userId="3c75e1dd1ee2e31a" providerId="LiveId" clId="{1BCFFA44-CB0A-4649-BBA1-74010572A766}" dt="2023-05-13T18:48:55.867" v="423" actId="1076"/>
          <ac:spMkLst>
            <pc:docMk/>
            <pc:sldMk cId="3479866815" sldId="280"/>
            <ac:spMk id="2" creationId="{1931D54B-42B4-4B7D-7359-E2786CADE9C8}"/>
          </ac:spMkLst>
        </pc:spChg>
        <pc:spChg chg="mod">
          <ac:chgData name="Abdul khadeer Shaik" userId="3c75e1dd1ee2e31a" providerId="LiveId" clId="{1BCFFA44-CB0A-4649-BBA1-74010572A766}" dt="2023-05-13T18:49:00.349" v="424" actId="20577"/>
          <ac:spMkLst>
            <pc:docMk/>
            <pc:sldMk cId="3479866815" sldId="280"/>
            <ac:spMk id="3" creationId="{D81E7D3B-F495-A864-DA73-230433E65BE2}"/>
          </ac:spMkLst>
        </pc:spChg>
      </pc:sldChg>
      <pc:sldChg chg="modSp new mod">
        <pc:chgData name="Abdul khadeer Shaik" userId="3c75e1dd1ee2e31a" providerId="LiveId" clId="{1BCFFA44-CB0A-4649-BBA1-74010572A766}" dt="2023-05-13T18:48:40.174" v="422" actId="1076"/>
        <pc:sldMkLst>
          <pc:docMk/>
          <pc:sldMk cId="4196678993" sldId="281"/>
        </pc:sldMkLst>
        <pc:spChg chg="mod">
          <ac:chgData name="Abdul khadeer Shaik" userId="3c75e1dd1ee2e31a" providerId="LiveId" clId="{1BCFFA44-CB0A-4649-BBA1-74010572A766}" dt="2023-05-13T18:48:40.174" v="422" actId="1076"/>
          <ac:spMkLst>
            <pc:docMk/>
            <pc:sldMk cId="4196678993" sldId="281"/>
            <ac:spMk id="2" creationId="{498F10C5-42AA-4162-B9F1-8680E095BAB7}"/>
          </ac:spMkLst>
        </pc:spChg>
        <pc:spChg chg="mod">
          <ac:chgData name="Abdul khadeer Shaik" userId="3c75e1dd1ee2e31a" providerId="LiveId" clId="{1BCFFA44-CB0A-4649-BBA1-74010572A766}" dt="2023-05-13T18:43:31.125" v="388" actId="14100"/>
          <ac:spMkLst>
            <pc:docMk/>
            <pc:sldMk cId="4196678993" sldId="281"/>
            <ac:spMk id="3" creationId="{5AB4194B-F762-7751-3BEF-46FD63FDE825}"/>
          </ac:spMkLst>
        </pc:spChg>
      </pc:sldChg>
      <pc:sldChg chg="addSp delSp modSp new mod">
        <pc:chgData name="Abdul khadeer Shaik" userId="3c75e1dd1ee2e31a" providerId="LiveId" clId="{1BCFFA44-CB0A-4649-BBA1-74010572A766}" dt="2023-05-14T06:18:17.263" v="535" actId="20577"/>
        <pc:sldMkLst>
          <pc:docMk/>
          <pc:sldMk cId="1212288079" sldId="282"/>
        </pc:sldMkLst>
        <pc:spChg chg="mod">
          <ac:chgData name="Abdul khadeer Shaik" userId="3c75e1dd1ee2e31a" providerId="LiveId" clId="{1BCFFA44-CB0A-4649-BBA1-74010572A766}" dt="2023-05-14T06:18:17.263" v="535" actId="20577"/>
          <ac:spMkLst>
            <pc:docMk/>
            <pc:sldMk cId="1212288079" sldId="282"/>
            <ac:spMk id="2" creationId="{2CD1DD41-8F3D-AD5A-2639-72B1D06296D9}"/>
          </ac:spMkLst>
        </pc:spChg>
        <pc:spChg chg="del mod">
          <ac:chgData name="Abdul khadeer Shaik" userId="3c75e1dd1ee2e31a" providerId="LiveId" clId="{1BCFFA44-CB0A-4649-BBA1-74010572A766}" dt="2023-05-14T06:10:16.765" v="459" actId="21"/>
          <ac:spMkLst>
            <pc:docMk/>
            <pc:sldMk cId="1212288079" sldId="282"/>
            <ac:spMk id="3" creationId="{974E30B8-5FCE-C4C7-7DDC-6C2159BFF1AB}"/>
          </ac:spMkLst>
        </pc:spChg>
        <pc:picChg chg="add mod">
          <ac:chgData name="Abdul khadeer Shaik" userId="3c75e1dd1ee2e31a" providerId="LiveId" clId="{1BCFFA44-CB0A-4649-BBA1-74010572A766}" dt="2023-05-14T06:10:38.445" v="463" actId="14100"/>
          <ac:picMkLst>
            <pc:docMk/>
            <pc:sldMk cId="1212288079" sldId="282"/>
            <ac:picMk id="5" creationId="{8DAFBD0E-FF1E-75F6-31E5-34632CB279FD}"/>
          </ac:picMkLst>
        </pc:picChg>
      </pc:sldChg>
      <pc:sldChg chg="addSp delSp modSp new mod">
        <pc:chgData name="Abdul khadeer Shaik" userId="3c75e1dd1ee2e31a" providerId="LiveId" clId="{1BCFFA44-CB0A-4649-BBA1-74010572A766}" dt="2023-05-14T06:18:56.209" v="543" actId="20577"/>
        <pc:sldMkLst>
          <pc:docMk/>
          <pc:sldMk cId="2640646045" sldId="283"/>
        </pc:sldMkLst>
        <pc:spChg chg="mod">
          <ac:chgData name="Abdul khadeer Shaik" userId="3c75e1dd1ee2e31a" providerId="LiveId" clId="{1BCFFA44-CB0A-4649-BBA1-74010572A766}" dt="2023-05-14T06:18:56.209" v="543" actId="20577"/>
          <ac:spMkLst>
            <pc:docMk/>
            <pc:sldMk cId="2640646045" sldId="283"/>
            <ac:spMk id="2" creationId="{F79A796A-F20D-C4C5-867C-976274D4D5E0}"/>
          </ac:spMkLst>
        </pc:spChg>
        <pc:spChg chg="del mod">
          <ac:chgData name="Abdul khadeer Shaik" userId="3c75e1dd1ee2e31a" providerId="LiveId" clId="{1BCFFA44-CB0A-4649-BBA1-74010572A766}" dt="2023-05-14T06:11:25.332" v="467" actId="21"/>
          <ac:spMkLst>
            <pc:docMk/>
            <pc:sldMk cId="2640646045" sldId="283"/>
            <ac:spMk id="3" creationId="{C5B107F4-8B68-D120-BB47-1A6534B5F9DF}"/>
          </ac:spMkLst>
        </pc:spChg>
        <pc:picChg chg="add mod">
          <ac:chgData name="Abdul khadeer Shaik" userId="3c75e1dd1ee2e31a" providerId="LiveId" clId="{1BCFFA44-CB0A-4649-BBA1-74010572A766}" dt="2023-05-14T06:12:48.067" v="497" actId="14100"/>
          <ac:picMkLst>
            <pc:docMk/>
            <pc:sldMk cId="2640646045" sldId="283"/>
            <ac:picMk id="5" creationId="{7336137D-414A-D2E9-3ACA-5E73BEFD57A3}"/>
          </ac:picMkLst>
        </pc:picChg>
      </pc:sldChg>
      <pc:sldChg chg="addSp delSp modSp new mod">
        <pc:chgData name="Abdul khadeer Shaik" userId="3c75e1dd1ee2e31a" providerId="LiveId" clId="{1BCFFA44-CB0A-4649-BBA1-74010572A766}" dt="2023-05-14T06:19:26.399" v="547" actId="20577"/>
        <pc:sldMkLst>
          <pc:docMk/>
          <pc:sldMk cId="1636879956" sldId="284"/>
        </pc:sldMkLst>
        <pc:spChg chg="mod">
          <ac:chgData name="Abdul khadeer Shaik" userId="3c75e1dd1ee2e31a" providerId="LiveId" clId="{1BCFFA44-CB0A-4649-BBA1-74010572A766}" dt="2023-05-14T06:19:26.399" v="547" actId="20577"/>
          <ac:spMkLst>
            <pc:docMk/>
            <pc:sldMk cId="1636879956" sldId="284"/>
            <ac:spMk id="2" creationId="{0B1CF67F-96E1-FCAD-58CE-9F3AA83071F7}"/>
          </ac:spMkLst>
        </pc:spChg>
        <pc:spChg chg="del mod">
          <ac:chgData name="Abdul khadeer Shaik" userId="3c75e1dd1ee2e31a" providerId="LiveId" clId="{1BCFFA44-CB0A-4649-BBA1-74010572A766}" dt="2023-05-14T06:13:24.929" v="499" actId="21"/>
          <ac:spMkLst>
            <pc:docMk/>
            <pc:sldMk cId="1636879956" sldId="284"/>
            <ac:spMk id="3" creationId="{3D755C84-EF84-1724-B24B-7F801DBAF398}"/>
          </ac:spMkLst>
        </pc:spChg>
        <pc:picChg chg="add del mod">
          <ac:chgData name="Abdul khadeer Shaik" userId="3c75e1dd1ee2e31a" providerId="LiveId" clId="{1BCFFA44-CB0A-4649-BBA1-74010572A766}" dt="2023-05-14T06:14:43.560" v="528" actId="21"/>
          <ac:picMkLst>
            <pc:docMk/>
            <pc:sldMk cId="1636879956" sldId="284"/>
            <ac:picMk id="5" creationId="{5398A03E-FD98-BEB8-30AB-31FB0E00E090}"/>
          </ac:picMkLst>
        </pc:picChg>
        <pc:picChg chg="add mod">
          <ac:chgData name="Abdul khadeer Shaik" userId="3c75e1dd1ee2e31a" providerId="LiveId" clId="{1BCFFA44-CB0A-4649-BBA1-74010572A766}" dt="2023-05-14T06:15:23.820" v="533" actId="14100"/>
          <ac:picMkLst>
            <pc:docMk/>
            <pc:sldMk cId="1636879956" sldId="284"/>
            <ac:picMk id="6" creationId="{7EA722FA-46B4-6F43-F0BD-6930A7C4B644}"/>
          </ac:picMkLst>
        </pc:picChg>
      </pc:sldChg>
      <pc:sldChg chg="modSp new mod">
        <pc:chgData name="Abdul khadeer Shaik" userId="3c75e1dd1ee2e31a" providerId="LiveId" clId="{1BCFFA44-CB0A-4649-BBA1-74010572A766}" dt="2023-05-14T06:20:57.072" v="574" actId="20577"/>
        <pc:sldMkLst>
          <pc:docMk/>
          <pc:sldMk cId="1811012912" sldId="285"/>
        </pc:sldMkLst>
        <pc:spChg chg="mod">
          <ac:chgData name="Abdul khadeer Shaik" userId="3c75e1dd1ee2e31a" providerId="LiveId" clId="{1BCFFA44-CB0A-4649-BBA1-74010572A766}" dt="2023-05-14T06:20:57.072" v="574" actId="20577"/>
          <ac:spMkLst>
            <pc:docMk/>
            <pc:sldMk cId="1811012912" sldId="285"/>
            <ac:spMk id="2" creationId="{0D75BB78-9E59-B132-A398-E2D6C3D94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f942080b4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f942080b4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942080b4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f942080b4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7d5239f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7d5239f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7d5239fc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7d5239fc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7d5239fc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7d5239fc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81177aa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81177aa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7d5239fc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7d5239f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7d5239fc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7d5239fc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7d5239fc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7d5239fc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81177aa4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81177aa4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56e8a92b8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56e8a92b8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57f32737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57f32737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81177aa4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81177aa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194300e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f194300e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81177aa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81177aa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81177aa4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81177aa4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81177aa4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81177aa4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a:solidFill>
                  <a:schemeClr val="lt1"/>
                </a:solidFill>
                <a:latin typeface="Lato"/>
                <a:ea typeface="Lato"/>
                <a:cs typeface="Lato"/>
                <a:sym typeface="Lato"/>
              </a:defRPr>
            </a:lvl1pPr>
            <a:lvl2pPr lvl="1" algn="r">
              <a:buNone/>
              <a:defRPr>
                <a:solidFill>
                  <a:schemeClr val="lt1"/>
                </a:solidFill>
                <a:latin typeface="Lato"/>
                <a:ea typeface="Lato"/>
                <a:cs typeface="Lato"/>
                <a:sym typeface="Lato"/>
              </a:defRPr>
            </a:lvl2pPr>
            <a:lvl3pPr lvl="2" algn="r">
              <a:buNone/>
              <a:defRPr>
                <a:solidFill>
                  <a:schemeClr val="lt1"/>
                </a:solidFill>
                <a:latin typeface="Lato"/>
                <a:ea typeface="Lato"/>
                <a:cs typeface="Lato"/>
                <a:sym typeface="Lato"/>
              </a:defRPr>
            </a:lvl3pPr>
            <a:lvl4pPr lvl="3" algn="r">
              <a:buNone/>
              <a:defRPr>
                <a:solidFill>
                  <a:schemeClr val="lt1"/>
                </a:solidFill>
                <a:latin typeface="Lato"/>
                <a:ea typeface="Lato"/>
                <a:cs typeface="Lato"/>
                <a:sym typeface="Lato"/>
              </a:defRPr>
            </a:lvl4pPr>
            <a:lvl5pPr lvl="4" algn="r">
              <a:buNone/>
              <a:defRPr>
                <a:solidFill>
                  <a:schemeClr val="lt1"/>
                </a:solidFill>
                <a:latin typeface="Lato"/>
                <a:ea typeface="Lato"/>
                <a:cs typeface="Lato"/>
                <a:sym typeface="Lato"/>
              </a:defRPr>
            </a:lvl5pPr>
            <a:lvl6pPr lvl="5" algn="r">
              <a:buNone/>
              <a:defRPr>
                <a:solidFill>
                  <a:schemeClr val="lt1"/>
                </a:solidFill>
                <a:latin typeface="Lato"/>
                <a:ea typeface="Lato"/>
                <a:cs typeface="Lato"/>
                <a:sym typeface="Lato"/>
              </a:defRPr>
            </a:lvl6pPr>
            <a:lvl7pPr lvl="6" algn="r">
              <a:buNone/>
              <a:defRPr>
                <a:solidFill>
                  <a:schemeClr val="lt1"/>
                </a:solidFill>
                <a:latin typeface="Lato"/>
                <a:ea typeface="Lato"/>
                <a:cs typeface="Lato"/>
                <a:sym typeface="Lato"/>
              </a:defRPr>
            </a:lvl7pPr>
            <a:lvl8pPr lvl="7" algn="r">
              <a:buNone/>
              <a:defRPr>
                <a:solidFill>
                  <a:schemeClr val="lt1"/>
                </a:solidFill>
                <a:latin typeface="Lato"/>
                <a:ea typeface="Lato"/>
                <a:cs typeface="Lato"/>
                <a:sym typeface="Lato"/>
              </a:defRPr>
            </a:lvl8pPr>
            <a:lvl9pPr lvl="8" algn="r">
              <a:buNone/>
              <a:defRPr>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20409" y="-100833"/>
            <a:ext cx="4201200" cy="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500" b="1" dirty="0"/>
          </a:p>
          <a:p>
            <a:pPr marL="0" lvl="0" indent="0" algn="l" rtl="0">
              <a:spcBef>
                <a:spcPts val="0"/>
              </a:spcBef>
              <a:spcAft>
                <a:spcPts val="0"/>
              </a:spcAft>
              <a:buNone/>
            </a:pPr>
            <a:r>
              <a:rPr lang="en" sz="4500" b="1" dirty="0"/>
              <a:t>Resume </a:t>
            </a:r>
            <a:endParaRPr sz="4500" b="1" dirty="0"/>
          </a:p>
          <a:p>
            <a:pPr marL="0" lvl="0" indent="0" algn="l" rtl="0">
              <a:spcBef>
                <a:spcPts val="0"/>
              </a:spcBef>
              <a:spcAft>
                <a:spcPts val="0"/>
              </a:spcAft>
              <a:buNone/>
            </a:pPr>
            <a:r>
              <a:rPr lang="en" sz="4500" b="1" dirty="0"/>
              <a:t>Screening</a:t>
            </a:r>
            <a:endParaRPr sz="4500" b="1" dirty="0"/>
          </a:p>
        </p:txBody>
      </p:sp>
      <p:sp>
        <p:nvSpPr>
          <p:cNvPr id="135" name="Google Shape;135;p13"/>
          <p:cNvSpPr txBox="1">
            <a:spLocks noGrp="1"/>
          </p:cNvSpPr>
          <p:nvPr>
            <p:ph type="ctrTitle"/>
          </p:nvPr>
        </p:nvSpPr>
        <p:spPr>
          <a:xfrm>
            <a:off x="4244898" y="2522158"/>
            <a:ext cx="4899102" cy="924459"/>
          </a:xfrm>
          <a:prstGeom prst="rect">
            <a:avLst/>
          </a:prstGeom>
          <a:solidFill>
            <a:srgbClr val="82C7A5"/>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FFFFFF"/>
                </a:solidFill>
              </a:rPr>
              <a:t>Shaik Abdul Khadeer -20B81A05C1</a:t>
            </a:r>
            <a:br>
              <a:rPr lang="en" sz="1500" b="1" dirty="0">
                <a:solidFill>
                  <a:schemeClr val="dk1"/>
                </a:solidFill>
              </a:rPr>
            </a:br>
            <a:r>
              <a:rPr lang="en-US" sz="1600" dirty="0">
                <a:solidFill>
                  <a:srgbClr val="FFFFFF"/>
                </a:solidFill>
              </a:rPr>
              <a:t>Prathima -20B81A05F5</a:t>
            </a:r>
            <a:br>
              <a:rPr lang="en-US" sz="1600" dirty="0">
                <a:solidFill>
                  <a:srgbClr val="FFFFFF"/>
                </a:solidFill>
              </a:rPr>
            </a:br>
            <a:r>
              <a:rPr lang="en-US" sz="1600" dirty="0">
                <a:solidFill>
                  <a:srgbClr val="FFFFFF"/>
                </a:solidFill>
              </a:rPr>
              <a:t>Siri Chandana -20B81A05H1</a:t>
            </a:r>
            <a:endParaRPr sz="1500" b="1" dirty="0">
              <a:solidFill>
                <a:schemeClr val="dk1"/>
              </a:solidFill>
            </a:endParaRPr>
          </a:p>
        </p:txBody>
      </p:sp>
      <p:sp>
        <p:nvSpPr>
          <p:cNvPr id="136" name="Google Shape;136;p13"/>
          <p:cNvSpPr txBox="1">
            <a:spLocks noGrp="1"/>
          </p:cNvSpPr>
          <p:nvPr>
            <p:ph type="ctrTitle"/>
          </p:nvPr>
        </p:nvSpPr>
        <p:spPr>
          <a:xfrm>
            <a:off x="0" y="4140783"/>
            <a:ext cx="9144000" cy="695100"/>
          </a:xfrm>
          <a:prstGeom prst="rect">
            <a:avLst/>
          </a:prstGeom>
          <a:solidFill>
            <a:srgbClr val="0145AC"/>
          </a:solidFill>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t>      	 “We Analyse your Skills Smartly”</a:t>
            </a:r>
            <a:endParaRPr sz="3200" b="1" dirty="0"/>
          </a:p>
        </p:txBody>
      </p:sp>
      <p:cxnSp>
        <p:nvCxnSpPr>
          <p:cNvPr id="138" name="Google Shape;138;p13"/>
          <p:cNvCxnSpPr/>
          <p:nvPr/>
        </p:nvCxnSpPr>
        <p:spPr>
          <a:xfrm>
            <a:off x="3185375" y="2412350"/>
            <a:ext cx="3562200" cy="15300"/>
          </a:xfrm>
          <a:prstGeom prst="straightConnector1">
            <a:avLst/>
          </a:prstGeom>
          <a:noFill/>
          <a:ln w="28575" cap="flat" cmpd="sng">
            <a:solidFill>
              <a:srgbClr val="30A8F6"/>
            </a:solidFill>
            <a:prstDash val="solid"/>
            <a:round/>
            <a:headEnd type="none" w="med" len="med"/>
            <a:tailEnd type="none" w="med" len="med"/>
          </a:ln>
        </p:spPr>
      </p:cxnSp>
      <p:sp>
        <p:nvSpPr>
          <p:cNvPr id="140" name="Google Shape;140;p13"/>
          <p:cNvSpPr txBox="1">
            <a:spLocks noGrp="1"/>
          </p:cNvSpPr>
          <p:nvPr>
            <p:ph type="ctrTitle"/>
          </p:nvPr>
        </p:nvSpPr>
        <p:spPr>
          <a:xfrm>
            <a:off x="7101900" y="3446617"/>
            <a:ext cx="2042100" cy="599658"/>
          </a:xfrm>
          <a:prstGeom prst="rect">
            <a:avLst/>
          </a:prstGeom>
          <a:solidFill>
            <a:srgbClr val="FF4B78"/>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t>Guided by Mrs.Sampoornima</a:t>
            </a:r>
            <a:endParaRPr sz="1500" b="1" dirty="0"/>
          </a:p>
        </p:txBody>
      </p:sp>
      <p:sp>
        <p:nvSpPr>
          <p:cNvPr id="141" name="Google Shape;14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BB78-9E59-B132-A398-E2D6C3D949E1}"/>
              </a:ext>
            </a:extLst>
          </p:cNvPr>
          <p:cNvSpPr>
            <a:spLocks noGrp="1"/>
          </p:cNvSpPr>
          <p:nvPr>
            <p:ph type="title"/>
          </p:nvPr>
        </p:nvSpPr>
        <p:spPr>
          <a:xfrm>
            <a:off x="823850" y="2053000"/>
            <a:ext cx="6582790" cy="1406480"/>
          </a:xfrm>
        </p:spPr>
        <p:txBody>
          <a:bodyPr/>
          <a:lstStyle/>
          <a:p>
            <a:r>
              <a:rPr lang="en-US" b="1" dirty="0"/>
              <a:t>		UML DIAGRAMS</a:t>
            </a:r>
          </a:p>
        </p:txBody>
      </p:sp>
      <p:sp>
        <p:nvSpPr>
          <p:cNvPr id="3" name="Slide Number Placeholder 2">
            <a:extLst>
              <a:ext uri="{FF2B5EF4-FFF2-40B4-BE49-F238E27FC236}">
                <a16:creationId xmlns:a16="http://schemas.microsoft.com/office/drawing/2014/main" id="{E7EEC147-03DD-2E58-E2D1-512D974752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1101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375920" y="1774357"/>
            <a:ext cx="2580640" cy="2350603"/>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br>
              <a:rPr lang="en" b="1" dirty="0"/>
            </a:br>
            <a:r>
              <a:rPr lang="en" b="1" dirty="0"/>
              <a:t>Use-Case</a:t>
            </a:r>
            <a:br>
              <a:rPr lang="en" b="1" dirty="0"/>
            </a:br>
            <a:r>
              <a:rPr lang="en" b="1" dirty="0"/>
              <a:t> Diagram</a:t>
            </a:r>
            <a:br>
              <a:rPr lang="en" sz="3500" b="1" dirty="0"/>
            </a:br>
            <a:endParaRPr sz="3500" b="1" dirty="0"/>
          </a:p>
        </p:txBody>
      </p:sp>
      <p:sp>
        <p:nvSpPr>
          <p:cNvPr id="218" name="Google Shape;2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Content Placeholder 20" descr="A picture containing text, diagram, screenshot, font&#10;&#10;Description automatically generated">
            <a:extLst>
              <a:ext uri="{FF2B5EF4-FFF2-40B4-BE49-F238E27FC236}">
                <a16:creationId xmlns:a16="http://schemas.microsoft.com/office/drawing/2014/main" id="{7567DC49-6CA8-5C5F-083B-0D18BCACF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960" y="0"/>
            <a:ext cx="527304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DD41-8F3D-AD5A-2639-72B1D06296D9}"/>
              </a:ext>
            </a:extLst>
          </p:cNvPr>
          <p:cNvSpPr>
            <a:spLocks noGrp="1"/>
          </p:cNvSpPr>
          <p:nvPr>
            <p:ph type="title"/>
          </p:nvPr>
        </p:nvSpPr>
        <p:spPr>
          <a:xfrm>
            <a:off x="0" y="1534160"/>
            <a:ext cx="2692400" cy="2804160"/>
          </a:xfrm>
        </p:spPr>
        <p:txBody>
          <a:bodyPr/>
          <a:lstStyle/>
          <a:p>
            <a:pPr algn="ctr"/>
            <a:br>
              <a:rPr lang="en" b="1" dirty="0"/>
            </a:br>
            <a:br>
              <a:rPr lang="en" b="1" dirty="0"/>
            </a:br>
            <a:r>
              <a:rPr lang="en" b="1" dirty="0"/>
              <a:t>Class</a:t>
            </a:r>
            <a:br>
              <a:rPr lang="en" sz="2400" b="1" dirty="0"/>
            </a:br>
            <a:r>
              <a:rPr lang="en" sz="2400" b="1" dirty="0"/>
              <a:t> Diagram</a:t>
            </a:r>
            <a:endParaRPr lang="en-US" dirty="0"/>
          </a:p>
        </p:txBody>
      </p:sp>
      <p:sp>
        <p:nvSpPr>
          <p:cNvPr id="4" name="Slide Number Placeholder 3">
            <a:extLst>
              <a:ext uri="{FF2B5EF4-FFF2-40B4-BE49-F238E27FC236}">
                <a16:creationId xmlns:a16="http://schemas.microsoft.com/office/drawing/2014/main" id="{864AB9AB-DCA9-2AFE-2A56-0916B5FCD5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8DAFBD0E-FF1E-75F6-31E5-34632CB279FD}"/>
              </a:ext>
            </a:extLst>
          </p:cNvPr>
          <p:cNvPicPr>
            <a:picLocks noChangeAspect="1"/>
          </p:cNvPicPr>
          <p:nvPr/>
        </p:nvPicPr>
        <p:blipFill>
          <a:blip r:embed="rId2"/>
          <a:stretch>
            <a:fillRect/>
          </a:stretch>
        </p:blipFill>
        <p:spPr>
          <a:xfrm>
            <a:off x="2941608" y="0"/>
            <a:ext cx="6202392" cy="5143500"/>
          </a:xfrm>
          <a:prstGeom prst="rect">
            <a:avLst/>
          </a:prstGeom>
        </p:spPr>
      </p:pic>
    </p:spTree>
    <p:extLst>
      <p:ext uri="{BB962C8B-B14F-4D97-AF65-F5344CB8AC3E}">
        <p14:creationId xmlns:p14="http://schemas.microsoft.com/office/powerpoint/2010/main" val="121228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796A-F20D-C4C5-867C-976274D4D5E0}"/>
              </a:ext>
            </a:extLst>
          </p:cNvPr>
          <p:cNvSpPr>
            <a:spLocks noGrp="1"/>
          </p:cNvSpPr>
          <p:nvPr>
            <p:ph type="title"/>
          </p:nvPr>
        </p:nvSpPr>
        <p:spPr>
          <a:xfrm>
            <a:off x="122842" y="1696721"/>
            <a:ext cx="2884518" cy="2966496"/>
          </a:xfrm>
        </p:spPr>
        <p:txBody>
          <a:bodyPr/>
          <a:lstStyle/>
          <a:p>
            <a:pPr algn="ctr"/>
            <a:br>
              <a:rPr lang="en-US" b="1" dirty="0"/>
            </a:br>
            <a:br>
              <a:rPr lang="en-US" b="1" dirty="0"/>
            </a:br>
            <a:r>
              <a:rPr lang="en-US" b="1" dirty="0"/>
              <a:t>Activity</a:t>
            </a:r>
            <a:br>
              <a:rPr lang="en-US" b="1" dirty="0"/>
            </a:br>
            <a:r>
              <a:rPr lang="en-US" b="1" dirty="0"/>
              <a:t>Diagram</a:t>
            </a:r>
          </a:p>
        </p:txBody>
      </p:sp>
      <p:sp>
        <p:nvSpPr>
          <p:cNvPr id="4" name="Slide Number Placeholder 3">
            <a:extLst>
              <a:ext uri="{FF2B5EF4-FFF2-40B4-BE49-F238E27FC236}">
                <a16:creationId xmlns:a16="http://schemas.microsoft.com/office/drawing/2014/main" id="{21AB3225-6438-F5FA-0117-79B2A2EC85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7336137D-414A-D2E9-3ACA-5E73BEFD57A3}"/>
              </a:ext>
            </a:extLst>
          </p:cNvPr>
          <p:cNvPicPr>
            <a:picLocks noChangeAspect="1"/>
          </p:cNvPicPr>
          <p:nvPr/>
        </p:nvPicPr>
        <p:blipFill>
          <a:blip r:embed="rId2"/>
          <a:stretch>
            <a:fillRect/>
          </a:stretch>
        </p:blipFill>
        <p:spPr>
          <a:xfrm>
            <a:off x="3865944" y="0"/>
            <a:ext cx="5278056" cy="5143499"/>
          </a:xfrm>
          <a:prstGeom prst="rect">
            <a:avLst/>
          </a:prstGeom>
        </p:spPr>
      </p:pic>
    </p:spTree>
    <p:extLst>
      <p:ext uri="{BB962C8B-B14F-4D97-AF65-F5344CB8AC3E}">
        <p14:creationId xmlns:p14="http://schemas.microsoft.com/office/powerpoint/2010/main" val="264064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F67F-96E1-FCAD-58CE-9F3AA83071F7}"/>
              </a:ext>
            </a:extLst>
          </p:cNvPr>
          <p:cNvSpPr>
            <a:spLocks noGrp="1"/>
          </p:cNvSpPr>
          <p:nvPr>
            <p:ph type="title"/>
          </p:nvPr>
        </p:nvSpPr>
        <p:spPr>
          <a:xfrm>
            <a:off x="255779" y="1886883"/>
            <a:ext cx="2580018" cy="2776333"/>
          </a:xfrm>
        </p:spPr>
        <p:txBody>
          <a:bodyPr/>
          <a:lstStyle/>
          <a:p>
            <a:pPr algn="ctr"/>
            <a:br>
              <a:rPr lang="en-US" b="1" dirty="0"/>
            </a:br>
            <a:r>
              <a:rPr lang="en-US" b="1" dirty="0"/>
              <a:t>Sequence</a:t>
            </a:r>
            <a:br>
              <a:rPr lang="en-US" b="1" dirty="0"/>
            </a:br>
            <a:r>
              <a:rPr lang="en-US" b="1" dirty="0"/>
              <a:t>Diagram</a:t>
            </a:r>
          </a:p>
        </p:txBody>
      </p:sp>
      <p:sp>
        <p:nvSpPr>
          <p:cNvPr id="4" name="Slide Number Placeholder 3">
            <a:extLst>
              <a:ext uri="{FF2B5EF4-FFF2-40B4-BE49-F238E27FC236}">
                <a16:creationId xmlns:a16="http://schemas.microsoft.com/office/drawing/2014/main" id="{F5F10F23-8C99-D8B6-66AA-A832F0D292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7EA722FA-46B4-6F43-F0BD-6930A7C4B644}"/>
              </a:ext>
            </a:extLst>
          </p:cNvPr>
          <p:cNvPicPr>
            <a:picLocks noChangeAspect="1"/>
          </p:cNvPicPr>
          <p:nvPr/>
        </p:nvPicPr>
        <p:blipFill>
          <a:blip r:embed="rId2"/>
          <a:stretch>
            <a:fillRect/>
          </a:stretch>
        </p:blipFill>
        <p:spPr>
          <a:xfrm>
            <a:off x="2696901" y="0"/>
            <a:ext cx="6447099" cy="5143500"/>
          </a:xfrm>
          <a:prstGeom prst="rect">
            <a:avLst/>
          </a:prstGeom>
        </p:spPr>
      </p:pic>
    </p:spTree>
    <p:extLst>
      <p:ext uri="{BB962C8B-B14F-4D97-AF65-F5344CB8AC3E}">
        <p14:creationId xmlns:p14="http://schemas.microsoft.com/office/powerpoint/2010/main" val="163687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2587575" y="74075"/>
            <a:ext cx="3423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Level - 0 DFD</a:t>
            </a:r>
            <a:endParaRPr sz="3500" b="1"/>
          </a:p>
        </p:txBody>
      </p:sp>
      <p:pic>
        <p:nvPicPr>
          <p:cNvPr id="224" name="Google Shape;224;p23"/>
          <p:cNvPicPr preferRelativeResize="0"/>
          <p:nvPr/>
        </p:nvPicPr>
        <p:blipFill>
          <a:blip r:embed="rId3">
            <a:alphaModFix/>
          </a:blip>
          <a:stretch>
            <a:fillRect/>
          </a:stretch>
        </p:blipFill>
        <p:spPr>
          <a:xfrm>
            <a:off x="2587562" y="924075"/>
            <a:ext cx="3423922" cy="4022124"/>
          </a:xfrm>
          <a:prstGeom prst="rect">
            <a:avLst/>
          </a:prstGeom>
          <a:noFill/>
          <a:ln w="76200" cap="flat" cmpd="sng">
            <a:solidFill>
              <a:srgbClr val="30A8F6"/>
            </a:solidFill>
            <a:prstDash val="solid"/>
            <a:round/>
            <a:headEnd type="none" w="sm" len="sm"/>
            <a:tailEnd type="none" w="sm" len="sm"/>
          </a:ln>
        </p:spPr>
      </p:pic>
      <p:sp>
        <p:nvSpPr>
          <p:cNvPr id="225" name="Google Shape;22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2587575" y="74075"/>
            <a:ext cx="3423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Level - 1 DFD</a:t>
            </a:r>
            <a:endParaRPr sz="3500" b="1"/>
          </a:p>
        </p:txBody>
      </p:sp>
      <p:pic>
        <p:nvPicPr>
          <p:cNvPr id="231" name="Google Shape;231;p24"/>
          <p:cNvPicPr preferRelativeResize="0"/>
          <p:nvPr/>
        </p:nvPicPr>
        <p:blipFill>
          <a:blip r:embed="rId3">
            <a:alphaModFix/>
          </a:blip>
          <a:stretch>
            <a:fillRect/>
          </a:stretch>
        </p:blipFill>
        <p:spPr>
          <a:xfrm>
            <a:off x="1794450" y="968975"/>
            <a:ext cx="5010150" cy="3838575"/>
          </a:xfrm>
          <a:prstGeom prst="rect">
            <a:avLst/>
          </a:prstGeom>
          <a:noFill/>
          <a:ln w="76200" cap="flat" cmpd="sng">
            <a:solidFill>
              <a:srgbClr val="30A8F6"/>
            </a:solidFill>
            <a:prstDash val="solid"/>
            <a:round/>
            <a:headEnd type="none" w="sm" len="sm"/>
            <a:tailEnd type="none" w="sm" len="sm"/>
          </a:ln>
        </p:spPr>
      </p:pic>
      <p:sp>
        <p:nvSpPr>
          <p:cNvPr id="232" name="Google Shape;23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title"/>
          </p:nvPr>
        </p:nvSpPr>
        <p:spPr>
          <a:xfrm>
            <a:off x="2587575" y="74075"/>
            <a:ext cx="3423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dirty="0"/>
              <a:t>Level - 2 DFD</a:t>
            </a:r>
            <a:endParaRPr sz="3500" b="1" dirty="0"/>
          </a:p>
        </p:txBody>
      </p:sp>
      <p:pic>
        <p:nvPicPr>
          <p:cNvPr id="238" name="Google Shape;238;p25"/>
          <p:cNvPicPr preferRelativeResize="0"/>
          <p:nvPr/>
        </p:nvPicPr>
        <p:blipFill>
          <a:blip r:embed="rId3">
            <a:alphaModFix/>
          </a:blip>
          <a:stretch>
            <a:fillRect/>
          </a:stretch>
        </p:blipFill>
        <p:spPr>
          <a:xfrm>
            <a:off x="1439275" y="1133367"/>
            <a:ext cx="6265450" cy="3726650"/>
          </a:xfrm>
          <a:prstGeom prst="rect">
            <a:avLst/>
          </a:prstGeom>
          <a:noFill/>
          <a:ln w="76200" cap="flat" cmpd="sng">
            <a:solidFill>
              <a:srgbClr val="30A8F6"/>
            </a:solidFill>
            <a:prstDash val="solid"/>
            <a:round/>
            <a:headEnd type="none" w="sm" len="sm"/>
            <a:tailEnd type="none" w="sm" len="sm"/>
          </a:ln>
        </p:spPr>
      </p:pic>
      <p:sp>
        <p:nvSpPr>
          <p:cNvPr id="239" name="Google Shape;23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a:spLocks noGrp="1"/>
          </p:cNvSpPr>
          <p:nvPr>
            <p:ph type="title"/>
          </p:nvPr>
        </p:nvSpPr>
        <p:spPr>
          <a:xfrm>
            <a:off x="2326575" y="196925"/>
            <a:ext cx="47670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dirty="0"/>
              <a:t>Workflow</a:t>
            </a:r>
            <a:endParaRPr sz="3500" b="1" dirty="0"/>
          </a:p>
        </p:txBody>
      </p:sp>
      <p:pic>
        <p:nvPicPr>
          <p:cNvPr id="252" name="Google Shape;252;p27"/>
          <p:cNvPicPr preferRelativeResize="0"/>
          <p:nvPr/>
        </p:nvPicPr>
        <p:blipFill>
          <a:blip r:embed="rId3">
            <a:alphaModFix/>
          </a:blip>
          <a:stretch>
            <a:fillRect/>
          </a:stretch>
        </p:blipFill>
        <p:spPr>
          <a:xfrm>
            <a:off x="1134975" y="1061075"/>
            <a:ext cx="7002450" cy="3405900"/>
          </a:xfrm>
          <a:prstGeom prst="rect">
            <a:avLst/>
          </a:prstGeom>
          <a:noFill/>
          <a:ln w="76200" cap="flat" cmpd="sng">
            <a:solidFill>
              <a:srgbClr val="30A8F6"/>
            </a:solidFill>
            <a:prstDash val="solid"/>
            <a:round/>
            <a:headEnd type="none" w="sm" len="sm"/>
            <a:tailEnd type="none" w="sm" len="sm"/>
          </a:ln>
        </p:spPr>
      </p:pic>
      <p:sp>
        <p:nvSpPr>
          <p:cNvPr id="253" name="Google Shape;25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1429275" y="522475"/>
            <a:ext cx="6568500" cy="77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Homepage of Application</a:t>
            </a:r>
            <a:endParaRPr sz="3500" b="1"/>
          </a:p>
        </p:txBody>
      </p:sp>
      <p:sp>
        <p:nvSpPr>
          <p:cNvPr id="260" name="Google Shape;26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descr="A screenshot of a computer&#10;&#10;Description automatically generated with low confidence">
            <a:extLst>
              <a:ext uri="{FF2B5EF4-FFF2-40B4-BE49-F238E27FC236}">
                <a16:creationId xmlns:a16="http://schemas.microsoft.com/office/drawing/2014/main" id="{335CADAC-575C-7A2C-297F-54558C1BA795}"/>
              </a:ext>
            </a:extLst>
          </p:cNvPr>
          <p:cNvPicPr>
            <a:picLocks noChangeAspect="1"/>
          </p:cNvPicPr>
          <p:nvPr/>
        </p:nvPicPr>
        <p:blipFill>
          <a:blip r:embed="rId3"/>
          <a:stretch>
            <a:fillRect/>
          </a:stretch>
        </p:blipFill>
        <p:spPr>
          <a:xfrm>
            <a:off x="1319818" y="1293665"/>
            <a:ext cx="7152640" cy="3369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ED4-AA66-14B9-E440-0C65A81DD149}"/>
              </a:ext>
            </a:extLst>
          </p:cNvPr>
          <p:cNvSpPr>
            <a:spLocks noGrp="1"/>
          </p:cNvSpPr>
          <p:nvPr>
            <p:ph type="title"/>
          </p:nvPr>
        </p:nvSpPr>
        <p:spPr>
          <a:xfrm>
            <a:off x="1297500" y="653450"/>
            <a:ext cx="7038900" cy="914100"/>
          </a:xfrm>
        </p:spPr>
        <p:txBody>
          <a:bodyPr>
            <a:normAutofit/>
          </a:bodyPr>
          <a:lstStyle/>
          <a:p>
            <a:r>
              <a:rPr lang="en-US" sz="2800" b="1" dirty="0"/>
              <a:t>     Introduction</a:t>
            </a:r>
          </a:p>
        </p:txBody>
      </p:sp>
      <p:sp>
        <p:nvSpPr>
          <p:cNvPr id="3" name="Text Placeholder 2">
            <a:extLst>
              <a:ext uri="{FF2B5EF4-FFF2-40B4-BE49-F238E27FC236}">
                <a16:creationId xmlns:a16="http://schemas.microsoft.com/office/drawing/2014/main" id="{6C0EFDD6-225E-32E1-4BE4-97C1C51B3DBA}"/>
              </a:ext>
            </a:extLst>
          </p:cNvPr>
          <p:cNvSpPr>
            <a:spLocks noGrp="1"/>
          </p:cNvSpPr>
          <p:nvPr>
            <p:ph type="body" idx="1"/>
          </p:nvPr>
        </p:nvSpPr>
        <p:spPr/>
        <p:txBody>
          <a:bodyPr>
            <a:normAutofit fontScale="92500"/>
          </a:bodyPr>
          <a:lstStyle/>
          <a:p>
            <a:r>
              <a:rPr lang="en-US" sz="1800" dirty="0">
                <a:solidFill>
                  <a:srgbClr val="FF0000"/>
                </a:solidFill>
                <a:effectLst/>
              </a:rPr>
              <a:t>Resume screening </a:t>
            </a:r>
            <a:r>
              <a:rPr lang="en-US" sz="1800" dirty="0">
                <a:effectLst/>
              </a:rPr>
              <a:t>is a process in which recruiters find the right person for a job by narrowing down the list of eligible candidates based on the information in their resumes. Recruiters review candidates' resumes themselves or use software to complete the process.</a:t>
            </a:r>
          </a:p>
          <a:p>
            <a:endParaRPr lang="en-US" sz="1800" dirty="0"/>
          </a:p>
          <a:p>
            <a:r>
              <a:rPr lang="en-US" sz="1800" dirty="0"/>
              <a:t>Our aim is to create similar module for companies as well. With this application, companies can directly shortlist people using AI. We used Natural Language Processing for analyzing the resume</a:t>
            </a:r>
            <a:endParaRPr lang="en-US" sz="2400" dirty="0"/>
          </a:p>
        </p:txBody>
      </p:sp>
      <p:sp>
        <p:nvSpPr>
          <p:cNvPr id="4" name="Slide Number Placeholder 3">
            <a:extLst>
              <a:ext uri="{FF2B5EF4-FFF2-40B4-BE49-F238E27FC236}">
                <a16:creationId xmlns:a16="http://schemas.microsoft.com/office/drawing/2014/main" id="{617049C5-E7DD-38CA-B744-D6C6F1A27F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56620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1429275" y="548250"/>
            <a:ext cx="6769500"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50" b="1"/>
              <a:t>Career &amp; Skills Recommendations</a:t>
            </a:r>
            <a:endParaRPr sz="2850" b="1"/>
          </a:p>
        </p:txBody>
      </p:sp>
      <p:pic>
        <p:nvPicPr>
          <p:cNvPr id="266" name="Google Shape;266;p29"/>
          <p:cNvPicPr preferRelativeResize="0"/>
          <p:nvPr/>
        </p:nvPicPr>
        <p:blipFill>
          <a:blip r:embed="rId3">
            <a:alphaModFix/>
          </a:blip>
          <a:stretch>
            <a:fillRect/>
          </a:stretch>
        </p:blipFill>
        <p:spPr>
          <a:xfrm>
            <a:off x="1334300" y="1370525"/>
            <a:ext cx="6959450" cy="3193775"/>
          </a:xfrm>
          <a:prstGeom prst="rect">
            <a:avLst/>
          </a:prstGeom>
          <a:noFill/>
          <a:ln w="19050" cap="flat" cmpd="sng">
            <a:solidFill>
              <a:srgbClr val="30A8F6"/>
            </a:solidFill>
            <a:prstDash val="solid"/>
            <a:round/>
            <a:headEnd type="none" w="sm" len="sm"/>
            <a:tailEnd type="none" w="sm" len="sm"/>
          </a:ln>
        </p:spPr>
      </p:pic>
      <p:sp>
        <p:nvSpPr>
          <p:cNvPr id="267" name="Google Shape;26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1886775" y="395475"/>
            <a:ext cx="5886900"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50" b="1"/>
              <a:t>Courses Recommendations</a:t>
            </a:r>
            <a:endParaRPr sz="3050" b="1"/>
          </a:p>
        </p:txBody>
      </p:sp>
      <p:pic>
        <p:nvPicPr>
          <p:cNvPr id="273" name="Google Shape;273;p30"/>
          <p:cNvPicPr preferRelativeResize="0"/>
          <p:nvPr/>
        </p:nvPicPr>
        <p:blipFill>
          <a:blip r:embed="rId3">
            <a:alphaModFix/>
          </a:blip>
          <a:stretch>
            <a:fillRect/>
          </a:stretch>
        </p:blipFill>
        <p:spPr>
          <a:xfrm>
            <a:off x="1029225" y="1320838"/>
            <a:ext cx="7388801" cy="3120577"/>
          </a:xfrm>
          <a:prstGeom prst="rect">
            <a:avLst/>
          </a:prstGeom>
          <a:noFill/>
          <a:ln w="28575" cap="flat" cmpd="sng">
            <a:solidFill>
              <a:srgbClr val="30A8F6"/>
            </a:solidFill>
            <a:prstDash val="solid"/>
            <a:round/>
            <a:headEnd type="none" w="sm" len="sm"/>
            <a:tailEnd type="none" w="sm" len="sm"/>
          </a:ln>
        </p:spPr>
      </p:pic>
      <p:sp>
        <p:nvSpPr>
          <p:cNvPr id="274" name="Google Shape;27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159950" y="581775"/>
            <a:ext cx="70389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50" b="1"/>
              <a:t>Hardware &amp; Software Requirements</a:t>
            </a:r>
            <a:endParaRPr sz="2850" b="1"/>
          </a:p>
        </p:txBody>
      </p:sp>
      <p:graphicFrame>
        <p:nvGraphicFramePr>
          <p:cNvPr id="177" name="Google Shape;177;p18"/>
          <p:cNvGraphicFramePr/>
          <p:nvPr>
            <p:extLst>
              <p:ext uri="{D42A27DB-BD31-4B8C-83A1-F6EECF244321}">
                <p14:modId xmlns:p14="http://schemas.microsoft.com/office/powerpoint/2010/main" val="2445043441"/>
              </p:ext>
            </p:extLst>
          </p:nvPr>
        </p:nvGraphicFramePr>
        <p:xfrm>
          <a:off x="1319300" y="1478275"/>
          <a:ext cx="6195225" cy="2977600"/>
        </p:xfrm>
        <a:graphic>
          <a:graphicData uri="http://schemas.openxmlformats.org/drawingml/2006/table">
            <a:tbl>
              <a:tblPr>
                <a:noFill/>
                <a:tableStyleId>{37B76275-AD6B-4869-A3A7-DDAA24CE63F0}</a:tableStyleId>
              </a:tblPr>
              <a:tblGrid>
                <a:gridCol w="2030650">
                  <a:extLst>
                    <a:ext uri="{9D8B030D-6E8A-4147-A177-3AD203B41FA5}">
                      <a16:colId xmlns:a16="http://schemas.microsoft.com/office/drawing/2014/main" val="20000"/>
                    </a:ext>
                  </a:extLst>
                </a:gridCol>
                <a:gridCol w="2088025">
                  <a:extLst>
                    <a:ext uri="{9D8B030D-6E8A-4147-A177-3AD203B41FA5}">
                      <a16:colId xmlns:a16="http://schemas.microsoft.com/office/drawing/2014/main" val="20001"/>
                    </a:ext>
                  </a:extLst>
                </a:gridCol>
                <a:gridCol w="2076550">
                  <a:extLst>
                    <a:ext uri="{9D8B030D-6E8A-4147-A177-3AD203B41FA5}">
                      <a16:colId xmlns:a16="http://schemas.microsoft.com/office/drawing/2014/main" val="20002"/>
                    </a:ext>
                  </a:extLst>
                </a:gridCol>
              </a:tblGrid>
              <a:tr h="798000">
                <a:tc>
                  <a:txBody>
                    <a:bodyPr/>
                    <a:lstStyle/>
                    <a:p>
                      <a:pPr marL="0" lvl="0" indent="0" algn="l" rtl="0">
                        <a:lnSpc>
                          <a:spcPct val="107000"/>
                        </a:lnSpc>
                        <a:spcBef>
                          <a:spcPts val="1200"/>
                        </a:spcBef>
                        <a:spcAft>
                          <a:spcPts val="1200"/>
                        </a:spcAft>
                        <a:buNone/>
                      </a:pPr>
                      <a:r>
                        <a:rPr lang="en" sz="1300">
                          <a:solidFill>
                            <a:schemeClr val="lt1"/>
                          </a:solidFill>
                          <a:latin typeface="Montserrat SemiBold"/>
                          <a:ea typeface="Montserrat SemiBold"/>
                          <a:cs typeface="Montserrat SemiBold"/>
                          <a:sym typeface="Montserrat SemiBold"/>
                        </a:rPr>
                        <a:t> </a:t>
                      </a:r>
                      <a:endParaRPr sz="1300">
                        <a:solidFill>
                          <a:schemeClr val="lt1"/>
                        </a:solidFill>
                        <a:latin typeface="Montserrat SemiBold"/>
                        <a:ea typeface="Montserrat SemiBold"/>
                        <a:cs typeface="Montserrat SemiBold"/>
                        <a:sym typeface="Montserrat SemiBold"/>
                      </a:endParaRPr>
                    </a:p>
                  </a:txBody>
                  <a:tcPr marL="68575" marR="30475" marT="8900" marB="91425">
                    <a:lnL w="38100" cap="flat" cmpd="sng">
                      <a:solidFill>
                        <a:srgbClr val="30A8F6"/>
                      </a:solidFill>
                      <a:prstDash val="solid"/>
                      <a:round/>
                      <a:headEnd type="none" w="sm" len="sm"/>
                      <a:tailEnd type="none" w="sm" len="sm"/>
                    </a:lnL>
                    <a:lnR w="38100" cap="flat" cmpd="sng">
                      <a:solidFill>
                        <a:srgbClr val="30A8F6"/>
                      </a:solidFill>
                      <a:prstDash val="solid"/>
                      <a:round/>
                      <a:headEnd type="none" w="sm" len="sm"/>
                      <a:tailEnd type="none" w="sm" len="sm"/>
                    </a:lnR>
                    <a:lnT w="38100" cap="flat" cmpd="sng">
                      <a:solidFill>
                        <a:srgbClr val="30A8F6"/>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accent1"/>
                    </a:solidFill>
                  </a:tcPr>
                </a:tc>
                <a:tc>
                  <a:txBody>
                    <a:bodyPr/>
                    <a:lstStyle/>
                    <a:p>
                      <a:pPr marL="0" lvl="0" indent="0" algn="l" rtl="0">
                        <a:lnSpc>
                          <a:spcPct val="107000"/>
                        </a:lnSpc>
                        <a:spcBef>
                          <a:spcPts val="1200"/>
                        </a:spcBef>
                        <a:spcAft>
                          <a:spcPts val="1200"/>
                        </a:spcAft>
                        <a:buNone/>
                      </a:pPr>
                      <a:r>
                        <a:rPr lang="en" sz="1300">
                          <a:solidFill>
                            <a:schemeClr val="lt1"/>
                          </a:solidFill>
                          <a:latin typeface="Montserrat SemiBold"/>
                          <a:ea typeface="Montserrat SemiBold"/>
                          <a:cs typeface="Montserrat SemiBold"/>
                          <a:sym typeface="Montserrat SemiBold"/>
                        </a:rPr>
                        <a:t>Hardware</a:t>
                      </a:r>
                      <a:endParaRPr sz="1300">
                        <a:solidFill>
                          <a:schemeClr val="lt1"/>
                        </a:solidFill>
                        <a:latin typeface="Montserrat SemiBold"/>
                        <a:ea typeface="Montserrat SemiBold"/>
                        <a:cs typeface="Montserrat SemiBold"/>
                        <a:sym typeface="Montserrat SemiBold"/>
                      </a:endParaRPr>
                    </a:p>
                  </a:txBody>
                  <a:tcPr marL="68575" marR="30475" marT="8900" marB="91425">
                    <a:lnL w="38100" cap="flat" cmpd="sng">
                      <a:solidFill>
                        <a:srgbClr val="30A8F6"/>
                      </a:solidFill>
                      <a:prstDash val="solid"/>
                      <a:round/>
                      <a:headEnd type="none" w="sm" len="sm"/>
                      <a:tailEnd type="none" w="sm" len="sm"/>
                    </a:lnL>
                    <a:lnR w="38100" cap="flat" cmpd="sng">
                      <a:solidFill>
                        <a:srgbClr val="30A8F6"/>
                      </a:solidFill>
                      <a:prstDash val="solid"/>
                      <a:round/>
                      <a:headEnd type="none" w="sm" len="sm"/>
                      <a:tailEnd type="none" w="sm" len="sm"/>
                    </a:lnR>
                    <a:lnT w="38100" cap="flat" cmpd="sng">
                      <a:solidFill>
                        <a:srgbClr val="30A8F6"/>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accent1"/>
                    </a:solidFill>
                  </a:tcPr>
                </a:tc>
                <a:tc>
                  <a:txBody>
                    <a:bodyPr/>
                    <a:lstStyle/>
                    <a:p>
                      <a:pPr marL="0" lvl="0" indent="0" algn="l" rtl="0">
                        <a:lnSpc>
                          <a:spcPct val="107000"/>
                        </a:lnSpc>
                        <a:spcBef>
                          <a:spcPts val="1200"/>
                        </a:spcBef>
                        <a:spcAft>
                          <a:spcPts val="1200"/>
                        </a:spcAft>
                        <a:buNone/>
                      </a:pPr>
                      <a:r>
                        <a:rPr lang="en" sz="1300">
                          <a:solidFill>
                            <a:schemeClr val="lt1"/>
                          </a:solidFill>
                          <a:latin typeface="Montserrat SemiBold"/>
                          <a:ea typeface="Montserrat SemiBold"/>
                          <a:cs typeface="Montserrat SemiBold"/>
                          <a:sym typeface="Montserrat SemiBold"/>
                        </a:rPr>
                        <a:t>Software</a:t>
                      </a:r>
                      <a:endParaRPr sz="1300">
                        <a:solidFill>
                          <a:schemeClr val="lt1"/>
                        </a:solidFill>
                        <a:latin typeface="Montserrat SemiBold"/>
                        <a:ea typeface="Montserrat SemiBold"/>
                        <a:cs typeface="Montserrat SemiBold"/>
                        <a:sym typeface="Montserrat SemiBold"/>
                      </a:endParaRPr>
                    </a:p>
                  </a:txBody>
                  <a:tcPr marL="68575" marR="30475" marT="8900" marB="91425">
                    <a:lnL w="38100" cap="flat" cmpd="sng">
                      <a:solidFill>
                        <a:srgbClr val="30A8F6"/>
                      </a:solidFill>
                      <a:prstDash val="solid"/>
                      <a:round/>
                      <a:headEnd type="none" w="sm" len="sm"/>
                      <a:tailEnd type="none" w="sm" len="sm"/>
                    </a:lnL>
                    <a:lnR w="38100" cap="flat" cmpd="sng">
                      <a:solidFill>
                        <a:srgbClr val="30A8F6"/>
                      </a:solidFill>
                      <a:prstDash val="solid"/>
                      <a:round/>
                      <a:headEnd type="none" w="sm" len="sm"/>
                      <a:tailEnd type="none" w="sm" len="sm"/>
                    </a:lnR>
                    <a:lnT w="38100" cap="flat" cmpd="sng">
                      <a:solidFill>
                        <a:srgbClr val="30A8F6"/>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225975">
                <a:tc>
                  <a:txBody>
                    <a:bodyPr/>
                    <a:lstStyle/>
                    <a:p>
                      <a:pPr marL="0" lvl="0" indent="0" algn="l" rtl="0">
                        <a:lnSpc>
                          <a:spcPct val="107000"/>
                        </a:lnSpc>
                        <a:spcBef>
                          <a:spcPts val="1200"/>
                        </a:spcBef>
                        <a:spcAft>
                          <a:spcPts val="1200"/>
                        </a:spcAft>
                        <a:buNone/>
                      </a:pPr>
                      <a:r>
                        <a:rPr lang="en" sz="1300">
                          <a:solidFill>
                            <a:schemeClr val="dk1"/>
                          </a:solidFill>
                          <a:latin typeface="Montserrat SemiBold"/>
                          <a:ea typeface="Montserrat SemiBold"/>
                          <a:cs typeface="Montserrat SemiBold"/>
                          <a:sym typeface="Montserrat SemiBold"/>
                        </a:rPr>
                        <a:t>Developers</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3683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1.</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4 GB RAM</a:t>
                      </a:r>
                      <a:endParaRPr sz="1300">
                        <a:solidFill>
                          <a:schemeClr val="dk1"/>
                        </a:solidFill>
                        <a:latin typeface="Montserrat SemiBold"/>
                        <a:ea typeface="Montserrat SemiBold"/>
                        <a:cs typeface="Montserrat SemiBold"/>
                        <a:sym typeface="Montserrat SemiBold"/>
                      </a:endParaRPr>
                    </a:p>
                    <a:p>
                      <a:pPr marL="3683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2.</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256 GB Storage</a:t>
                      </a:r>
                      <a:endParaRPr sz="1300">
                        <a:solidFill>
                          <a:schemeClr val="dk1"/>
                        </a:solidFill>
                        <a:latin typeface="Montserrat SemiBold"/>
                        <a:ea typeface="Montserrat SemiBold"/>
                        <a:cs typeface="Montserrat SemiBold"/>
                        <a:sym typeface="Montserrat SemiBold"/>
                      </a:endParaRPr>
                    </a:p>
                    <a:p>
                      <a:pPr marL="3683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3.</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Intel i5 5</a:t>
                      </a:r>
                      <a:r>
                        <a:rPr lang="en" sz="1300" baseline="30000">
                          <a:solidFill>
                            <a:schemeClr val="dk1"/>
                          </a:solidFill>
                          <a:latin typeface="Montserrat SemiBold"/>
                          <a:ea typeface="Montserrat SemiBold"/>
                          <a:cs typeface="Montserrat SemiBold"/>
                          <a:sym typeface="Montserrat SemiBold"/>
                        </a:rPr>
                        <a:t>th</a:t>
                      </a:r>
                      <a:r>
                        <a:rPr lang="en" sz="1300">
                          <a:solidFill>
                            <a:schemeClr val="dk1"/>
                          </a:solidFill>
                          <a:latin typeface="Montserrat SemiBold"/>
                          <a:ea typeface="Montserrat SemiBold"/>
                          <a:cs typeface="Montserrat SemiBold"/>
                          <a:sym typeface="Montserrat SemiBold"/>
                        </a:rPr>
                        <a:t> Gen + Processor</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228600" marR="63500" lvl="0" indent="-228600" algn="just" rtl="0">
                        <a:lnSpc>
                          <a:spcPct val="107000"/>
                        </a:lnSpc>
                        <a:spcBef>
                          <a:spcPts val="0"/>
                        </a:spcBef>
                        <a:spcAft>
                          <a:spcPts val="0"/>
                        </a:spcAft>
                        <a:buNone/>
                      </a:pPr>
                      <a:r>
                        <a:rPr lang="en" dirty="0">
                          <a:solidFill>
                            <a:schemeClr val="dk1"/>
                          </a:solidFill>
                          <a:latin typeface="Montserrat SemiBold"/>
                          <a:ea typeface="Montserrat SemiBold"/>
                          <a:cs typeface="Montserrat SemiBold"/>
                          <a:sym typeface="Montserrat SemiBold"/>
                        </a:rPr>
                        <a:t>1.</a:t>
                      </a:r>
                      <a:r>
                        <a:rPr lang="en" sz="900" dirty="0">
                          <a:solidFill>
                            <a:schemeClr val="dk1"/>
                          </a:solidFill>
                          <a:latin typeface="Montserrat SemiBold"/>
                          <a:ea typeface="Montserrat SemiBold"/>
                          <a:cs typeface="Montserrat SemiBold"/>
                          <a:sym typeface="Montserrat SemiBold"/>
                        </a:rPr>
                        <a:t> </a:t>
                      </a:r>
                      <a:r>
                        <a:rPr lang="en" sz="1300" dirty="0">
                          <a:solidFill>
                            <a:schemeClr val="dk1"/>
                          </a:solidFill>
                          <a:latin typeface="Montserrat SemiBold"/>
                          <a:ea typeface="Montserrat SemiBold"/>
                          <a:cs typeface="Montserrat SemiBold"/>
                          <a:sym typeface="Montserrat SemiBold"/>
                        </a:rPr>
                        <a:t>Anaconda or Python</a:t>
                      </a:r>
                      <a:endParaRPr sz="1300" dirty="0">
                        <a:solidFill>
                          <a:schemeClr val="dk1"/>
                        </a:solidFill>
                        <a:latin typeface="Montserrat SemiBold"/>
                        <a:ea typeface="Montserrat SemiBold"/>
                        <a:cs typeface="Montserrat SemiBold"/>
                        <a:sym typeface="Montserrat SemiBold"/>
                      </a:endParaRPr>
                    </a:p>
                    <a:p>
                      <a:pPr marL="228600" marR="63500" lvl="0" indent="-228600" algn="just" rtl="0">
                        <a:lnSpc>
                          <a:spcPct val="107000"/>
                        </a:lnSpc>
                        <a:spcBef>
                          <a:spcPts val="0"/>
                        </a:spcBef>
                        <a:spcAft>
                          <a:spcPts val="0"/>
                        </a:spcAft>
                        <a:buNone/>
                      </a:pPr>
                      <a:r>
                        <a:rPr lang="en" dirty="0">
                          <a:solidFill>
                            <a:schemeClr val="dk1"/>
                          </a:solidFill>
                          <a:latin typeface="Montserrat SemiBold"/>
                          <a:ea typeface="Montserrat SemiBold"/>
                          <a:cs typeface="Montserrat SemiBold"/>
                          <a:sym typeface="Montserrat SemiBold"/>
                        </a:rPr>
                        <a:t>2.</a:t>
                      </a:r>
                      <a:r>
                        <a:rPr lang="en" sz="900" dirty="0">
                          <a:solidFill>
                            <a:schemeClr val="dk1"/>
                          </a:solidFill>
                          <a:latin typeface="Montserrat SemiBold"/>
                          <a:ea typeface="Montserrat SemiBold"/>
                          <a:cs typeface="Montserrat SemiBold"/>
                          <a:sym typeface="Montserrat SemiBold"/>
                        </a:rPr>
                        <a:t> </a:t>
                      </a:r>
                      <a:r>
                        <a:rPr lang="en" sz="1300" dirty="0">
                          <a:solidFill>
                            <a:schemeClr val="dk1"/>
                          </a:solidFill>
                          <a:latin typeface="Montserrat SemiBold"/>
                          <a:ea typeface="Montserrat SemiBold"/>
                          <a:cs typeface="Montserrat SemiBold"/>
                          <a:sym typeface="Montserrat SemiBold"/>
                        </a:rPr>
                        <a:t>Visual Studio Code</a:t>
                      </a:r>
                      <a:endParaRPr sz="1300" dirty="0">
                        <a:solidFill>
                          <a:schemeClr val="dk1"/>
                        </a:solidFill>
                        <a:latin typeface="Montserrat SemiBold"/>
                        <a:ea typeface="Montserrat SemiBold"/>
                        <a:cs typeface="Montserrat SemiBold"/>
                        <a:sym typeface="Montserrat SemiBold"/>
                      </a:endParaRPr>
                    </a:p>
                    <a:p>
                      <a:pPr marL="228600" marR="63500" lvl="0" indent="-228600" algn="just" rtl="0">
                        <a:lnSpc>
                          <a:spcPct val="107000"/>
                        </a:lnSpc>
                        <a:spcBef>
                          <a:spcPts val="0"/>
                        </a:spcBef>
                        <a:spcAft>
                          <a:spcPts val="0"/>
                        </a:spcAft>
                        <a:buNone/>
                      </a:pPr>
                      <a:r>
                        <a:rPr lang="en" dirty="0">
                          <a:solidFill>
                            <a:schemeClr val="dk1"/>
                          </a:solidFill>
                          <a:latin typeface="Montserrat SemiBold"/>
                          <a:ea typeface="Montserrat SemiBold"/>
                          <a:cs typeface="Montserrat SemiBold"/>
                          <a:sym typeface="Montserrat SemiBold"/>
                        </a:rPr>
                        <a:t>3.</a:t>
                      </a:r>
                      <a:r>
                        <a:rPr lang="en" sz="900" dirty="0">
                          <a:solidFill>
                            <a:schemeClr val="dk1"/>
                          </a:solidFill>
                          <a:latin typeface="Montserrat SemiBold"/>
                          <a:ea typeface="Montserrat SemiBold"/>
                          <a:cs typeface="Montserrat SemiBold"/>
                          <a:sym typeface="Montserrat SemiBold"/>
                        </a:rPr>
                        <a:t> </a:t>
                      </a:r>
                      <a:r>
                        <a:rPr lang="en" sz="1300" dirty="0">
                          <a:solidFill>
                            <a:schemeClr val="dk1"/>
                          </a:solidFill>
                          <a:latin typeface="Montserrat SemiBold"/>
                          <a:ea typeface="Montserrat SemiBold"/>
                          <a:cs typeface="Montserrat SemiBold"/>
                          <a:sym typeface="Montserrat SemiBold"/>
                        </a:rPr>
                        <a:t>Streamlit, PDFMiner</a:t>
                      </a:r>
                      <a:endParaRPr sz="1300" dirty="0">
                        <a:solidFill>
                          <a:schemeClr val="dk1"/>
                        </a:solidFill>
                        <a:latin typeface="Montserrat SemiBold"/>
                        <a:ea typeface="Montserrat SemiBold"/>
                        <a:cs typeface="Montserrat SemiBold"/>
                        <a:sym typeface="Montserrat SemiBold"/>
                      </a:endParaRPr>
                    </a:p>
                    <a:p>
                      <a:pPr marL="228600" marR="63500" lvl="0" indent="-228600" algn="just" rtl="0">
                        <a:lnSpc>
                          <a:spcPct val="107000"/>
                        </a:lnSpc>
                        <a:spcBef>
                          <a:spcPts val="0"/>
                        </a:spcBef>
                        <a:spcAft>
                          <a:spcPts val="0"/>
                        </a:spcAft>
                        <a:buNone/>
                      </a:pPr>
                      <a:r>
                        <a:rPr lang="en" dirty="0">
                          <a:solidFill>
                            <a:schemeClr val="dk1"/>
                          </a:solidFill>
                          <a:latin typeface="Montserrat SemiBold"/>
                          <a:ea typeface="Montserrat SemiBold"/>
                          <a:cs typeface="Montserrat SemiBold"/>
                          <a:sym typeface="Montserrat SemiBold"/>
                        </a:rPr>
                        <a:t>4.</a:t>
                      </a:r>
                      <a:r>
                        <a:rPr lang="en" sz="900" dirty="0">
                          <a:solidFill>
                            <a:schemeClr val="dk1"/>
                          </a:solidFill>
                          <a:latin typeface="Montserrat SemiBold"/>
                          <a:ea typeface="Montserrat SemiBold"/>
                          <a:cs typeface="Montserrat SemiBold"/>
                          <a:sym typeface="Montserrat SemiBold"/>
                        </a:rPr>
                        <a:t>  </a:t>
                      </a:r>
                      <a:r>
                        <a:rPr lang="en" sz="1300" dirty="0">
                          <a:solidFill>
                            <a:schemeClr val="dk1"/>
                          </a:solidFill>
                          <a:latin typeface="Montserrat SemiBold"/>
                          <a:ea typeface="Montserrat SemiBold"/>
                          <a:cs typeface="Montserrat SemiBold"/>
                          <a:sym typeface="Montserrat SemiBold"/>
                        </a:rPr>
                        <a:t>Pyparser, NLTK</a:t>
                      </a:r>
                      <a:endParaRPr sz="1300" dirty="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53625">
                <a:tc>
                  <a:txBody>
                    <a:bodyPr/>
                    <a:lstStyle/>
                    <a:p>
                      <a:pPr marL="0" lvl="0" indent="0" algn="l" rtl="0">
                        <a:lnSpc>
                          <a:spcPct val="107000"/>
                        </a:lnSpc>
                        <a:spcBef>
                          <a:spcPts val="1200"/>
                        </a:spcBef>
                        <a:spcAft>
                          <a:spcPts val="1200"/>
                        </a:spcAft>
                        <a:buNone/>
                      </a:pPr>
                      <a:r>
                        <a:rPr lang="en" sz="1300">
                          <a:solidFill>
                            <a:schemeClr val="dk1"/>
                          </a:solidFill>
                          <a:latin typeface="Montserrat SemiBold"/>
                          <a:ea typeface="Montserrat SemiBold"/>
                          <a:cs typeface="Montserrat SemiBold"/>
                          <a:sym typeface="Montserrat SemiBold"/>
                        </a:rPr>
                        <a:t>Users</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4572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1.</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Mobile</a:t>
                      </a:r>
                      <a:endParaRPr sz="1300">
                        <a:solidFill>
                          <a:schemeClr val="dk1"/>
                        </a:solidFill>
                        <a:latin typeface="Montserrat SemiBold"/>
                        <a:ea typeface="Montserrat SemiBold"/>
                        <a:cs typeface="Montserrat SemiBold"/>
                        <a:sym typeface="Montserrat SemiBold"/>
                      </a:endParaRPr>
                    </a:p>
                    <a:p>
                      <a:pPr marL="4572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2.</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Tablet/PC</a:t>
                      </a:r>
                      <a:endParaRPr sz="1300">
                        <a:solidFill>
                          <a:schemeClr val="dk1"/>
                        </a:solidFill>
                        <a:latin typeface="Montserrat SemiBold"/>
                        <a:ea typeface="Montserrat SemiBold"/>
                        <a:cs typeface="Montserrat SemiBold"/>
                        <a:sym typeface="Montserrat SemiBold"/>
                      </a:endParaRPr>
                    </a:p>
                    <a:p>
                      <a:pPr marL="4572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3.</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Laptop</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0" lvl="0" indent="0" algn="l" rtl="0">
                        <a:lnSpc>
                          <a:spcPct val="107000"/>
                        </a:lnSpc>
                        <a:spcBef>
                          <a:spcPts val="0"/>
                        </a:spcBef>
                        <a:spcAft>
                          <a:spcPts val="0"/>
                        </a:spcAft>
                        <a:buNone/>
                      </a:pPr>
                      <a:r>
                        <a:rPr lang="en" dirty="0">
                          <a:solidFill>
                            <a:schemeClr val="dk1"/>
                          </a:solidFill>
                          <a:latin typeface="Montserrat SemiBold"/>
                          <a:ea typeface="Montserrat SemiBold"/>
                          <a:cs typeface="Montserrat SemiBold"/>
                          <a:sym typeface="Montserrat SemiBold"/>
                        </a:rPr>
                        <a:t>1.</a:t>
                      </a:r>
                      <a:r>
                        <a:rPr lang="en" sz="900" dirty="0">
                          <a:solidFill>
                            <a:schemeClr val="dk1"/>
                          </a:solidFill>
                          <a:latin typeface="Montserrat SemiBold"/>
                          <a:ea typeface="Montserrat SemiBold"/>
                          <a:cs typeface="Montserrat SemiBold"/>
                          <a:sym typeface="Montserrat SemiBold"/>
                        </a:rPr>
                        <a:t>     </a:t>
                      </a:r>
                      <a:r>
                        <a:rPr lang="en" sz="1300" dirty="0">
                          <a:solidFill>
                            <a:schemeClr val="dk1"/>
                          </a:solidFill>
                          <a:latin typeface="Montserrat SemiBold"/>
                          <a:ea typeface="Montserrat SemiBold"/>
                          <a:cs typeface="Montserrat SemiBold"/>
                          <a:sym typeface="Montserrat SemiBold"/>
                        </a:rPr>
                        <a:t>Any Browser</a:t>
                      </a:r>
                      <a:endParaRPr sz="1300" dirty="0">
                        <a:solidFill>
                          <a:schemeClr val="dk1"/>
                        </a:solidFill>
                        <a:latin typeface="Montserrat SemiBold"/>
                        <a:ea typeface="Montserrat SemiBold"/>
                        <a:cs typeface="Montserrat SemiBold"/>
                        <a:sym typeface="Montserrat SemiBold"/>
                      </a:endParaRPr>
                    </a:p>
                    <a:p>
                      <a:pPr marL="0" lvl="0" indent="0" algn="l" rtl="0">
                        <a:lnSpc>
                          <a:spcPct val="107000"/>
                        </a:lnSpc>
                        <a:spcBef>
                          <a:spcPts val="0"/>
                        </a:spcBef>
                        <a:spcAft>
                          <a:spcPts val="0"/>
                        </a:spcAft>
                        <a:buNone/>
                      </a:pPr>
                      <a:r>
                        <a:rPr lang="en" sz="1300" dirty="0">
                          <a:solidFill>
                            <a:schemeClr val="dk1"/>
                          </a:solidFill>
                          <a:latin typeface="Montserrat SemiBold"/>
                          <a:ea typeface="Montserrat SemiBold"/>
                          <a:cs typeface="Montserrat SemiBold"/>
                          <a:sym typeface="Montserrat SemiBold"/>
                        </a:rPr>
                        <a:t>2.  Working Internet</a:t>
                      </a:r>
                      <a:endParaRPr sz="1300" dirty="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178" name="Google Shape;1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2"/>
          <p:cNvSpPr txBox="1">
            <a:spLocks noGrp="1"/>
          </p:cNvSpPr>
          <p:nvPr>
            <p:ph type="body" idx="1"/>
          </p:nvPr>
        </p:nvSpPr>
        <p:spPr>
          <a:xfrm>
            <a:off x="1097708" y="989782"/>
            <a:ext cx="7639892" cy="3693978"/>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311150" algn="just" rtl="0">
              <a:lnSpc>
                <a:spcPct val="150000"/>
              </a:lnSpc>
              <a:spcBef>
                <a:spcPts val="0"/>
              </a:spcBef>
              <a:spcAft>
                <a:spcPts val="0"/>
              </a:spcAft>
              <a:buSzPts val="1300"/>
              <a:buChar char="●"/>
            </a:pPr>
            <a:r>
              <a:rPr lang="en" dirty="0"/>
              <a:t>We can add more formats of resume, currently it is supporting only PDF format for uploading the resume.</a:t>
            </a:r>
            <a:endParaRPr dirty="0"/>
          </a:p>
          <a:p>
            <a:pPr marL="457200" marR="355600" lvl="0" indent="-311150" algn="just" rtl="0">
              <a:lnSpc>
                <a:spcPct val="150000"/>
              </a:lnSpc>
              <a:spcBef>
                <a:spcPts val="0"/>
              </a:spcBef>
              <a:spcAft>
                <a:spcPts val="0"/>
              </a:spcAft>
              <a:buSzPts val="1300"/>
              <a:buChar char="●"/>
            </a:pPr>
            <a:r>
              <a:rPr lang="en" dirty="0"/>
              <a:t>This system is currently working with the limited types of fields and recommendations, we can say it is only working for IT professionals as of now. We can add more fields in future for all kinds of resume recommendations</a:t>
            </a:r>
            <a:endParaRPr dirty="0"/>
          </a:p>
        </p:txBody>
      </p:sp>
      <p:sp>
        <p:nvSpPr>
          <p:cNvPr id="288" name="Google Shape;28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3118950" y="290425"/>
            <a:ext cx="2906100" cy="77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Conclusion</a:t>
            </a:r>
            <a:endParaRPr sz="3500" b="1"/>
          </a:p>
        </p:txBody>
      </p:sp>
      <p:sp>
        <p:nvSpPr>
          <p:cNvPr id="294" name="Google Shape;294;p33"/>
          <p:cNvSpPr txBox="1">
            <a:spLocks noGrp="1"/>
          </p:cNvSpPr>
          <p:nvPr>
            <p:ph type="body" idx="1"/>
          </p:nvPr>
        </p:nvSpPr>
        <p:spPr>
          <a:xfrm>
            <a:off x="1162208" y="969685"/>
            <a:ext cx="7584600" cy="360630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0" algn="just" rtl="0">
              <a:lnSpc>
                <a:spcPct val="150000"/>
              </a:lnSpc>
              <a:spcBef>
                <a:spcPts val="0"/>
              </a:spcBef>
              <a:spcAft>
                <a:spcPts val="0"/>
              </a:spcAft>
              <a:buNone/>
            </a:pPr>
            <a:r>
              <a:rPr lang="en" sz="1600" dirty="0"/>
              <a:t>The purpose of this project is to learn Natural Language Processing. Using NLP, here we tried to recommend skills, courses and job roles based on extracted data. We learnt to create web application using Streamlit python. We have gathered the knowledge of Plotly for the visualization and Data analytics which is used on the Admin side. In this project, we have learnt many Technical and Non-Technical skills including time management, documentations, NLP, Database handling, Visualization, Web development and much more.</a:t>
            </a:r>
            <a:endParaRPr sz="1600" dirty="0"/>
          </a:p>
        </p:txBody>
      </p:sp>
      <p:sp>
        <p:nvSpPr>
          <p:cNvPr id="295" name="Google Shape;29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title"/>
          </p:nvPr>
        </p:nvSpPr>
        <p:spPr>
          <a:xfrm>
            <a:off x="3118950" y="290425"/>
            <a:ext cx="2906100" cy="77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References</a:t>
            </a:r>
            <a:endParaRPr sz="3500" b="1"/>
          </a:p>
        </p:txBody>
      </p:sp>
      <p:sp>
        <p:nvSpPr>
          <p:cNvPr id="301" name="Google Shape;301;p34"/>
          <p:cNvSpPr txBox="1">
            <a:spLocks noGrp="1"/>
          </p:cNvSpPr>
          <p:nvPr>
            <p:ph type="body" idx="1"/>
          </p:nvPr>
        </p:nvSpPr>
        <p:spPr>
          <a:xfrm>
            <a:off x="1104124" y="1061125"/>
            <a:ext cx="7623563" cy="379195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304800" algn="just" rtl="0">
              <a:lnSpc>
                <a:spcPct val="150000"/>
              </a:lnSpc>
              <a:spcBef>
                <a:spcPts val="0"/>
              </a:spcBef>
              <a:spcAft>
                <a:spcPts val="0"/>
              </a:spcAft>
              <a:buSzPts val="1200"/>
              <a:buChar char="●"/>
            </a:pPr>
            <a:r>
              <a:rPr lang="en" sz="1200" dirty="0"/>
              <a:t>Streamlit Documentation | Documentation from Streamlit Developer Community</a:t>
            </a:r>
            <a:endParaRPr sz="1200" dirty="0"/>
          </a:p>
          <a:p>
            <a:pPr marL="457200" marR="355600" lvl="0" indent="-304800" algn="just" rtl="0">
              <a:lnSpc>
                <a:spcPct val="150000"/>
              </a:lnSpc>
              <a:spcBef>
                <a:spcPts val="0"/>
              </a:spcBef>
              <a:spcAft>
                <a:spcPts val="0"/>
              </a:spcAft>
              <a:buSzPts val="1200"/>
              <a:buChar char="●"/>
            </a:pPr>
            <a:r>
              <a:rPr lang="en" sz="1200" dirty="0"/>
              <a:t>OpenCV Documentation | Documentation from OpenCV Developer Community</a:t>
            </a:r>
            <a:endParaRPr sz="1200" dirty="0"/>
          </a:p>
          <a:p>
            <a:pPr marL="457200" marR="355600" lvl="0" indent="-304800" algn="just" rtl="0">
              <a:lnSpc>
                <a:spcPct val="150000"/>
              </a:lnSpc>
              <a:spcBef>
                <a:spcPts val="0"/>
              </a:spcBef>
              <a:spcAft>
                <a:spcPts val="0"/>
              </a:spcAft>
              <a:buSzPts val="1200"/>
              <a:buChar char="●"/>
            </a:pPr>
            <a:r>
              <a:rPr lang="en" sz="1200" dirty="0"/>
              <a:t>NLTK Documentation || Official documentation from NLTK Developer Community</a:t>
            </a:r>
            <a:endParaRPr sz="1200" dirty="0"/>
          </a:p>
          <a:p>
            <a:pPr marL="457200" marR="355600" lvl="0" indent="-304800" algn="just" rtl="0">
              <a:lnSpc>
                <a:spcPct val="150000"/>
              </a:lnSpc>
              <a:spcBef>
                <a:spcPts val="0"/>
              </a:spcBef>
              <a:spcAft>
                <a:spcPts val="0"/>
              </a:spcAft>
              <a:buSzPts val="1200"/>
              <a:buChar char="●"/>
            </a:pPr>
            <a:r>
              <a:rPr lang="en" sz="1200" dirty="0"/>
              <a:t>PyResParser Documentation || Official documentation from PyResParser Developer Community</a:t>
            </a:r>
            <a:endParaRPr sz="1200" dirty="0"/>
          </a:p>
          <a:p>
            <a:pPr marL="457200" marR="355600" lvl="0" indent="-304800" algn="just" rtl="0">
              <a:lnSpc>
                <a:spcPct val="150000"/>
              </a:lnSpc>
              <a:spcBef>
                <a:spcPts val="0"/>
              </a:spcBef>
              <a:spcAft>
                <a:spcPts val="0"/>
              </a:spcAft>
              <a:buSzPts val="1200"/>
              <a:buChar char="●"/>
            </a:pPr>
            <a:r>
              <a:rPr lang="en" sz="1200" dirty="0"/>
              <a:t> PDFMiner Documentation || Official documentation from PDFMiner Developer Community</a:t>
            </a:r>
            <a:endParaRPr sz="1200" dirty="0"/>
          </a:p>
        </p:txBody>
      </p:sp>
      <p:sp>
        <p:nvSpPr>
          <p:cNvPr id="302" name="Google Shape;30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1297500" y="393750"/>
            <a:ext cx="7038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dirty="0"/>
              <a:t> Why Resume Screening?</a:t>
            </a:r>
            <a:endParaRPr sz="3500" b="1" dirty="0"/>
          </a:p>
        </p:txBody>
      </p:sp>
      <p:sp>
        <p:nvSpPr>
          <p:cNvPr id="154" name="Google Shape;154;p15"/>
          <p:cNvSpPr txBox="1">
            <a:spLocks noGrp="1"/>
          </p:cNvSpPr>
          <p:nvPr>
            <p:ph type="body" idx="1"/>
          </p:nvPr>
        </p:nvSpPr>
        <p:spPr>
          <a:xfrm>
            <a:off x="1297500" y="1275775"/>
            <a:ext cx="7316100" cy="308460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indent="-228600">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Manual screening involves recruiters reviewing each resume on their own, while software-based resume screening uses artificial intelligence tools that scan resumes for predetermined criteria.</a:t>
            </a:r>
          </a:p>
          <a:p>
            <a:pPr marL="228600" indent="0">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28600">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Resume screening is a straightforward way to remove unqualified candidates from the application process and shortlist candidates to interview.</a:t>
            </a:r>
            <a:endParaRPr lang="en-US" sz="2000" dirty="0"/>
          </a:p>
        </p:txBody>
      </p:sp>
      <p:sp>
        <p:nvSpPr>
          <p:cNvPr id="155" name="Google Shape;15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1300500" y="393750"/>
            <a:ext cx="7038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Tools &amp; Technologies</a:t>
            </a:r>
            <a:endParaRPr sz="3500" b="1"/>
          </a:p>
        </p:txBody>
      </p:sp>
      <p:sp>
        <p:nvSpPr>
          <p:cNvPr id="168" name="Google Shape;168;p17"/>
          <p:cNvSpPr txBox="1"/>
          <p:nvPr/>
        </p:nvSpPr>
        <p:spPr>
          <a:xfrm>
            <a:off x="1300500" y="1259000"/>
            <a:ext cx="7159500" cy="3093124"/>
          </a:xfrm>
          <a:prstGeom prst="rect">
            <a:avLst/>
          </a:prstGeom>
          <a:noFill/>
          <a:ln w="38100" cap="flat" cmpd="sng">
            <a:solidFill>
              <a:srgbClr val="30A8F6"/>
            </a:solidFill>
            <a:prstDash val="solid"/>
            <a:round/>
            <a:headEnd type="none" w="sm" len="sm"/>
            <a:tailEnd type="none" w="sm" len="sm"/>
          </a:ln>
        </p:spPr>
        <p:txBody>
          <a:bodyPr spcFirstLastPara="1" wrap="square" lIns="91425" tIns="91425" rIns="91425" bIns="91425" anchor="t" anchorCtr="0">
            <a:spAutoFit/>
          </a:bodyPr>
          <a:lstStyle/>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Python Programming</a:t>
            </a:r>
            <a:endParaRPr dirty="0">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NLTK &amp; Pyparser for NLP</a:t>
            </a:r>
            <a:endParaRPr dirty="0">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Streamlit</a:t>
            </a:r>
            <a:endParaRPr dirty="0">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PDFMiner for extracting PDF</a:t>
            </a:r>
            <a:endParaRPr dirty="0">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Base64 for PDF displaying</a:t>
            </a:r>
            <a:endParaRPr dirty="0">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pandas</a:t>
            </a:r>
            <a:endParaRPr dirty="0">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Github for management</a:t>
            </a:r>
            <a:endParaRPr dirty="0">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Visual Studio Code</a:t>
            </a:r>
          </a:p>
          <a:p>
            <a:pPr marL="457200" marR="355600" lvl="0" indent="-317500" algn="just" rtl="0">
              <a:lnSpc>
                <a:spcPct val="150000"/>
              </a:lnSpc>
              <a:spcBef>
                <a:spcPts val="0"/>
              </a:spcBef>
              <a:spcAft>
                <a:spcPts val="0"/>
              </a:spcAft>
              <a:buClr>
                <a:schemeClr val="lt1"/>
              </a:buClr>
              <a:buSzPts val="1400"/>
              <a:buFont typeface="Montserrat SemiBold"/>
              <a:buChar char="●"/>
            </a:pPr>
            <a:r>
              <a:rPr lang="en" dirty="0">
                <a:solidFill>
                  <a:schemeClr val="lt1"/>
                </a:solidFill>
                <a:latin typeface="Montserrat SemiBold"/>
                <a:ea typeface="Montserrat SemiBold"/>
                <a:cs typeface="Montserrat SemiBold"/>
                <a:sym typeface="Montserrat SemiBold"/>
              </a:rPr>
              <a:t>MySQL</a:t>
            </a:r>
            <a:endParaRPr dirty="0">
              <a:solidFill>
                <a:schemeClr val="lt1"/>
              </a:solidFill>
              <a:latin typeface="Montserrat SemiBold"/>
              <a:ea typeface="Montserrat SemiBold"/>
              <a:cs typeface="Montserrat SemiBold"/>
              <a:sym typeface="Montserrat SemiBold"/>
            </a:endParaRPr>
          </a:p>
        </p:txBody>
      </p:sp>
      <p:pic>
        <p:nvPicPr>
          <p:cNvPr id="169" name="Google Shape;169;p17"/>
          <p:cNvPicPr preferRelativeResize="0"/>
          <p:nvPr/>
        </p:nvPicPr>
        <p:blipFill rotWithShape="1">
          <a:blip r:embed="rId3">
            <a:alphaModFix/>
          </a:blip>
          <a:srcRect/>
          <a:stretch/>
        </p:blipFill>
        <p:spPr>
          <a:xfrm>
            <a:off x="6400775" y="1482115"/>
            <a:ext cx="1442725" cy="1437100"/>
          </a:xfrm>
          <a:prstGeom prst="rect">
            <a:avLst/>
          </a:prstGeom>
          <a:noFill/>
          <a:ln>
            <a:noFill/>
          </a:ln>
        </p:spPr>
      </p:pic>
      <p:sp>
        <p:nvSpPr>
          <p:cNvPr id="171" name="Google Shape;1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1865575" y="439800"/>
            <a:ext cx="49515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dirty="0"/>
              <a:t>Key-Features</a:t>
            </a:r>
            <a:endParaRPr sz="3500" b="1" dirty="0"/>
          </a:p>
        </p:txBody>
      </p:sp>
      <p:sp>
        <p:nvSpPr>
          <p:cNvPr id="184" name="Google Shape;184;p19"/>
          <p:cNvSpPr txBox="1">
            <a:spLocks noGrp="1"/>
          </p:cNvSpPr>
          <p:nvPr>
            <p:ph type="title"/>
          </p:nvPr>
        </p:nvSpPr>
        <p:spPr>
          <a:xfrm>
            <a:off x="645738" y="3991975"/>
            <a:ext cx="4034400" cy="645000"/>
          </a:xfrm>
          <a:prstGeom prst="rect">
            <a:avLst/>
          </a:prstGeom>
        </p:spPr>
        <p:txBody>
          <a:bodyPr spcFirstLastPara="1" wrap="square" lIns="91425" tIns="91425" rIns="91425" bIns="91425" anchor="t" anchorCtr="0">
            <a:normAutofit fontScale="90000"/>
          </a:bodyPr>
          <a:lstStyle/>
          <a:p>
            <a:pPr marL="457200" lvl="0" indent="-374332" algn="l" rtl="0">
              <a:spcBef>
                <a:spcPts val="0"/>
              </a:spcBef>
              <a:spcAft>
                <a:spcPts val="0"/>
              </a:spcAft>
              <a:buSzPct val="100000"/>
              <a:buFont typeface="Lato"/>
              <a:buChar char="●"/>
            </a:pPr>
            <a:r>
              <a:rPr lang="en" sz="2550" b="1">
                <a:latin typeface="Lato"/>
                <a:ea typeface="Lato"/>
                <a:cs typeface="Lato"/>
                <a:sym typeface="Lato"/>
              </a:rPr>
              <a:t>Resume Store / Remove</a:t>
            </a:r>
            <a:endParaRPr sz="2550" b="1">
              <a:latin typeface="Lato"/>
              <a:ea typeface="Lato"/>
              <a:cs typeface="Lato"/>
              <a:sym typeface="Lato"/>
            </a:endParaRPr>
          </a:p>
        </p:txBody>
      </p:sp>
      <p:pic>
        <p:nvPicPr>
          <p:cNvPr id="185" name="Google Shape;185;p19"/>
          <p:cNvPicPr preferRelativeResize="0"/>
          <p:nvPr/>
        </p:nvPicPr>
        <p:blipFill>
          <a:blip r:embed="rId3">
            <a:alphaModFix/>
          </a:blip>
          <a:stretch>
            <a:fillRect/>
          </a:stretch>
        </p:blipFill>
        <p:spPr>
          <a:xfrm>
            <a:off x="1380000" y="1516250"/>
            <a:ext cx="2565900" cy="2565900"/>
          </a:xfrm>
          <a:prstGeom prst="rect">
            <a:avLst/>
          </a:prstGeom>
          <a:noFill/>
          <a:ln>
            <a:noFill/>
          </a:ln>
        </p:spPr>
      </p:pic>
      <p:pic>
        <p:nvPicPr>
          <p:cNvPr id="186" name="Google Shape;186;p19"/>
          <p:cNvPicPr preferRelativeResize="0"/>
          <p:nvPr/>
        </p:nvPicPr>
        <p:blipFill>
          <a:blip r:embed="rId4">
            <a:alphaModFix/>
          </a:blip>
          <a:stretch>
            <a:fillRect/>
          </a:stretch>
        </p:blipFill>
        <p:spPr>
          <a:xfrm>
            <a:off x="4859300" y="1312425"/>
            <a:ext cx="2863800" cy="2863800"/>
          </a:xfrm>
          <a:prstGeom prst="rect">
            <a:avLst/>
          </a:prstGeom>
          <a:noFill/>
          <a:ln>
            <a:noFill/>
          </a:ln>
        </p:spPr>
      </p:pic>
      <p:sp>
        <p:nvSpPr>
          <p:cNvPr id="187" name="Google Shape;187;p19"/>
          <p:cNvSpPr txBox="1">
            <a:spLocks noGrp="1"/>
          </p:cNvSpPr>
          <p:nvPr>
            <p:ph type="title"/>
          </p:nvPr>
        </p:nvSpPr>
        <p:spPr>
          <a:xfrm>
            <a:off x="4859288" y="3991975"/>
            <a:ext cx="4034400" cy="645000"/>
          </a:xfrm>
          <a:prstGeom prst="rect">
            <a:avLst/>
          </a:prstGeom>
        </p:spPr>
        <p:txBody>
          <a:bodyPr spcFirstLastPara="1" wrap="square" lIns="91425" tIns="91425" rIns="91425" bIns="91425" anchor="t" anchorCtr="0">
            <a:normAutofit/>
          </a:bodyPr>
          <a:lstStyle/>
          <a:p>
            <a:pPr marL="457200" lvl="0" indent="-371475" algn="l" rtl="0">
              <a:spcBef>
                <a:spcPts val="0"/>
              </a:spcBef>
              <a:spcAft>
                <a:spcPts val="0"/>
              </a:spcAft>
              <a:buSzPts val="2250"/>
              <a:buFont typeface="Lato"/>
              <a:buChar char="●"/>
            </a:pPr>
            <a:r>
              <a:rPr lang="en" sz="2250" b="1">
                <a:latin typeface="Lato"/>
                <a:ea typeface="Lato"/>
                <a:cs typeface="Lato"/>
                <a:sym typeface="Lato"/>
              </a:rPr>
              <a:t>PDF Extracting</a:t>
            </a:r>
            <a:endParaRPr sz="2250" b="1">
              <a:latin typeface="Lato"/>
              <a:ea typeface="Lato"/>
              <a:cs typeface="Lato"/>
              <a:sym typeface="Lato"/>
            </a:endParaRPr>
          </a:p>
        </p:txBody>
      </p:sp>
      <p:sp>
        <p:nvSpPr>
          <p:cNvPr id="188" name="Google Shape;188;p19"/>
          <p:cNvSpPr/>
          <p:nvPr/>
        </p:nvSpPr>
        <p:spPr>
          <a:xfrm>
            <a:off x="691000" y="1443250"/>
            <a:ext cx="7569300" cy="3270300"/>
          </a:xfrm>
          <a:prstGeom prst="rect">
            <a:avLst/>
          </a:prstGeom>
          <a:noFill/>
          <a:ln w="28575" cap="flat" cmpd="sng">
            <a:solidFill>
              <a:srgbClr val="30A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1865575" y="439800"/>
            <a:ext cx="49515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dirty="0"/>
              <a:t>Key-Features</a:t>
            </a:r>
            <a:endParaRPr sz="3500" b="1" dirty="0"/>
          </a:p>
        </p:txBody>
      </p:sp>
      <p:sp>
        <p:nvSpPr>
          <p:cNvPr id="195" name="Google Shape;195;p20"/>
          <p:cNvSpPr txBox="1">
            <a:spLocks noGrp="1"/>
          </p:cNvSpPr>
          <p:nvPr>
            <p:ph type="title"/>
          </p:nvPr>
        </p:nvSpPr>
        <p:spPr>
          <a:xfrm>
            <a:off x="619738" y="3845875"/>
            <a:ext cx="4034400" cy="645000"/>
          </a:xfrm>
          <a:prstGeom prst="rect">
            <a:avLst/>
          </a:prstGeom>
        </p:spPr>
        <p:txBody>
          <a:bodyPr spcFirstLastPara="1" wrap="square" lIns="91425" tIns="91425" rIns="91425" bIns="91425" anchor="t" anchorCtr="0">
            <a:normAutofit fontScale="90000"/>
          </a:bodyPr>
          <a:lstStyle/>
          <a:p>
            <a:pPr marL="457200" lvl="0" indent="-374332" algn="l" rtl="0">
              <a:spcBef>
                <a:spcPts val="0"/>
              </a:spcBef>
              <a:spcAft>
                <a:spcPts val="0"/>
              </a:spcAft>
              <a:buSzPct val="100000"/>
              <a:buFont typeface="Lato"/>
              <a:buChar char="●"/>
            </a:pPr>
            <a:r>
              <a:rPr lang="en" sz="2550" b="1" dirty="0">
                <a:latin typeface="Lato"/>
                <a:ea typeface="Lato"/>
                <a:cs typeface="Lato"/>
                <a:sym typeface="Lato"/>
              </a:rPr>
              <a:t>Career Recommendation</a:t>
            </a:r>
            <a:endParaRPr sz="2550" b="1" dirty="0">
              <a:latin typeface="Lato"/>
              <a:ea typeface="Lato"/>
              <a:cs typeface="Lato"/>
              <a:sym typeface="Lato"/>
            </a:endParaRPr>
          </a:p>
        </p:txBody>
      </p:sp>
      <p:sp>
        <p:nvSpPr>
          <p:cNvPr id="196" name="Google Shape;196;p20"/>
          <p:cNvSpPr txBox="1">
            <a:spLocks noGrp="1"/>
          </p:cNvSpPr>
          <p:nvPr>
            <p:ph type="title"/>
          </p:nvPr>
        </p:nvSpPr>
        <p:spPr>
          <a:xfrm>
            <a:off x="4859288" y="3845875"/>
            <a:ext cx="4034400" cy="645000"/>
          </a:xfrm>
          <a:prstGeom prst="rect">
            <a:avLst/>
          </a:prstGeom>
        </p:spPr>
        <p:txBody>
          <a:bodyPr spcFirstLastPara="1" wrap="square" lIns="91425" tIns="91425" rIns="91425" bIns="91425" anchor="t" anchorCtr="0">
            <a:noAutofit/>
          </a:bodyPr>
          <a:lstStyle/>
          <a:p>
            <a:pPr marL="457200" lvl="0" indent="-369887" algn="l" rtl="0">
              <a:spcBef>
                <a:spcPts val="0"/>
              </a:spcBef>
              <a:spcAft>
                <a:spcPts val="0"/>
              </a:spcAft>
              <a:buSzPts val="2225"/>
              <a:buFont typeface="Lato"/>
              <a:buChar char="●"/>
            </a:pPr>
            <a:r>
              <a:rPr lang="en" sz="2225" b="1" dirty="0">
                <a:latin typeface="Lato"/>
                <a:ea typeface="Lato"/>
                <a:cs typeface="Lato"/>
                <a:sym typeface="Lato"/>
              </a:rPr>
              <a:t>Course Recommendation</a:t>
            </a:r>
            <a:endParaRPr sz="2225" b="1" dirty="0">
              <a:latin typeface="Lato"/>
              <a:ea typeface="Lato"/>
              <a:cs typeface="Lato"/>
              <a:sym typeface="Lato"/>
            </a:endParaRPr>
          </a:p>
          <a:p>
            <a:pPr marL="457200" lvl="0" indent="0" algn="l" rtl="0">
              <a:spcBef>
                <a:spcPts val="0"/>
              </a:spcBef>
              <a:spcAft>
                <a:spcPts val="0"/>
              </a:spcAft>
              <a:buSzPts val="990"/>
              <a:buNone/>
            </a:pPr>
            <a:endParaRPr sz="2225" b="1" dirty="0">
              <a:latin typeface="Lato"/>
              <a:ea typeface="Lato"/>
              <a:cs typeface="Lato"/>
              <a:sym typeface="Lato"/>
            </a:endParaRPr>
          </a:p>
        </p:txBody>
      </p:sp>
      <p:sp>
        <p:nvSpPr>
          <p:cNvPr id="197" name="Google Shape;197;p20"/>
          <p:cNvSpPr/>
          <p:nvPr/>
        </p:nvSpPr>
        <p:spPr>
          <a:xfrm>
            <a:off x="691000" y="1427875"/>
            <a:ext cx="8043000" cy="3454500"/>
          </a:xfrm>
          <a:prstGeom prst="rect">
            <a:avLst/>
          </a:prstGeom>
          <a:noFill/>
          <a:ln w="28575" cap="flat" cmpd="sng">
            <a:solidFill>
              <a:srgbClr val="30A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0"/>
          <p:cNvPicPr preferRelativeResize="0"/>
          <p:nvPr/>
        </p:nvPicPr>
        <p:blipFill>
          <a:blip r:embed="rId3">
            <a:alphaModFix/>
          </a:blip>
          <a:stretch>
            <a:fillRect/>
          </a:stretch>
        </p:blipFill>
        <p:spPr>
          <a:xfrm>
            <a:off x="1396050" y="1603088"/>
            <a:ext cx="2242775" cy="2242775"/>
          </a:xfrm>
          <a:prstGeom prst="rect">
            <a:avLst/>
          </a:prstGeom>
          <a:noFill/>
          <a:ln>
            <a:noFill/>
          </a:ln>
        </p:spPr>
      </p:pic>
      <p:pic>
        <p:nvPicPr>
          <p:cNvPr id="199" name="Google Shape;199;p20"/>
          <p:cNvPicPr preferRelativeResize="0"/>
          <p:nvPr/>
        </p:nvPicPr>
        <p:blipFill>
          <a:blip r:embed="rId4">
            <a:alphaModFix/>
          </a:blip>
          <a:stretch>
            <a:fillRect/>
          </a:stretch>
        </p:blipFill>
        <p:spPr>
          <a:xfrm>
            <a:off x="5733575" y="1683925"/>
            <a:ext cx="2161974" cy="2161949"/>
          </a:xfrm>
          <a:prstGeom prst="rect">
            <a:avLst/>
          </a:prstGeom>
          <a:noFill/>
          <a:ln>
            <a:noFill/>
          </a:ln>
        </p:spPr>
      </p:pic>
      <p:sp>
        <p:nvSpPr>
          <p:cNvPr id="200" name="Google Shape;20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1858141" y="439800"/>
            <a:ext cx="49515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dirty="0"/>
              <a:t>Key-Features</a:t>
            </a:r>
            <a:endParaRPr sz="3500" b="1" dirty="0"/>
          </a:p>
        </p:txBody>
      </p:sp>
      <p:sp>
        <p:nvSpPr>
          <p:cNvPr id="206" name="Google Shape;206;p21"/>
          <p:cNvSpPr txBox="1">
            <a:spLocks noGrp="1"/>
          </p:cNvSpPr>
          <p:nvPr>
            <p:ph type="title"/>
          </p:nvPr>
        </p:nvSpPr>
        <p:spPr>
          <a:xfrm>
            <a:off x="619738" y="3845875"/>
            <a:ext cx="4034400" cy="645000"/>
          </a:xfrm>
          <a:prstGeom prst="rect">
            <a:avLst/>
          </a:prstGeom>
        </p:spPr>
        <p:txBody>
          <a:bodyPr spcFirstLastPara="1" wrap="square" lIns="91425" tIns="91425" rIns="91425" bIns="91425" anchor="t" anchorCtr="0">
            <a:normAutofit/>
          </a:bodyPr>
          <a:lstStyle/>
          <a:p>
            <a:pPr marL="457200" lvl="0" indent="-374332" algn="l" rtl="0">
              <a:spcBef>
                <a:spcPts val="0"/>
              </a:spcBef>
              <a:spcAft>
                <a:spcPts val="0"/>
              </a:spcAft>
              <a:buSzPct val="100000"/>
              <a:buFont typeface="Lato"/>
              <a:buChar char="●"/>
            </a:pPr>
            <a:r>
              <a:rPr lang="en" sz="2550" b="1" dirty="0">
                <a:latin typeface="Lato"/>
                <a:ea typeface="Lato"/>
                <a:cs typeface="Lato"/>
                <a:sym typeface="Lato"/>
              </a:rPr>
              <a:t>Skills Recommendation</a:t>
            </a:r>
            <a:endParaRPr sz="2550" b="1" dirty="0">
              <a:latin typeface="Lato"/>
              <a:ea typeface="Lato"/>
              <a:cs typeface="Lato"/>
              <a:sym typeface="Lato"/>
            </a:endParaRPr>
          </a:p>
          <a:p>
            <a:pPr marL="457200" lvl="0" indent="457200" algn="l" rtl="0">
              <a:spcBef>
                <a:spcPts val="0"/>
              </a:spcBef>
              <a:spcAft>
                <a:spcPts val="0"/>
              </a:spcAft>
              <a:buNone/>
            </a:pPr>
            <a:endParaRPr sz="2550" b="1" dirty="0">
              <a:latin typeface="Lato"/>
              <a:ea typeface="Lato"/>
              <a:cs typeface="Lato"/>
              <a:sym typeface="Lato"/>
            </a:endParaRPr>
          </a:p>
        </p:txBody>
      </p:sp>
      <p:sp>
        <p:nvSpPr>
          <p:cNvPr id="207" name="Google Shape;207;p21"/>
          <p:cNvSpPr txBox="1">
            <a:spLocks noGrp="1"/>
          </p:cNvSpPr>
          <p:nvPr>
            <p:ph type="title"/>
          </p:nvPr>
        </p:nvSpPr>
        <p:spPr>
          <a:xfrm>
            <a:off x="4859288" y="3845875"/>
            <a:ext cx="4034400" cy="645000"/>
          </a:xfrm>
          <a:prstGeom prst="rect">
            <a:avLst/>
          </a:prstGeom>
        </p:spPr>
        <p:txBody>
          <a:bodyPr spcFirstLastPara="1" wrap="square" lIns="91425" tIns="91425" rIns="91425" bIns="91425" anchor="t" anchorCtr="0">
            <a:noAutofit/>
          </a:bodyPr>
          <a:lstStyle/>
          <a:p>
            <a:pPr marL="457200" lvl="0" indent="-369887" algn="l" rtl="0">
              <a:spcBef>
                <a:spcPts val="0"/>
              </a:spcBef>
              <a:spcAft>
                <a:spcPts val="0"/>
              </a:spcAft>
              <a:buSzPts val="2225"/>
              <a:buFont typeface="Lato"/>
              <a:buChar char="●"/>
            </a:pPr>
            <a:r>
              <a:rPr lang="en" sz="2225" b="1">
                <a:latin typeface="Lato"/>
                <a:ea typeface="Lato"/>
                <a:cs typeface="Lato"/>
                <a:sym typeface="Lato"/>
              </a:rPr>
              <a:t>Easy User - Interface</a:t>
            </a:r>
            <a:endParaRPr sz="2225" b="1">
              <a:latin typeface="Lato"/>
              <a:ea typeface="Lato"/>
              <a:cs typeface="Lato"/>
              <a:sym typeface="Lato"/>
            </a:endParaRPr>
          </a:p>
          <a:p>
            <a:pPr marL="457200" lvl="0" indent="0" algn="l" rtl="0">
              <a:spcBef>
                <a:spcPts val="0"/>
              </a:spcBef>
              <a:spcAft>
                <a:spcPts val="0"/>
              </a:spcAft>
              <a:buNone/>
            </a:pPr>
            <a:r>
              <a:rPr lang="en" sz="2225" b="1">
                <a:latin typeface="Lato"/>
                <a:ea typeface="Lato"/>
                <a:cs typeface="Lato"/>
                <a:sym typeface="Lato"/>
              </a:rPr>
              <a:t>    (No Registration)</a:t>
            </a:r>
            <a:endParaRPr sz="2225" b="1">
              <a:latin typeface="Lato"/>
              <a:ea typeface="Lato"/>
              <a:cs typeface="Lato"/>
              <a:sym typeface="Lato"/>
            </a:endParaRPr>
          </a:p>
        </p:txBody>
      </p:sp>
      <p:sp>
        <p:nvSpPr>
          <p:cNvPr id="208" name="Google Shape;208;p21"/>
          <p:cNvSpPr/>
          <p:nvPr/>
        </p:nvSpPr>
        <p:spPr>
          <a:xfrm>
            <a:off x="691000" y="1443225"/>
            <a:ext cx="8043000" cy="3423900"/>
          </a:xfrm>
          <a:prstGeom prst="rect">
            <a:avLst/>
          </a:prstGeom>
          <a:noFill/>
          <a:ln w="28575" cap="flat" cmpd="sng">
            <a:solidFill>
              <a:srgbClr val="30A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 name="Google Shape;209;p21"/>
          <p:cNvPicPr preferRelativeResize="0"/>
          <p:nvPr/>
        </p:nvPicPr>
        <p:blipFill>
          <a:blip r:embed="rId3">
            <a:alphaModFix/>
          </a:blip>
          <a:stretch>
            <a:fillRect/>
          </a:stretch>
        </p:blipFill>
        <p:spPr>
          <a:xfrm>
            <a:off x="1555952" y="1688211"/>
            <a:ext cx="2161974" cy="2153377"/>
          </a:xfrm>
          <a:prstGeom prst="rect">
            <a:avLst/>
          </a:prstGeom>
          <a:noFill/>
          <a:ln>
            <a:noFill/>
          </a:ln>
        </p:spPr>
      </p:pic>
      <p:pic>
        <p:nvPicPr>
          <p:cNvPr id="210" name="Google Shape;210;p21"/>
          <p:cNvPicPr preferRelativeResize="0"/>
          <p:nvPr/>
        </p:nvPicPr>
        <p:blipFill>
          <a:blip r:embed="rId4">
            <a:alphaModFix/>
          </a:blip>
          <a:stretch>
            <a:fillRect/>
          </a:stretch>
        </p:blipFill>
        <p:spPr>
          <a:xfrm>
            <a:off x="5637149" y="1683925"/>
            <a:ext cx="2161975" cy="2161948"/>
          </a:xfrm>
          <a:prstGeom prst="rect">
            <a:avLst/>
          </a:prstGeom>
          <a:noFill/>
          <a:ln>
            <a:noFill/>
          </a:ln>
        </p:spPr>
      </p:pic>
      <p:sp>
        <p:nvSpPr>
          <p:cNvPr id="211" name="Google Shape;21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D54B-42B4-4B7D-7359-E2786CADE9C8}"/>
              </a:ext>
            </a:extLst>
          </p:cNvPr>
          <p:cNvSpPr>
            <a:spLocks noGrp="1"/>
          </p:cNvSpPr>
          <p:nvPr>
            <p:ph type="title"/>
          </p:nvPr>
        </p:nvSpPr>
        <p:spPr>
          <a:xfrm>
            <a:off x="1707908" y="566470"/>
            <a:ext cx="7038900" cy="914100"/>
          </a:xfrm>
        </p:spPr>
        <p:txBody>
          <a:bodyPr/>
          <a:lstStyle/>
          <a:p>
            <a:r>
              <a:rPr lang="en-US" b="1" dirty="0"/>
              <a:t>Existing system and disadvantages</a:t>
            </a:r>
          </a:p>
        </p:txBody>
      </p:sp>
      <p:sp>
        <p:nvSpPr>
          <p:cNvPr id="3" name="Text Placeholder 2">
            <a:extLst>
              <a:ext uri="{FF2B5EF4-FFF2-40B4-BE49-F238E27FC236}">
                <a16:creationId xmlns:a16="http://schemas.microsoft.com/office/drawing/2014/main" id="{D81E7D3B-F495-A864-DA73-230433E65BE2}"/>
              </a:ext>
            </a:extLst>
          </p:cNvPr>
          <p:cNvSpPr>
            <a:spLocks noGrp="1"/>
          </p:cNvSpPr>
          <p:nvPr>
            <p:ph type="body" idx="1"/>
          </p:nvPr>
        </p:nvSpPr>
        <p:spPr/>
        <p:txBody>
          <a:bodyPr>
            <a:normAutofit/>
          </a:bodyPr>
          <a:lstStyle/>
          <a:p>
            <a:r>
              <a:rPr lang="en-US" sz="1800" dirty="0"/>
              <a:t>Resume checkers and resume screening software exist. Resume checkers check if the resume is good according to general standards. It is not always the same general standards used by every company. Users wouldn’t know if their resume fits the organization’s standards or style. Similarly, resume screening software used by various organizations, analyze relevant data but fail to make recommendations or suggestions to the applying candidate.</a:t>
            </a:r>
          </a:p>
        </p:txBody>
      </p:sp>
      <p:sp>
        <p:nvSpPr>
          <p:cNvPr id="4" name="Slide Number Placeholder 3">
            <a:extLst>
              <a:ext uri="{FF2B5EF4-FFF2-40B4-BE49-F238E27FC236}">
                <a16:creationId xmlns:a16="http://schemas.microsoft.com/office/drawing/2014/main" id="{0D86E72E-B785-EC7D-3850-5163C5C976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47986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10C5-42AA-4162-B9F1-8680E095BAB7}"/>
              </a:ext>
            </a:extLst>
          </p:cNvPr>
          <p:cNvSpPr>
            <a:spLocks noGrp="1"/>
          </p:cNvSpPr>
          <p:nvPr>
            <p:ph type="title"/>
          </p:nvPr>
        </p:nvSpPr>
        <p:spPr>
          <a:xfrm>
            <a:off x="1707908" y="480284"/>
            <a:ext cx="7038900" cy="914100"/>
          </a:xfrm>
        </p:spPr>
        <p:txBody>
          <a:bodyPr/>
          <a:lstStyle/>
          <a:p>
            <a:r>
              <a:rPr lang="en-US" b="1" dirty="0"/>
              <a:t>Proposed</a:t>
            </a:r>
            <a:r>
              <a:rPr lang="en-US" dirty="0"/>
              <a:t> </a:t>
            </a:r>
            <a:r>
              <a:rPr lang="en-US" b="1" dirty="0"/>
              <a:t>system and advantages</a:t>
            </a:r>
          </a:p>
        </p:txBody>
      </p:sp>
      <p:sp>
        <p:nvSpPr>
          <p:cNvPr id="3" name="Text Placeholder 2">
            <a:extLst>
              <a:ext uri="{FF2B5EF4-FFF2-40B4-BE49-F238E27FC236}">
                <a16:creationId xmlns:a16="http://schemas.microsoft.com/office/drawing/2014/main" id="{5AB4194B-F762-7751-3BEF-46FD63FDE825}"/>
              </a:ext>
            </a:extLst>
          </p:cNvPr>
          <p:cNvSpPr>
            <a:spLocks noGrp="1"/>
          </p:cNvSpPr>
          <p:nvPr>
            <p:ph type="body" idx="1"/>
          </p:nvPr>
        </p:nvSpPr>
        <p:spPr>
          <a:xfrm>
            <a:off x="1297500" y="1567549"/>
            <a:ext cx="7174958" cy="3095667"/>
          </a:xfrm>
        </p:spPr>
        <p:txBody>
          <a:bodyPr>
            <a:noAutofit/>
          </a:bodyPr>
          <a:lstStyle/>
          <a:p>
            <a:r>
              <a:rPr lang="en-US" sz="1800" dirty="0"/>
              <a:t>Our Resume Analyzer can be used both by candidate and by the organization. The candidate applying for an organization can check if their resume fits organization’s standards and make necessary changes using the generated recommendations. Candidates can also check their scores to know where they stand. Skills and Courses are also recommended to the candidate based on the job role they are looking for. Similarly, the recruiters can extract relevant user data, and analyze best candidates from the graphs and stats generated.</a:t>
            </a:r>
          </a:p>
        </p:txBody>
      </p:sp>
      <p:sp>
        <p:nvSpPr>
          <p:cNvPr id="4" name="Slide Number Placeholder 3">
            <a:extLst>
              <a:ext uri="{FF2B5EF4-FFF2-40B4-BE49-F238E27FC236}">
                <a16:creationId xmlns:a16="http://schemas.microsoft.com/office/drawing/2014/main" id="{C92A3091-9553-F70A-506E-ABADEA183A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19667899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721</Words>
  <Application>Microsoft Office PowerPoint</Application>
  <PresentationFormat>On-screen Show (16:9)</PresentationFormat>
  <Paragraphs>103</Paragraphs>
  <Slides>25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Lato</vt:lpstr>
      <vt:lpstr>Montserrat SemiBold</vt:lpstr>
      <vt:lpstr>Calibri</vt:lpstr>
      <vt:lpstr>Montserrat</vt:lpstr>
      <vt:lpstr>Arial</vt:lpstr>
      <vt:lpstr>Focus</vt:lpstr>
      <vt:lpstr> Resume  Screening</vt:lpstr>
      <vt:lpstr>     Introduction</vt:lpstr>
      <vt:lpstr> Why Resume Screening?</vt:lpstr>
      <vt:lpstr>Tools &amp; Technologies</vt:lpstr>
      <vt:lpstr>Key-Features</vt:lpstr>
      <vt:lpstr>Key-Features</vt:lpstr>
      <vt:lpstr>Key-Features</vt:lpstr>
      <vt:lpstr>Existing system and disadvantages</vt:lpstr>
      <vt:lpstr>Proposed system and advantages</vt:lpstr>
      <vt:lpstr>  UML DIAGRAMS</vt:lpstr>
      <vt:lpstr> Use-Case  Diagram </vt:lpstr>
      <vt:lpstr>  Class  Diagram</vt:lpstr>
      <vt:lpstr>  Activity Diagram</vt:lpstr>
      <vt:lpstr> Sequence Diagram</vt:lpstr>
      <vt:lpstr>Level - 0 DFD</vt:lpstr>
      <vt:lpstr>Level - 1 DFD</vt:lpstr>
      <vt:lpstr>Level - 2 DFD</vt:lpstr>
      <vt:lpstr>Workflow</vt:lpstr>
      <vt:lpstr>Homepage of Application</vt:lpstr>
      <vt:lpstr>Career &amp; Skills Recommendations</vt:lpstr>
      <vt:lpstr>Courses Recommendations</vt:lpstr>
      <vt:lpstr>Hardware &amp; Software Requirements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Resume  Screening</dc:title>
  <cp:lastModifiedBy>Abdul khadeer Shaik</cp:lastModifiedBy>
  <cp:revision>2</cp:revision>
  <dcterms:modified xsi:type="dcterms:W3CDTF">2023-05-14T06:21:08Z</dcterms:modified>
</cp:coreProperties>
</file>