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30031-5F16-4912-A752-CB9A3F3D83B0}" type="datetimeFigureOut">
              <a:rPr lang="en-IN" smtClean="0"/>
              <a:t>05-11-2024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740DF8-3BEB-4417-84BA-4D0A0A16E610}" type="slidenum">
              <a:rPr lang="en-IN" smtClean="0"/>
              <a:t>‹#›</a:t>
            </a:fld>
            <a:endParaRPr lang="en-IN" dirty="0"/>
          </a:p>
        </p:txBody>
      </p:sp>
    </p:spTree>
    <p:extLst>
      <p:ext uri="{BB962C8B-B14F-4D97-AF65-F5344CB8AC3E}">
        <p14:creationId xmlns:p14="http://schemas.microsoft.com/office/powerpoint/2010/main" val="387642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AA3C-5170-E9F4-0F4F-E1E3F1474C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B14FA2-BAAA-859E-BA01-62B84CFC2F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7" name="Date Placeholder 3">
            <a:extLst>
              <a:ext uri="{FF2B5EF4-FFF2-40B4-BE49-F238E27FC236}">
                <a16:creationId xmlns:a16="http://schemas.microsoft.com/office/drawing/2014/main" id="{3C67D93D-FE57-FE03-A90D-49696BA39C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By Abdul Majeed Abdul Shukoor</a:t>
            </a:r>
            <a:endParaRPr lang="en-IN" dirty="0"/>
          </a:p>
        </p:txBody>
      </p:sp>
      <p:sp>
        <p:nvSpPr>
          <p:cNvPr id="8" name="Footer Placeholder 4">
            <a:extLst>
              <a:ext uri="{FF2B5EF4-FFF2-40B4-BE49-F238E27FC236}">
                <a16:creationId xmlns:a16="http://schemas.microsoft.com/office/drawing/2014/main" id="{6638F55A-2AD1-A61A-58CC-775D62B4AE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&lt;#&gt;</a:t>
            </a:r>
          </a:p>
        </p:txBody>
      </p:sp>
      <p:sp>
        <p:nvSpPr>
          <p:cNvPr id="9" name="Slide Number Placeholder 5">
            <a:extLst>
              <a:ext uri="{FF2B5EF4-FFF2-40B4-BE49-F238E27FC236}">
                <a16:creationId xmlns:a16="http://schemas.microsoft.com/office/drawing/2014/main" id="{7FFC0141-9CB9-05F0-BC66-BDEC6758DA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SISPLINT: 121020894</a:t>
            </a:r>
          </a:p>
        </p:txBody>
      </p:sp>
    </p:spTree>
    <p:extLst>
      <p:ext uri="{BB962C8B-B14F-4D97-AF65-F5344CB8AC3E}">
        <p14:creationId xmlns:p14="http://schemas.microsoft.com/office/powerpoint/2010/main" val="1495338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51E2-FE7B-B00F-0008-6D9E00F5FB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75C1DE-1368-738B-EE60-AA9F3B92CC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851796-A8EF-8FAB-6088-ABEE3F5E0007}"/>
              </a:ext>
            </a:extLst>
          </p:cNvPr>
          <p:cNvSpPr>
            <a:spLocks noGrp="1"/>
          </p:cNvSpPr>
          <p:nvPr>
            <p:ph type="dt" sz="half" idx="10"/>
          </p:nvPr>
        </p:nvSpPr>
        <p:spPr>
          <a:xfrm>
            <a:off x="838200" y="6356350"/>
            <a:ext cx="2743200" cy="365125"/>
          </a:xfrm>
          <a:prstGeom prst="rect">
            <a:avLst/>
          </a:prstGeom>
        </p:spPr>
        <p:txBody>
          <a:bodyPr/>
          <a:lstStyle/>
          <a:p>
            <a:r>
              <a:rPr lang="en-US" dirty="0"/>
              <a:t>By Abdul Majeed Abdul Shukoor</a:t>
            </a:r>
            <a:endParaRPr lang="en-IN" dirty="0"/>
          </a:p>
        </p:txBody>
      </p:sp>
      <p:sp>
        <p:nvSpPr>
          <p:cNvPr id="5" name="Footer Placeholder 4">
            <a:extLst>
              <a:ext uri="{FF2B5EF4-FFF2-40B4-BE49-F238E27FC236}">
                <a16:creationId xmlns:a16="http://schemas.microsoft.com/office/drawing/2014/main" id="{A4A1BC43-A5C9-27D1-D9F1-689B6D4804AF}"/>
              </a:ext>
            </a:extLst>
          </p:cNvPr>
          <p:cNvSpPr>
            <a:spLocks noGrp="1"/>
          </p:cNvSpPr>
          <p:nvPr>
            <p:ph type="ftr" sz="quarter" idx="11"/>
          </p:nvPr>
        </p:nvSpPr>
        <p:spPr/>
        <p:txBody>
          <a:bodyPr/>
          <a:lstStyle/>
          <a:p>
            <a:r>
              <a:rPr lang="en-IN" dirty="0"/>
              <a:t>&lt;#&gt;</a:t>
            </a:r>
          </a:p>
        </p:txBody>
      </p:sp>
      <p:sp>
        <p:nvSpPr>
          <p:cNvPr id="6" name="Slide Number Placeholder 5">
            <a:extLst>
              <a:ext uri="{FF2B5EF4-FFF2-40B4-BE49-F238E27FC236}">
                <a16:creationId xmlns:a16="http://schemas.microsoft.com/office/drawing/2014/main" id="{3F93577F-37DF-17CA-D444-A9007F7F4375}"/>
              </a:ext>
            </a:extLst>
          </p:cNvPr>
          <p:cNvSpPr>
            <a:spLocks noGrp="1"/>
          </p:cNvSpPr>
          <p:nvPr>
            <p:ph type="sldNum" sz="quarter" idx="12"/>
          </p:nvPr>
        </p:nvSpPr>
        <p:spPr/>
        <p:txBody>
          <a:bodyPr/>
          <a:lstStyle/>
          <a:p>
            <a:fld id="{A0D674E9-C880-43E0-8B8E-DBA212660F6A}" type="slidenum">
              <a:rPr lang="en-IN" smtClean="0"/>
              <a:t>‹#›</a:t>
            </a:fld>
            <a:endParaRPr lang="en-IN" dirty="0"/>
          </a:p>
        </p:txBody>
      </p:sp>
    </p:spTree>
    <p:extLst>
      <p:ext uri="{BB962C8B-B14F-4D97-AF65-F5344CB8AC3E}">
        <p14:creationId xmlns:p14="http://schemas.microsoft.com/office/powerpoint/2010/main" val="765855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BB7534-CC8E-FE36-1F97-78D193DC4F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7904A0-1427-421D-2139-299DBBABF8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1FA821-24AD-BB58-04BA-41712115B1E8}"/>
              </a:ext>
            </a:extLst>
          </p:cNvPr>
          <p:cNvSpPr>
            <a:spLocks noGrp="1"/>
          </p:cNvSpPr>
          <p:nvPr>
            <p:ph type="dt" sz="half" idx="10"/>
          </p:nvPr>
        </p:nvSpPr>
        <p:spPr>
          <a:xfrm>
            <a:off x="838200" y="6356350"/>
            <a:ext cx="2743200" cy="365125"/>
          </a:xfrm>
          <a:prstGeom prst="rect">
            <a:avLst/>
          </a:prstGeom>
        </p:spPr>
        <p:txBody>
          <a:bodyPr/>
          <a:lstStyle/>
          <a:p>
            <a:r>
              <a:rPr lang="en-US" dirty="0"/>
              <a:t>By Abdul Majeed Abdul Shukoor</a:t>
            </a:r>
            <a:endParaRPr lang="en-IN" dirty="0"/>
          </a:p>
        </p:txBody>
      </p:sp>
      <p:sp>
        <p:nvSpPr>
          <p:cNvPr id="5" name="Footer Placeholder 4">
            <a:extLst>
              <a:ext uri="{FF2B5EF4-FFF2-40B4-BE49-F238E27FC236}">
                <a16:creationId xmlns:a16="http://schemas.microsoft.com/office/drawing/2014/main" id="{BFB97637-B1EC-8C40-4B13-68538EE2DCD9}"/>
              </a:ext>
            </a:extLst>
          </p:cNvPr>
          <p:cNvSpPr>
            <a:spLocks noGrp="1"/>
          </p:cNvSpPr>
          <p:nvPr>
            <p:ph type="ftr" sz="quarter" idx="11"/>
          </p:nvPr>
        </p:nvSpPr>
        <p:spPr/>
        <p:txBody>
          <a:bodyPr/>
          <a:lstStyle/>
          <a:p>
            <a:r>
              <a:rPr lang="en-IN" dirty="0"/>
              <a:t>&lt;#&gt;</a:t>
            </a:r>
          </a:p>
        </p:txBody>
      </p:sp>
      <p:sp>
        <p:nvSpPr>
          <p:cNvPr id="6" name="Slide Number Placeholder 5">
            <a:extLst>
              <a:ext uri="{FF2B5EF4-FFF2-40B4-BE49-F238E27FC236}">
                <a16:creationId xmlns:a16="http://schemas.microsoft.com/office/drawing/2014/main" id="{7056A82D-4E06-6EDB-6E6C-9D59E3FC720A}"/>
              </a:ext>
            </a:extLst>
          </p:cNvPr>
          <p:cNvSpPr>
            <a:spLocks noGrp="1"/>
          </p:cNvSpPr>
          <p:nvPr>
            <p:ph type="sldNum" sz="quarter" idx="12"/>
          </p:nvPr>
        </p:nvSpPr>
        <p:spPr/>
        <p:txBody>
          <a:bodyPr/>
          <a:lstStyle/>
          <a:p>
            <a:fld id="{A0D674E9-C880-43E0-8B8E-DBA212660F6A}" type="slidenum">
              <a:rPr lang="en-IN" smtClean="0"/>
              <a:t>‹#›</a:t>
            </a:fld>
            <a:endParaRPr lang="en-IN" dirty="0"/>
          </a:p>
        </p:txBody>
      </p:sp>
    </p:spTree>
    <p:extLst>
      <p:ext uri="{BB962C8B-B14F-4D97-AF65-F5344CB8AC3E}">
        <p14:creationId xmlns:p14="http://schemas.microsoft.com/office/powerpoint/2010/main" val="410630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367A7-DB2B-94BC-ABE5-9C4E84CD7B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90A5D9-150C-2C82-0197-49E276E234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1E50EEFA-B5AF-7A14-CC20-10A17388D6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By Abdul Majeed Abdul Shukoor</a:t>
            </a:r>
            <a:endParaRPr lang="en-IN" dirty="0"/>
          </a:p>
        </p:txBody>
      </p:sp>
      <p:sp>
        <p:nvSpPr>
          <p:cNvPr id="8" name="Footer Placeholder 4">
            <a:extLst>
              <a:ext uri="{FF2B5EF4-FFF2-40B4-BE49-F238E27FC236}">
                <a16:creationId xmlns:a16="http://schemas.microsoft.com/office/drawing/2014/main" id="{4AFFF7AB-08CE-F06E-F869-820A0B4551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&lt;#&gt;</a:t>
            </a:r>
          </a:p>
        </p:txBody>
      </p:sp>
      <p:sp>
        <p:nvSpPr>
          <p:cNvPr id="9" name="Slide Number Placeholder 5">
            <a:extLst>
              <a:ext uri="{FF2B5EF4-FFF2-40B4-BE49-F238E27FC236}">
                <a16:creationId xmlns:a16="http://schemas.microsoft.com/office/drawing/2014/main" id="{FE6AD44E-034F-D8BF-B2AF-963BC19D07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SISPLINT: 121020894</a:t>
            </a:r>
          </a:p>
        </p:txBody>
      </p:sp>
    </p:spTree>
    <p:extLst>
      <p:ext uri="{BB962C8B-B14F-4D97-AF65-F5344CB8AC3E}">
        <p14:creationId xmlns:p14="http://schemas.microsoft.com/office/powerpoint/2010/main" val="2944297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65E93-FDA6-6791-54ED-51DE1B26ED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F7420B-0859-5786-BEAD-118335D683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D180AE31-8EEF-E6F2-AE0C-1427A88996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By Abdul Majeed Abdul Shukoor</a:t>
            </a:r>
            <a:endParaRPr lang="en-IN" dirty="0"/>
          </a:p>
        </p:txBody>
      </p:sp>
      <p:sp>
        <p:nvSpPr>
          <p:cNvPr id="8" name="Footer Placeholder 4">
            <a:extLst>
              <a:ext uri="{FF2B5EF4-FFF2-40B4-BE49-F238E27FC236}">
                <a16:creationId xmlns:a16="http://schemas.microsoft.com/office/drawing/2014/main" id="{06619798-FC95-9F19-03AD-7A9002430E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&lt;#&gt;</a:t>
            </a:r>
          </a:p>
        </p:txBody>
      </p:sp>
      <p:sp>
        <p:nvSpPr>
          <p:cNvPr id="9" name="Slide Number Placeholder 5">
            <a:extLst>
              <a:ext uri="{FF2B5EF4-FFF2-40B4-BE49-F238E27FC236}">
                <a16:creationId xmlns:a16="http://schemas.microsoft.com/office/drawing/2014/main" id="{4F72D332-8729-97E1-4BEA-B9920147EA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SISPLINT: 121020894</a:t>
            </a:r>
          </a:p>
        </p:txBody>
      </p:sp>
    </p:spTree>
    <p:extLst>
      <p:ext uri="{BB962C8B-B14F-4D97-AF65-F5344CB8AC3E}">
        <p14:creationId xmlns:p14="http://schemas.microsoft.com/office/powerpoint/2010/main" val="1992543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A6D2A-D7F7-244C-8591-4411230160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3EFA14-488D-0A87-8995-0ABE2478E7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53A023-5971-8C17-8C11-70106002D7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A40722-F4FD-3F28-7245-378F9F7EC142}"/>
              </a:ext>
            </a:extLst>
          </p:cNvPr>
          <p:cNvSpPr>
            <a:spLocks noGrp="1"/>
          </p:cNvSpPr>
          <p:nvPr>
            <p:ph type="dt" sz="half" idx="10"/>
          </p:nvPr>
        </p:nvSpPr>
        <p:spPr>
          <a:xfrm>
            <a:off x="838200" y="6356350"/>
            <a:ext cx="2743200" cy="365125"/>
          </a:xfrm>
          <a:prstGeom prst="rect">
            <a:avLst/>
          </a:prstGeom>
        </p:spPr>
        <p:txBody>
          <a:bodyPr/>
          <a:lstStyle/>
          <a:p>
            <a:r>
              <a:rPr lang="en-US" dirty="0"/>
              <a:t>By Abdul Majeed Abdul Shukoor</a:t>
            </a:r>
            <a:endParaRPr lang="en-IN" dirty="0"/>
          </a:p>
        </p:txBody>
      </p:sp>
      <p:sp>
        <p:nvSpPr>
          <p:cNvPr id="6" name="Footer Placeholder 5">
            <a:extLst>
              <a:ext uri="{FF2B5EF4-FFF2-40B4-BE49-F238E27FC236}">
                <a16:creationId xmlns:a16="http://schemas.microsoft.com/office/drawing/2014/main" id="{3006BE99-822F-52BE-3B5E-F055ADF34CF1}"/>
              </a:ext>
            </a:extLst>
          </p:cNvPr>
          <p:cNvSpPr>
            <a:spLocks noGrp="1"/>
          </p:cNvSpPr>
          <p:nvPr>
            <p:ph type="ftr" sz="quarter" idx="11"/>
          </p:nvPr>
        </p:nvSpPr>
        <p:spPr/>
        <p:txBody>
          <a:bodyPr/>
          <a:lstStyle/>
          <a:p>
            <a:r>
              <a:rPr lang="en-IN" dirty="0"/>
              <a:t>&lt;#&gt;</a:t>
            </a:r>
          </a:p>
        </p:txBody>
      </p:sp>
      <p:sp>
        <p:nvSpPr>
          <p:cNvPr id="7" name="Slide Number Placeholder 6">
            <a:extLst>
              <a:ext uri="{FF2B5EF4-FFF2-40B4-BE49-F238E27FC236}">
                <a16:creationId xmlns:a16="http://schemas.microsoft.com/office/drawing/2014/main" id="{9450DBDB-9CED-4C7C-2B64-9301B81AA76D}"/>
              </a:ext>
            </a:extLst>
          </p:cNvPr>
          <p:cNvSpPr>
            <a:spLocks noGrp="1"/>
          </p:cNvSpPr>
          <p:nvPr>
            <p:ph type="sldNum" sz="quarter" idx="12"/>
          </p:nvPr>
        </p:nvSpPr>
        <p:spPr/>
        <p:txBody>
          <a:bodyPr/>
          <a:lstStyle/>
          <a:p>
            <a:fld id="{A0D674E9-C880-43E0-8B8E-DBA212660F6A}" type="slidenum">
              <a:rPr lang="en-IN" smtClean="0"/>
              <a:t>‹#›</a:t>
            </a:fld>
            <a:endParaRPr lang="en-IN" dirty="0"/>
          </a:p>
        </p:txBody>
      </p:sp>
    </p:spTree>
    <p:extLst>
      <p:ext uri="{BB962C8B-B14F-4D97-AF65-F5344CB8AC3E}">
        <p14:creationId xmlns:p14="http://schemas.microsoft.com/office/powerpoint/2010/main" val="3555567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1704C-8409-14D7-4EC8-425E27B920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45D36F-B189-8041-0376-B9066F56DE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D0F1F1-E3DC-1FDF-446C-7462947F1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5D3BFD-5725-72E4-1AB6-25733808A9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001CD9-96AB-E5B7-0E67-26E711B543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EF7E8C-60F3-1ACB-B4C6-7D04BF914E88}"/>
              </a:ext>
            </a:extLst>
          </p:cNvPr>
          <p:cNvSpPr>
            <a:spLocks noGrp="1"/>
          </p:cNvSpPr>
          <p:nvPr>
            <p:ph type="dt" sz="half" idx="10"/>
          </p:nvPr>
        </p:nvSpPr>
        <p:spPr>
          <a:xfrm>
            <a:off x="838200" y="6356350"/>
            <a:ext cx="2743200" cy="365125"/>
          </a:xfrm>
          <a:prstGeom prst="rect">
            <a:avLst/>
          </a:prstGeom>
        </p:spPr>
        <p:txBody>
          <a:bodyPr/>
          <a:lstStyle/>
          <a:p>
            <a:r>
              <a:rPr lang="en-US" dirty="0"/>
              <a:t>By Abdul Majeed Abdul Shukoor</a:t>
            </a:r>
            <a:endParaRPr lang="en-IN" dirty="0"/>
          </a:p>
        </p:txBody>
      </p:sp>
      <p:sp>
        <p:nvSpPr>
          <p:cNvPr id="8" name="Footer Placeholder 7">
            <a:extLst>
              <a:ext uri="{FF2B5EF4-FFF2-40B4-BE49-F238E27FC236}">
                <a16:creationId xmlns:a16="http://schemas.microsoft.com/office/drawing/2014/main" id="{A4055C13-F229-8CC8-6E8D-DAF359626B49}"/>
              </a:ext>
            </a:extLst>
          </p:cNvPr>
          <p:cNvSpPr>
            <a:spLocks noGrp="1"/>
          </p:cNvSpPr>
          <p:nvPr>
            <p:ph type="ftr" sz="quarter" idx="11"/>
          </p:nvPr>
        </p:nvSpPr>
        <p:spPr/>
        <p:txBody>
          <a:bodyPr/>
          <a:lstStyle/>
          <a:p>
            <a:r>
              <a:rPr lang="en-IN" dirty="0"/>
              <a:t>&lt;#&gt;</a:t>
            </a:r>
          </a:p>
        </p:txBody>
      </p:sp>
      <p:sp>
        <p:nvSpPr>
          <p:cNvPr id="9" name="Slide Number Placeholder 8">
            <a:extLst>
              <a:ext uri="{FF2B5EF4-FFF2-40B4-BE49-F238E27FC236}">
                <a16:creationId xmlns:a16="http://schemas.microsoft.com/office/drawing/2014/main" id="{25DEC2B2-2BC6-048C-1952-C06E51CFFFD9}"/>
              </a:ext>
            </a:extLst>
          </p:cNvPr>
          <p:cNvSpPr>
            <a:spLocks noGrp="1"/>
          </p:cNvSpPr>
          <p:nvPr>
            <p:ph type="sldNum" sz="quarter" idx="12"/>
          </p:nvPr>
        </p:nvSpPr>
        <p:spPr/>
        <p:txBody>
          <a:bodyPr/>
          <a:lstStyle/>
          <a:p>
            <a:fld id="{A0D674E9-C880-43E0-8B8E-DBA212660F6A}" type="slidenum">
              <a:rPr lang="en-IN" smtClean="0"/>
              <a:t>‹#›</a:t>
            </a:fld>
            <a:endParaRPr lang="en-IN" dirty="0"/>
          </a:p>
        </p:txBody>
      </p:sp>
    </p:spTree>
    <p:extLst>
      <p:ext uri="{BB962C8B-B14F-4D97-AF65-F5344CB8AC3E}">
        <p14:creationId xmlns:p14="http://schemas.microsoft.com/office/powerpoint/2010/main" val="157675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6AC7A-F23F-3043-37FA-6EA17B3656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96075B-4614-C070-49EE-DF8845A0FD6E}"/>
              </a:ext>
            </a:extLst>
          </p:cNvPr>
          <p:cNvSpPr>
            <a:spLocks noGrp="1"/>
          </p:cNvSpPr>
          <p:nvPr>
            <p:ph type="dt" sz="half" idx="10"/>
          </p:nvPr>
        </p:nvSpPr>
        <p:spPr>
          <a:xfrm>
            <a:off x="838200" y="6356350"/>
            <a:ext cx="2743200" cy="365125"/>
          </a:xfrm>
          <a:prstGeom prst="rect">
            <a:avLst/>
          </a:prstGeom>
        </p:spPr>
        <p:txBody>
          <a:bodyPr/>
          <a:lstStyle/>
          <a:p>
            <a:r>
              <a:rPr lang="en-US" dirty="0"/>
              <a:t>By Abdul Majeed Abdul Shukoor</a:t>
            </a:r>
            <a:endParaRPr lang="en-IN" dirty="0"/>
          </a:p>
        </p:txBody>
      </p:sp>
      <p:sp>
        <p:nvSpPr>
          <p:cNvPr id="4" name="Footer Placeholder 3">
            <a:extLst>
              <a:ext uri="{FF2B5EF4-FFF2-40B4-BE49-F238E27FC236}">
                <a16:creationId xmlns:a16="http://schemas.microsoft.com/office/drawing/2014/main" id="{2AEF3E18-A1AA-2106-8938-4BBA70704869}"/>
              </a:ext>
            </a:extLst>
          </p:cNvPr>
          <p:cNvSpPr>
            <a:spLocks noGrp="1"/>
          </p:cNvSpPr>
          <p:nvPr>
            <p:ph type="ftr" sz="quarter" idx="11"/>
          </p:nvPr>
        </p:nvSpPr>
        <p:spPr/>
        <p:txBody>
          <a:bodyPr/>
          <a:lstStyle/>
          <a:p>
            <a:r>
              <a:rPr lang="en-IN" dirty="0"/>
              <a:t>&lt;#&gt;</a:t>
            </a:r>
          </a:p>
        </p:txBody>
      </p:sp>
      <p:sp>
        <p:nvSpPr>
          <p:cNvPr id="5" name="Slide Number Placeholder 4">
            <a:extLst>
              <a:ext uri="{FF2B5EF4-FFF2-40B4-BE49-F238E27FC236}">
                <a16:creationId xmlns:a16="http://schemas.microsoft.com/office/drawing/2014/main" id="{2C678FB1-DE5F-9963-CEEA-9702EA6FCDEE}"/>
              </a:ext>
            </a:extLst>
          </p:cNvPr>
          <p:cNvSpPr>
            <a:spLocks noGrp="1"/>
          </p:cNvSpPr>
          <p:nvPr>
            <p:ph type="sldNum" sz="quarter" idx="12"/>
          </p:nvPr>
        </p:nvSpPr>
        <p:spPr/>
        <p:txBody>
          <a:bodyPr/>
          <a:lstStyle/>
          <a:p>
            <a:fld id="{A0D674E9-C880-43E0-8B8E-DBA212660F6A}" type="slidenum">
              <a:rPr lang="en-IN" smtClean="0"/>
              <a:t>‹#›</a:t>
            </a:fld>
            <a:endParaRPr lang="en-IN" dirty="0"/>
          </a:p>
        </p:txBody>
      </p:sp>
    </p:spTree>
    <p:extLst>
      <p:ext uri="{BB962C8B-B14F-4D97-AF65-F5344CB8AC3E}">
        <p14:creationId xmlns:p14="http://schemas.microsoft.com/office/powerpoint/2010/main" val="21733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386350-085F-D867-D76B-2ED9D48D9E82}"/>
              </a:ext>
            </a:extLst>
          </p:cNvPr>
          <p:cNvSpPr>
            <a:spLocks noGrp="1"/>
          </p:cNvSpPr>
          <p:nvPr>
            <p:ph type="dt" sz="half" idx="10"/>
          </p:nvPr>
        </p:nvSpPr>
        <p:spPr>
          <a:xfrm>
            <a:off x="838200" y="6356350"/>
            <a:ext cx="2743200" cy="365125"/>
          </a:xfrm>
          <a:prstGeom prst="rect">
            <a:avLst/>
          </a:prstGeom>
        </p:spPr>
        <p:txBody>
          <a:bodyPr/>
          <a:lstStyle/>
          <a:p>
            <a:r>
              <a:rPr lang="en-US" dirty="0"/>
              <a:t>By Abdul Majeed Abdul Shukoor</a:t>
            </a:r>
            <a:endParaRPr lang="en-IN" dirty="0"/>
          </a:p>
        </p:txBody>
      </p:sp>
      <p:sp>
        <p:nvSpPr>
          <p:cNvPr id="3" name="Footer Placeholder 2">
            <a:extLst>
              <a:ext uri="{FF2B5EF4-FFF2-40B4-BE49-F238E27FC236}">
                <a16:creationId xmlns:a16="http://schemas.microsoft.com/office/drawing/2014/main" id="{97724903-C44E-3644-0265-2DCCF943803E}"/>
              </a:ext>
            </a:extLst>
          </p:cNvPr>
          <p:cNvSpPr>
            <a:spLocks noGrp="1"/>
          </p:cNvSpPr>
          <p:nvPr>
            <p:ph type="ftr" sz="quarter" idx="11"/>
          </p:nvPr>
        </p:nvSpPr>
        <p:spPr/>
        <p:txBody>
          <a:bodyPr/>
          <a:lstStyle/>
          <a:p>
            <a:r>
              <a:rPr lang="en-IN" dirty="0"/>
              <a:t>&lt;#&gt;</a:t>
            </a:r>
          </a:p>
        </p:txBody>
      </p:sp>
      <p:sp>
        <p:nvSpPr>
          <p:cNvPr id="4" name="Slide Number Placeholder 3">
            <a:extLst>
              <a:ext uri="{FF2B5EF4-FFF2-40B4-BE49-F238E27FC236}">
                <a16:creationId xmlns:a16="http://schemas.microsoft.com/office/drawing/2014/main" id="{55C80E2D-721D-30E6-A37A-D38C6D5441B2}"/>
              </a:ext>
            </a:extLst>
          </p:cNvPr>
          <p:cNvSpPr>
            <a:spLocks noGrp="1"/>
          </p:cNvSpPr>
          <p:nvPr>
            <p:ph type="sldNum" sz="quarter" idx="12"/>
          </p:nvPr>
        </p:nvSpPr>
        <p:spPr/>
        <p:txBody>
          <a:bodyPr/>
          <a:lstStyle/>
          <a:p>
            <a:fld id="{A0D674E9-C880-43E0-8B8E-DBA212660F6A}" type="slidenum">
              <a:rPr lang="en-IN" smtClean="0"/>
              <a:t>‹#›</a:t>
            </a:fld>
            <a:endParaRPr lang="en-IN" dirty="0"/>
          </a:p>
        </p:txBody>
      </p:sp>
    </p:spTree>
    <p:extLst>
      <p:ext uri="{BB962C8B-B14F-4D97-AF65-F5344CB8AC3E}">
        <p14:creationId xmlns:p14="http://schemas.microsoft.com/office/powerpoint/2010/main" val="346694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9744-43EF-94B6-6A7A-6742FB9176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A7F674-50E8-CC50-9166-203A4E9D20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9F58CD-16FB-232F-E5FD-8624BED00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714F46-623F-A2AD-ED29-8DF6CC1C2DEE}"/>
              </a:ext>
            </a:extLst>
          </p:cNvPr>
          <p:cNvSpPr>
            <a:spLocks noGrp="1"/>
          </p:cNvSpPr>
          <p:nvPr>
            <p:ph type="dt" sz="half" idx="10"/>
          </p:nvPr>
        </p:nvSpPr>
        <p:spPr>
          <a:xfrm>
            <a:off x="838200" y="6356350"/>
            <a:ext cx="2743200" cy="365125"/>
          </a:xfrm>
          <a:prstGeom prst="rect">
            <a:avLst/>
          </a:prstGeom>
        </p:spPr>
        <p:txBody>
          <a:bodyPr/>
          <a:lstStyle/>
          <a:p>
            <a:r>
              <a:rPr lang="en-US" dirty="0"/>
              <a:t>By Abdul Majeed Abdul Shukoor</a:t>
            </a:r>
            <a:endParaRPr lang="en-IN" dirty="0"/>
          </a:p>
        </p:txBody>
      </p:sp>
      <p:sp>
        <p:nvSpPr>
          <p:cNvPr id="6" name="Footer Placeholder 5">
            <a:extLst>
              <a:ext uri="{FF2B5EF4-FFF2-40B4-BE49-F238E27FC236}">
                <a16:creationId xmlns:a16="http://schemas.microsoft.com/office/drawing/2014/main" id="{E61DAD00-E50D-4D55-424B-CF31F402F2E6}"/>
              </a:ext>
            </a:extLst>
          </p:cNvPr>
          <p:cNvSpPr>
            <a:spLocks noGrp="1"/>
          </p:cNvSpPr>
          <p:nvPr>
            <p:ph type="ftr" sz="quarter" idx="11"/>
          </p:nvPr>
        </p:nvSpPr>
        <p:spPr/>
        <p:txBody>
          <a:bodyPr/>
          <a:lstStyle/>
          <a:p>
            <a:r>
              <a:rPr lang="en-IN" dirty="0"/>
              <a:t>&lt;#&gt;</a:t>
            </a:r>
          </a:p>
        </p:txBody>
      </p:sp>
      <p:sp>
        <p:nvSpPr>
          <p:cNvPr id="7" name="Slide Number Placeholder 6">
            <a:extLst>
              <a:ext uri="{FF2B5EF4-FFF2-40B4-BE49-F238E27FC236}">
                <a16:creationId xmlns:a16="http://schemas.microsoft.com/office/drawing/2014/main" id="{4CCEE69B-572B-87CD-5315-5BD8A081B162}"/>
              </a:ext>
            </a:extLst>
          </p:cNvPr>
          <p:cNvSpPr>
            <a:spLocks noGrp="1"/>
          </p:cNvSpPr>
          <p:nvPr>
            <p:ph type="sldNum" sz="quarter" idx="12"/>
          </p:nvPr>
        </p:nvSpPr>
        <p:spPr/>
        <p:txBody>
          <a:bodyPr/>
          <a:lstStyle/>
          <a:p>
            <a:fld id="{A0D674E9-C880-43E0-8B8E-DBA212660F6A}" type="slidenum">
              <a:rPr lang="en-IN" smtClean="0"/>
              <a:t>‹#›</a:t>
            </a:fld>
            <a:endParaRPr lang="en-IN" dirty="0"/>
          </a:p>
        </p:txBody>
      </p:sp>
    </p:spTree>
    <p:extLst>
      <p:ext uri="{BB962C8B-B14F-4D97-AF65-F5344CB8AC3E}">
        <p14:creationId xmlns:p14="http://schemas.microsoft.com/office/powerpoint/2010/main" val="762585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B8D7D-A909-C11E-DF49-ABD12672CD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8C22C0-7220-C119-3559-DD67E4C571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F4143164-D0D3-609A-960F-D97C31073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BB1170-C8F4-5E87-2079-2D7B0F271E2E}"/>
              </a:ext>
            </a:extLst>
          </p:cNvPr>
          <p:cNvSpPr>
            <a:spLocks noGrp="1"/>
          </p:cNvSpPr>
          <p:nvPr>
            <p:ph type="dt" sz="half" idx="10"/>
          </p:nvPr>
        </p:nvSpPr>
        <p:spPr>
          <a:xfrm>
            <a:off x="838200" y="6356350"/>
            <a:ext cx="2743200" cy="365125"/>
          </a:xfrm>
          <a:prstGeom prst="rect">
            <a:avLst/>
          </a:prstGeom>
        </p:spPr>
        <p:txBody>
          <a:bodyPr/>
          <a:lstStyle/>
          <a:p>
            <a:r>
              <a:rPr lang="en-US" dirty="0"/>
              <a:t>By Abdul Majeed Abdul Shukoor</a:t>
            </a:r>
            <a:endParaRPr lang="en-IN" dirty="0"/>
          </a:p>
        </p:txBody>
      </p:sp>
      <p:sp>
        <p:nvSpPr>
          <p:cNvPr id="6" name="Footer Placeholder 5">
            <a:extLst>
              <a:ext uri="{FF2B5EF4-FFF2-40B4-BE49-F238E27FC236}">
                <a16:creationId xmlns:a16="http://schemas.microsoft.com/office/drawing/2014/main" id="{929344AC-18D0-6C4A-8F1A-3766EBD9D4DE}"/>
              </a:ext>
            </a:extLst>
          </p:cNvPr>
          <p:cNvSpPr>
            <a:spLocks noGrp="1"/>
          </p:cNvSpPr>
          <p:nvPr>
            <p:ph type="ftr" sz="quarter" idx="11"/>
          </p:nvPr>
        </p:nvSpPr>
        <p:spPr/>
        <p:txBody>
          <a:bodyPr/>
          <a:lstStyle/>
          <a:p>
            <a:r>
              <a:rPr lang="en-IN" dirty="0"/>
              <a:t>&lt;#&gt;</a:t>
            </a:r>
          </a:p>
        </p:txBody>
      </p:sp>
      <p:sp>
        <p:nvSpPr>
          <p:cNvPr id="7" name="Slide Number Placeholder 6">
            <a:extLst>
              <a:ext uri="{FF2B5EF4-FFF2-40B4-BE49-F238E27FC236}">
                <a16:creationId xmlns:a16="http://schemas.microsoft.com/office/drawing/2014/main" id="{AFCA1036-9C0D-0D76-A185-DC961AD64C49}"/>
              </a:ext>
            </a:extLst>
          </p:cNvPr>
          <p:cNvSpPr>
            <a:spLocks noGrp="1"/>
          </p:cNvSpPr>
          <p:nvPr>
            <p:ph type="sldNum" sz="quarter" idx="12"/>
          </p:nvPr>
        </p:nvSpPr>
        <p:spPr/>
        <p:txBody>
          <a:bodyPr/>
          <a:lstStyle/>
          <a:p>
            <a:fld id="{A0D674E9-C880-43E0-8B8E-DBA212660F6A}" type="slidenum">
              <a:rPr lang="en-IN" smtClean="0"/>
              <a:t>‹#›</a:t>
            </a:fld>
            <a:endParaRPr lang="en-IN" dirty="0"/>
          </a:p>
        </p:txBody>
      </p:sp>
    </p:spTree>
    <p:extLst>
      <p:ext uri="{BB962C8B-B14F-4D97-AF65-F5344CB8AC3E}">
        <p14:creationId xmlns:p14="http://schemas.microsoft.com/office/powerpoint/2010/main" val="2597576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282B43-32FA-0896-F52B-8FDD306513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9D5876-B68B-3110-700C-D27680028F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22537E-62ED-B1FB-F946-800AAFD1AE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By Abdul Majeed Abdul Shukoor</a:t>
            </a:r>
            <a:endParaRPr lang="en-IN" dirty="0"/>
          </a:p>
        </p:txBody>
      </p:sp>
      <p:sp>
        <p:nvSpPr>
          <p:cNvPr id="5" name="Footer Placeholder 4">
            <a:extLst>
              <a:ext uri="{FF2B5EF4-FFF2-40B4-BE49-F238E27FC236}">
                <a16:creationId xmlns:a16="http://schemas.microsoft.com/office/drawing/2014/main" id="{44115936-0627-05EC-88D0-35712F672F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&lt;#&gt;</a:t>
            </a:r>
          </a:p>
        </p:txBody>
      </p:sp>
      <p:sp>
        <p:nvSpPr>
          <p:cNvPr id="6" name="Slide Number Placeholder 5">
            <a:extLst>
              <a:ext uri="{FF2B5EF4-FFF2-40B4-BE49-F238E27FC236}">
                <a16:creationId xmlns:a16="http://schemas.microsoft.com/office/drawing/2014/main" id="{9DB8172F-135A-B745-0F07-0BED16B2AA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SISPLINT: 121020894</a:t>
            </a:r>
          </a:p>
        </p:txBody>
      </p:sp>
    </p:spTree>
    <p:extLst>
      <p:ext uri="{BB962C8B-B14F-4D97-AF65-F5344CB8AC3E}">
        <p14:creationId xmlns:p14="http://schemas.microsoft.com/office/powerpoint/2010/main" val="2326738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45279-7D20-B04F-0650-EFC308A707E2}"/>
              </a:ext>
            </a:extLst>
          </p:cNvPr>
          <p:cNvSpPr>
            <a:spLocks noGrp="1"/>
          </p:cNvSpPr>
          <p:nvPr>
            <p:ph type="ctrTitle"/>
          </p:nvPr>
        </p:nvSpPr>
        <p:spPr>
          <a:xfrm>
            <a:off x="0" y="1122363"/>
            <a:ext cx="12192000" cy="2387600"/>
          </a:xfrm>
        </p:spPr>
        <p:txBody>
          <a:bodyPr>
            <a:normAutofit/>
          </a:bodyPr>
          <a:lstStyle/>
          <a:p>
            <a:r>
              <a:rPr lang="en-IN" dirty="0"/>
              <a:t>Customer Churn Analysis Prediction</a:t>
            </a:r>
            <a:endParaRPr lang="en-IN" sz="7200" dirty="0"/>
          </a:p>
        </p:txBody>
      </p:sp>
      <p:sp>
        <p:nvSpPr>
          <p:cNvPr id="3" name="Subtitle 2">
            <a:extLst>
              <a:ext uri="{FF2B5EF4-FFF2-40B4-BE49-F238E27FC236}">
                <a16:creationId xmlns:a16="http://schemas.microsoft.com/office/drawing/2014/main" id="{98E4C788-C0D1-8536-8809-DB8ED83FF9CF}"/>
              </a:ext>
            </a:extLst>
          </p:cNvPr>
          <p:cNvSpPr>
            <a:spLocks noGrp="1"/>
          </p:cNvSpPr>
          <p:nvPr>
            <p:ph type="subTitle" idx="1"/>
          </p:nvPr>
        </p:nvSpPr>
        <p:spPr/>
        <p:txBody>
          <a:bodyPr/>
          <a:lstStyle/>
          <a:p>
            <a:r>
              <a:rPr lang="en-IN" dirty="0"/>
              <a:t>By Abdul Majeed Abdul Shukoor</a:t>
            </a:r>
          </a:p>
          <a:p>
            <a:r>
              <a:rPr lang="en-IN" dirty="0"/>
              <a:t>SISPLINT: 121020894</a:t>
            </a:r>
          </a:p>
        </p:txBody>
      </p:sp>
    </p:spTree>
    <p:extLst>
      <p:ext uri="{BB962C8B-B14F-4D97-AF65-F5344CB8AC3E}">
        <p14:creationId xmlns:p14="http://schemas.microsoft.com/office/powerpoint/2010/main" val="2660406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D15C-6244-269A-C989-D73C9F0308D9}"/>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E204FC53-62F1-8452-5F29-BDEFF7A849AD}"/>
              </a:ext>
            </a:extLst>
          </p:cNvPr>
          <p:cNvSpPr>
            <a:spLocks noGrp="1"/>
          </p:cNvSpPr>
          <p:nvPr>
            <p:ph idx="1"/>
          </p:nvPr>
        </p:nvSpPr>
        <p:spPr/>
        <p:txBody>
          <a:bodyPr>
            <a:normAutofit lnSpcReduction="10000"/>
          </a:bodyPr>
          <a:lstStyle/>
          <a:p>
            <a:pPr marL="0" indent="0">
              <a:buNone/>
            </a:pPr>
            <a:r>
              <a:rPr lang="en-IN" dirty="0"/>
              <a:t>In today's competitive market, customer retention is a crucial task for any long-term business. The objective of this project is to analyse the trends of customer behaviour and predict possible churn using machine learning technique. By understanding the factors that cause the customer disengagement, the business can implement various strategies to enhance customer loyalty and satisfaction. </a:t>
            </a:r>
          </a:p>
          <a:p>
            <a:pPr marL="0" indent="0">
              <a:buNone/>
            </a:pPr>
            <a:r>
              <a:rPr lang="en-IN" dirty="0"/>
              <a:t>This project uses an online available historical customer churn dataset to build a predictive model that helps in forecasting potential churn, resulting in possible insights to reduce problems and increase retention efforts. The outcome of this analysis will allow the business to proactively address churn and increase customer lifetime value.</a:t>
            </a:r>
          </a:p>
        </p:txBody>
      </p:sp>
      <p:sp>
        <p:nvSpPr>
          <p:cNvPr id="6" name="Slide Number Placeholder 5">
            <a:extLst>
              <a:ext uri="{FF2B5EF4-FFF2-40B4-BE49-F238E27FC236}">
                <a16:creationId xmlns:a16="http://schemas.microsoft.com/office/drawing/2014/main" id="{006429E1-B18C-338A-5258-55B486C3A3B5}"/>
              </a:ext>
            </a:extLst>
          </p:cNvPr>
          <p:cNvSpPr>
            <a:spLocks noGrp="1"/>
          </p:cNvSpPr>
          <p:nvPr>
            <p:ph type="sldNum" sz="quarter" idx="4"/>
          </p:nvPr>
        </p:nvSpPr>
        <p:spPr/>
        <p:txBody>
          <a:bodyPr/>
          <a:lstStyle/>
          <a:p>
            <a:r>
              <a:rPr lang="en-IN" dirty="0"/>
              <a:t>SISPLINT: 121020894</a:t>
            </a:r>
          </a:p>
        </p:txBody>
      </p:sp>
      <p:sp>
        <p:nvSpPr>
          <p:cNvPr id="7" name="Date Placeholder 6">
            <a:extLst>
              <a:ext uri="{FF2B5EF4-FFF2-40B4-BE49-F238E27FC236}">
                <a16:creationId xmlns:a16="http://schemas.microsoft.com/office/drawing/2014/main" id="{F52F31B5-8943-E170-7F88-B4DF441BD4CD}"/>
              </a:ext>
            </a:extLst>
          </p:cNvPr>
          <p:cNvSpPr>
            <a:spLocks noGrp="1"/>
          </p:cNvSpPr>
          <p:nvPr>
            <p:ph type="dt" sz="half" idx="2"/>
          </p:nvPr>
        </p:nvSpPr>
        <p:spPr/>
        <p:txBody>
          <a:bodyPr/>
          <a:lstStyle/>
          <a:p>
            <a:r>
              <a:rPr lang="en-US" dirty="0"/>
              <a:t>By Abdul Majeed Abdul Shukoor</a:t>
            </a:r>
            <a:endParaRPr lang="en-IN" dirty="0"/>
          </a:p>
        </p:txBody>
      </p:sp>
    </p:spTree>
    <p:extLst>
      <p:ext uri="{BB962C8B-B14F-4D97-AF65-F5344CB8AC3E}">
        <p14:creationId xmlns:p14="http://schemas.microsoft.com/office/powerpoint/2010/main" val="2233877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029A-9EB6-BF02-5CA6-87003989F67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6738735-AD6F-D8C8-2C5D-BFEEF29C7503}"/>
              </a:ext>
            </a:extLst>
          </p:cNvPr>
          <p:cNvSpPr>
            <a:spLocks noGrp="1"/>
          </p:cNvSpPr>
          <p:nvPr>
            <p:ph idx="1"/>
          </p:nvPr>
        </p:nvSpPr>
        <p:spPr/>
        <p:txBody>
          <a:bodyPr/>
          <a:lstStyle/>
          <a:p>
            <a:r>
              <a:rPr lang="en-IN" dirty="0"/>
              <a:t>Objective: Predict which customers are likely to churn using their service usage patterns and account information.</a:t>
            </a:r>
          </a:p>
          <a:p>
            <a:r>
              <a:rPr lang="en-IN" dirty="0"/>
              <a:t>Churn refers to customers leaving a service, which can lead to revenue loss.</a:t>
            </a:r>
          </a:p>
          <a:p>
            <a:r>
              <a:rPr lang="en-IN" dirty="0"/>
              <a:t>The goal is to develop a model that accurately predicts customer churn using machine learning.</a:t>
            </a:r>
          </a:p>
        </p:txBody>
      </p:sp>
      <p:sp>
        <p:nvSpPr>
          <p:cNvPr id="6" name="Slide Number Placeholder 5">
            <a:extLst>
              <a:ext uri="{FF2B5EF4-FFF2-40B4-BE49-F238E27FC236}">
                <a16:creationId xmlns:a16="http://schemas.microsoft.com/office/drawing/2014/main" id="{082ED349-3189-08D1-CD9C-379E67B91BFF}"/>
              </a:ext>
            </a:extLst>
          </p:cNvPr>
          <p:cNvSpPr>
            <a:spLocks noGrp="1"/>
          </p:cNvSpPr>
          <p:nvPr>
            <p:ph type="sldNum" sz="quarter" idx="4"/>
          </p:nvPr>
        </p:nvSpPr>
        <p:spPr/>
        <p:txBody>
          <a:bodyPr/>
          <a:lstStyle/>
          <a:p>
            <a:r>
              <a:rPr lang="en-IN" dirty="0"/>
              <a:t>SISPLINT: 121020894</a:t>
            </a:r>
          </a:p>
        </p:txBody>
      </p:sp>
      <p:sp>
        <p:nvSpPr>
          <p:cNvPr id="7" name="Date Placeholder 6">
            <a:extLst>
              <a:ext uri="{FF2B5EF4-FFF2-40B4-BE49-F238E27FC236}">
                <a16:creationId xmlns:a16="http://schemas.microsoft.com/office/drawing/2014/main" id="{D489AA5B-69A8-E86A-88CF-7D32C34C7689}"/>
              </a:ext>
            </a:extLst>
          </p:cNvPr>
          <p:cNvSpPr>
            <a:spLocks noGrp="1"/>
          </p:cNvSpPr>
          <p:nvPr>
            <p:ph type="dt" sz="half" idx="2"/>
          </p:nvPr>
        </p:nvSpPr>
        <p:spPr/>
        <p:txBody>
          <a:bodyPr/>
          <a:lstStyle/>
          <a:p>
            <a:r>
              <a:rPr lang="en-US" dirty="0"/>
              <a:t>By Abdul Majeed Abdul Shukoor</a:t>
            </a:r>
            <a:endParaRPr lang="en-IN" dirty="0"/>
          </a:p>
        </p:txBody>
      </p:sp>
    </p:spTree>
    <p:extLst>
      <p:ext uri="{BB962C8B-B14F-4D97-AF65-F5344CB8AC3E}">
        <p14:creationId xmlns:p14="http://schemas.microsoft.com/office/powerpoint/2010/main" val="989697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EF171-DB21-1101-FDEE-8FF2C56187F8}"/>
              </a:ext>
            </a:extLst>
          </p:cNvPr>
          <p:cNvSpPr>
            <a:spLocks noGrp="1"/>
          </p:cNvSpPr>
          <p:nvPr>
            <p:ph type="title"/>
          </p:nvPr>
        </p:nvSpPr>
        <p:spPr/>
        <p:txBody>
          <a:bodyPr/>
          <a:lstStyle/>
          <a:p>
            <a:r>
              <a:rPr lang="en-IN" dirty="0"/>
              <a:t>Data Description</a:t>
            </a:r>
          </a:p>
        </p:txBody>
      </p:sp>
      <p:sp>
        <p:nvSpPr>
          <p:cNvPr id="3" name="Content Placeholder 2">
            <a:extLst>
              <a:ext uri="{FF2B5EF4-FFF2-40B4-BE49-F238E27FC236}">
                <a16:creationId xmlns:a16="http://schemas.microsoft.com/office/drawing/2014/main" id="{06987598-4AF0-90B5-6978-E0C3903CBB8F}"/>
              </a:ext>
            </a:extLst>
          </p:cNvPr>
          <p:cNvSpPr>
            <a:spLocks noGrp="1"/>
          </p:cNvSpPr>
          <p:nvPr>
            <p:ph idx="1"/>
          </p:nvPr>
        </p:nvSpPr>
        <p:spPr/>
        <p:txBody>
          <a:bodyPr/>
          <a:lstStyle/>
          <a:p>
            <a:pPr>
              <a:buFont typeface="Arial" panose="020B0604020202020204" pitchFamily="34" charset="0"/>
              <a:buChar char="•"/>
            </a:pPr>
            <a:r>
              <a:rPr lang="en-IN" dirty="0"/>
              <a:t>The dataset contains details like:</a:t>
            </a:r>
          </a:p>
          <a:p>
            <a:pPr lvl="1"/>
            <a:r>
              <a:rPr lang="en-IN" dirty="0"/>
              <a:t>State, Phone number</a:t>
            </a:r>
          </a:p>
          <a:p>
            <a:pPr lvl="1"/>
            <a:r>
              <a:rPr lang="en-IN" dirty="0"/>
              <a:t>Call durations (day, evening, night, international)</a:t>
            </a:r>
          </a:p>
          <a:p>
            <a:pPr lvl="1"/>
            <a:r>
              <a:rPr lang="en-IN" dirty="0"/>
              <a:t>Number of calls</a:t>
            </a:r>
          </a:p>
          <a:p>
            <a:pPr lvl="1"/>
            <a:r>
              <a:rPr lang="en-IN" dirty="0"/>
              <a:t>Charges for various services (day, evening, international)</a:t>
            </a:r>
          </a:p>
          <a:p>
            <a:pPr lvl="1"/>
            <a:r>
              <a:rPr lang="en-IN" dirty="0"/>
              <a:t>The target variable is </a:t>
            </a:r>
            <a:r>
              <a:rPr lang="en-IN" b="1" dirty="0"/>
              <a:t>Churn</a:t>
            </a:r>
            <a:r>
              <a:rPr lang="en-IN" dirty="0"/>
              <a:t>, which indicates whether a customer left the service.</a:t>
            </a:r>
          </a:p>
          <a:p>
            <a:endParaRPr lang="en-IN" dirty="0"/>
          </a:p>
        </p:txBody>
      </p:sp>
      <p:sp>
        <p:nvSpPr>
          <p:cNvPr id="6" name="Slide Number Placeholder 5">
            <a:extLst>
              <a:ext uri="{FF2B5EF4-FFF2-40B4-BE49-F238E27FC236}">
                <a16:creationId xmlns:a16="http://schemas.microsoft.com/office/drawing/2014/main" id="{6F309552-0D93-7A74-E942-50C514E84C18}"/>
              </a:ext>
            </a:extLst>
          </p:cNvPr>
          <p:cNvSpPr>
            <a:spLocks noGrp="1"/>
          </p:cNvSpPr>
          <p:nvPr>
            <p:ph type="sldNum" sz="quarter" idx="4"/>
          </p:nvPr>
        </p:nvSpPr>
        <p:spPr/>
        <p:txBody>
          <a:bodyPr/>
          <a:lstStyle/>
          <a:p>
            <a:r>
              <a:rPr lang="en-IN" dirty="0"/>
              <a:t>SISPLINT: 121020894</a:t>
            </a:r>
          </a:p>
        </p:txBody>
      </p:sp>
      <p:sp>
        <p:nvSpPr>
          <p:cNvPr id="7" name="Date Placeholder 6">
            <a:extLst>
              <a:ext uri="{FF2B5EF4-FFF2-40B4-BE49-F238E27FC236}">
                <a16:creationId xmlns:a16="http://schemas.microsoft.com/office/drawing/2014/main" id="{8D439324-C6DF-5F76-402B-0DA0592AE0C8}"/>
              </a:ext>
            </a:extLst>
          </p:cNvPr>
          <p:cNvSpPr>
            <a:spLocks noGrp="1"/>
          </p:cNvSpPr>
          <p:nvPr>
            <p:ph type="dt" sz="half" idx="2"/>
          </p:nvPr>
        </p:nvSpPr>
        <p:spPr/>
        <p:txBody>
          <a:bodyPr/>
          <a:lstStyle/>
          <a:p>
            <a:r>
              <a:rPr lang="en-US" dirty="0"/>
              <a:t>By Abdul Majeed Abdul Shukoor</a:t>
            </a:r>
            <a:endParaRPr lang="en-IN" dirty="0"/>
          </a:p>
        </p:txBody>
      </p:sp>
    </p:spTree>
    <p:extLst>
      <p:ext uri="{BB962C8B-B14F-4D97-AF65-F5344CB8AC3E}">
        <p14:creationId xmlns:p14="http://schemas.microsoft.com/office/powerpoint/2010/main" val="3021868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C78D-1418-A4FE-8E91-DEC96F2401DE}"/>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FAD16930-EB09-5586-6BDE-382256B89901}"/>
              </a:ext>
            </a:extLst>
          </p:cNvPr>
          <p:cNvSpPr>
            <a:spLocks noGrp="1"/>
          </p:cNvSpPr>
          <p:nvPr>
            <p:ph idx="1"/>
          </p:nvPr>
        </p:nvSpPr>
        <p:spPr/>
        <p:txBody>
          <a:bodyPr/>
          <a:lstStyle/>
          <a:p>
            <a:pPr>
              <a:buFont typeface="Arial" panose="020B0604020202020204" pitchFamily="34" charset="0"/>
              <a:buChar char="•"/>
            </a:pPr>
            <a:r>
              <a:rPr lang="en-IN" dirty="0"/>
              <a:t>Key steps:</a:t>
            </a:r>
          </a:p>
          <a:p>
            <a:pPr lvl="1"/>
            <a:r>
              <a:rPr lang="en-IN" dirty="0"/>
              <a:t>Handle categorical features such as </a:t>
            </a:r>
            <a:r>
              <a:rPr lang="en-IN" b="1" dirty="0"/>
              <a:t>International Plan</a:t>
            </a:r>
            <a:r>
              <a:rPr lang="en-IN" dirty="0"/>
              <a:t> and </a:t>
            </a:r>
            <a:r>
              <a:rPr lang="en-IN" b="1" dirty="0"/>
              <a:t>Voice Mail Plan</a:t>
            </a:r>
            <a:r>
              <a:rPr lang="en-IN" dirty="0"/>
              <a:t>.</a:t>
            </a:r>
          </a:p>
          <a:p>
            <a:pPr lvl="1"/>
            <a:r>
              <a:rPr lang="en-IN" dirty="0"/>
              <a:t>Feature engineering: create a </a:t>
            </a:r>
            <a:r>
              <a:rPr lang="en-IN" b="1" dirty="0"/>
              <a:t>tenure_group</a:t>
            </a:r>
            <a:r>
              <a:rPr lang="en-IN" dirty="0"/>
              <a:t> based on account length.</a:t>
            </a:r>
          </a:p>
          <a:p>
            <a:pPr lvl="1"/>
            <a:r>
              <a:rPr lang="en-IN" dirty="0"/>
              <a:t>Encode categorical variables and scale numerical features to prepare for model training.</a:t>
            </a:r>
          </a:p>
        </p:txBody>
      </p:sp>
      <p:sp>
        <p:nvSpPr>
          <p:cNvPr id="6" name="Slide Number Placeholder 5">
            <a:extLst>
              <a:ext uri="{FF2B5EF4-FFF2-40B4-BE49-F238E27FC236}">
                <a16:creationId xmlns:a16="http://schemas.microsoft.com/office/drawing/2014/main" id="{D9D8D298-BA87-6EE5-EA77-B5088D7DA5F7}"/>
              </a:ext>
            </a:extLst>
          </p:cNvPr>
          <p:cNvSpPr>
            <a:spLocks noGrp="1"/>
          </p:cNvSpPr>
          <p:nvPr>
            <p:ph type="sldNum" sz="quarter" idx="4"/>
          </p:nvPr>
        </p:nvSpPr>
        <p:spPr/>
        <p:txBody>
          <a:bodyPr/>
          <a:lstStyle/>
          <a:p>
            <a:r>
              <a:rPr lang="en-IN" dirty="0"/>
              <a:t>SISPLINT: 121020894</a:t>
            </a:r>
          </a:p>
        </p:txBody>
      </p:sp>
      <p:sp>
        <p:nvSpPr>
          <p:cNvPr id="7" name="Date Placeholder 6">
            <a:extLst>
              <a:ext uri="{FF2B5EF4-FFF2-40B4-BE49-F238E27FC236}">
                <a16:creationId xmlns:a16="http://schemas.microsoft.com/office/drawing/2014/main" id="{A6AD9457-451E-A63D-1C8C-25765E1CDB75}"/>
              </a:ext>
            </a:extLst>
          </p:cNvPr>
          <p:cNvSpPr>
            <a:spLocks noGrp="1"/>
          </p:cNvSpPr>
          <p:nvPr>
            <p:ph type="dt" sz="half" idx="2"/>
          </p:nvPr>
        </p:nvSpPr>
        <p:spPr/>
        <p:txBody>
          <a:bodyPr/>
          <a:lstStyle/>
          <a:p>
            <a:r>
              <a:rPr lang="en-US" dirty="0"/>
              <a:t>By Abdul Majeed Abdul Shukoor</a:t>
            </a:r>
            <a:endParaRPr lang="en-IN" dirty="0"/>
          </a:p>
        </p:txBody>
      </p:sp>
    </p:spTree>
    <p:extLst>
      <p:ext uri="{BB962C8B-B14F-4D97-AF65-F5344CB8AC3E}">
        <p14:creationId xmlns:p14="http://schemas.microsoft.com/office/powerpoint/2010/main" val="293638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5809D-5EB3-1C7D-71E3-4C84137886FF}"/>
              </a:ext>
            </a:extLst>
          </p:cNvPr>
          <p:cNvSpPr>
            <a:spLocks noGrp="1"/>
          </p:cNvSpPr>
          <p:nvPr>
            <p:ph type="title"/>
          </p:nvPr>
        </p:nvSpPr>
        <p:spPr/>
        <p:txBody>
          <a:bodyPr/>
          <a:lstStyle/>
          <a:p>
            <a:r>
              <a:rPr lang="en-IN" dirty="0"/>
              <a:t>Modelling</a:t>
            </a:r>
          </a:p>
        </p:txBody>
      </p:sp>
      <p:sp>
        <p:nvSpPr>
          <p:cNvPr id="3" name="Content Placeholder 2">
            <a:extLst>
              <a:ext uri="{FF2B5EF4-FFF2-40B4-BE49-F238E27FC236}">
                <a16:creationId xmlns:a16="http://schemas.microsoft.com/office/drawing/2014/main" id="{CD029581-FCA5-2D83-41B7-8B19019FCD2D}"/>
              </a:ext>
            </a:extLst>
          </p:cNvPr>
          <p:cNvSpPr>
            <a:spLocks noGrp="1"/>
          </p:cNvSpPr>
          <p:nvPr>
            <p:ph idx="1"/>
          </p:nvPr>
        </p:nvSpPr>
        <p:spPr/>
        <p:txBody>
          <a:bodyPr>
            <a:normAutofit fontScale="92500" lnSpcReduction="20000"/>
          </a:bodyPr>
          <a:lstStyle/>
          <a:p>
            <a:r>
              <a:rPr lang="en-IN" dirty="0"/>
              <a:t>Various machine learning models were tested, including:</a:t>
            </a:r>
          </a:p>
          <a:p>
            <a:pPr lvl="1"/>
            <a:r>
              <a:rPr lang="en-IN" dirty="0"/>
              <a:t>Gradient Boosting Classifier</a:t>
            </a:r>
          </a:p>
          <a:p>
            <a:pPr lvl="1"/>
            <a:r>
              <a:rPr lang="en-IN" dirty="0"/>
              <a:t>Support Vector Machines (SVM)</a:t>
            </a:r>
          </a:p>
          <a:p>
            <a:pPr lvl="1"/>
            <a:r>
              <a:rPr lang="en-IN" dirty="0"/>
              <a:t>Random Forest Classifier</a:t>
            </a:r>
          </a:p>
          <a:p>
            <a:pPr lvl="1"/>
            <a:r>
              <a:rPr lang="en-IN" dirty="0"/>
              <a:t>K nearest neighbour classifier</a:t>
            </a:r>
          </a:p>
          <a:p>
            <a:pPr lvl="1"/>
            <a:r>
              <a:rPr lang="en-IN" dirty="0"/>
              <a:t>Decision tree classifier</a:t>
            </a:r>
          </a:p>
          <a:p>
            <a:pPr lvl="1"/>
            <a:r>
              <a:rPr lang="en-IN" dirty="0"/>
              <a:t>Logistic Regression</a:t>
            </a:r>
          </a:p>
          <a:p>
            <a:r>
              <a:rPr lang="en-IN" dirty="0"/>
              <a:t>Metrics used for evaluation:</a:t>
            </a:r>
          </a:p>
          <a:p>
            <a:pPr lvl="1"/>
            <a:r>
              <a:rPr lang="en-IN" dirty="0"/>
              <a:t>Confusion Matrix</a:t>
            </a:r>
          </a:p>
          <a:p>
            <a:pPr lvl="1"/>
            <a:r>
              <a:rPr lang="en-IN" dirty="0"/>
              <a:t>Accuracy</a:t>
            </a:r>
          </a:p>
          <a:p>
            <a:pPr lvl="1"/>
            <a:r>
              <a:rPr lang="en-IN" dirty="0"/>
              <a:t>Precision</a:t>
            </a:r>
          </a:p>
          <a:p>
            <a:pPr lvl="1"/>
            <a:r>
              <a:rPr lang="en-IN" dirty="0"/>
              <a:t>Recall</a:t>
            </a:r>
          </a:p>
          <a:p>
            <a:r>
              <a:rPr lang="en-IN" dirty="0"/>
              <a:t>Feature importance analysis to identify key drivers of customer churn.</a:t>
            </a:r>
          </a:p>
        </p:txBody>
      </p:sp>
      <p:sp>
        <p:nvSpPr>
          <p:cNvPr id="7" name="Slide Number Placeholder 6">
            <a:extLst>
              <a:ext uri="{FF2B5EF4-FFF2-40B4-BE49-F238E27FC236}">
                <a16:creationId xmlns:a16="http://schemas.microsoft.com/office/drawing/2014/main" id="{2DC1C80A-C983-BDC1-342B-9696C354BA15}"/>
              </a:ext>
            </a:extLst>
          </p:cNvPr>
          <p:cNvSpPr>
            <a:spLocks noGrp="1"/>
          </p:cNvSpPr>
          <p:nvPr>
            <p:ph type="sldNum" sz="quarter" idx="4"/>
          </p:nvPr>
        </p:nvSpPr>
        <p:spPr/>
        <p:txBody>
          <a:bodyPr/>
          <a:lstStyle/>
          <a:p>
            <a:r>
              <a:rPr lang="en-IN" dirty="0"/>
              <a:t>SISPLINT: 121020894</a:t>
            </a:r>
          </a:p>
        </p:txBody>
      </p:sp>
      <p:sp>
        <p:nvSpPr>
          <p:cNvPr id="8" name="Date Placeholder 7">
            <a:extLst>
              <a:ext uri="{FF2B5EF4-FFF2-40B4-BE49-F238E27FC236}">
                <a16:creationId xmlns:a16="http://schemas.microsoft.com/office/drawing/2014/main" id="{51B9A9BE-CEAA-0B87-813C-B57BE63EE6F5}"/>
              </a:ext>
            </a:extLst>
          </p:cNvPr>
          <p:cNvSpPr>
            <a:spLocks noGrp="1"/>
          </p:cNvSpPr>
          <p:nvPr>
            <p:ph type="dt" sz="half" idx="2"/>
          </p:nvPr>
        </p:nvSpPr>
        <p:spPr/>
        <p:txBody>
          <a:bodyPr/>
          <a:lstStyle/>
          <a:p>
            <a:r>
              <a:rPr lang="en-US" dirty="0"/>
              <a:t>By Abdul Majeed Abdul Shukoor</a:t>
            </a:r>
            <a:endParaRPr lang="en-IN" dirty="0"/>
          </a:p>
        </p:txBody>
      </p:sp>
    </p:spTree>
    <p:extLst>
      <p:ext uri="{BB962C8B-B14F-4D97-AF65-F5344CB8AC3E}">
        <p14:creationId xmlns:p14="http://schemas.microsoft.com/office/powerpoint/2010/main" val="324585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579B8-8EEC-1BD5-A509-D1D311348FF1}"/>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7A212406-91EF-8B63-F5E1-72DB81140628}"/>
              </a:ext>
            </a:extLst>
          </p:cNvPr>
          <p:cNvSpPr>
            <a:spLocks noGrp="1"/>
          </p:cNvSpPr>
          <p:nvPr>
            <p:ph idx="1"/>
          </p:nvPr>
        </p:nvSpPr>
        <p:spPr/>
        <p:txBody>
          <a:bodyPr/>
          <a:lstStyle/>
          <a:p>
            <a:r>
              <a:rPr lang="en-IN" dirty="0"/>
              <a:t>The model performed well, with key features influencing churn:</a:t>
            </a:r>
          </a:p>
          <a:p>
            <a:pPr lvl="1"/>
            <a:r>
              <a:rPr lang="en-IN" dirty="0"/>
              <a:t>Total day minutes (high usage might reduce churn risk).</a:t>
            </a:r>
          </a:p>
          <a:p>
            <a:pPr lvl="1"/>
            <a:r>
              <a:rPr lang="en-IN" dirty="0"/>
              <a:t>Customer service calls (more calls tend to correlate with higher churn rates).</a:t>
            </a:r>
          </a:p>
          <a:p>
            <a:pPr lvl="1"/>
            <a:r>
              <a:rPr lang="en-IN" dirty="0"/>
              <a:t>International plan usage (affects churn likelihood).</a:t>
            </a:r>
          </a:p>
          <a:p>
            <a:r>
              <a:rPr lang="en-IN" dirty="0"/>
              <a:t>High accuracy and good performance metrics were achieved.</a:t>
            </a:r>
          </a:p>
        </p:txBody>
      </p:sp>
      <p:sp>
        <p:nvSpPr>
          <p:cNvPr id="7" name="Slide Number Placeholder 6">
            <a:extLst>
              <a:ext uri="{FF2B5EF4-FFF2-40B4-BE49-F238E27FC236}">
                <a16:creationId xmlns:a16="http://schemas.microsoft.com/office/drawing/2014/main" id="{63F7FAF7-DE77-2F60-3FF2-B2C1EDE8BE28}"/>
              </a:ext>
            </a:extLst>
          </p:cNvPr>
          <p:cNvSpPr>
            <a:spLocks noGrp="1"/>
          </p:cNvSpPr>
          <p:nvPr>
            <p:ph type="sldNum" sz="quarter" idx="4"/>
          </p:nvPr>
        </p:nvSpPr>
        <p:spPr/>
        <p:txBody>
          <a:bodyPr/>
          <a:lstStyle/>
          <a:p>
            <a:r>
              <a:rPr lang="en-IN" dirty="0"/>
              <a:t>SISPLINT: 121020894</a:t>
            </a:r>
          </a:p>
        </p:txBody>
      </p:sp>
      <p:sp>
        <p:nvSpPr>
          <p:cNvPr id="8" name="Date Placeholder 7">
            <a:extLst>
              <a:ext uri="{FF2B5EF4-FFF2-40B4-BE49-F238E27FC236}">
                <a16:creationId xmlns:a16="http://schemas.microsoft.com/office/drawing/2014/main" id="{10306594-B691-E535-250D-141AA0191036}"/>
              </a:ext>
            </a:extLst>
          </p:cNvPr>
          <p:cNvSpPr>
            <a:spLocks noGrp="1"/>
          </p:cNvSpPr>
          <p:nvPr>
            <p:ph type="dt" sz="half" idx="2"/>
          </p:nvPr>
        </p:nvSpPr>
        <p:spPr/>
        <p:txBody>
          <a:bodyPr/>
          <a:lstStyle/>
          <a:p>
            <a:r>
              <a:rPr lang="en-US" dirty="0"/>
              <a:t>By Abdul Majeed Abdul Shukoor</a:t>
            </a:r>
            <a:endParaRPr lang="en-IN" dirty="0"/>
          </a:p>
        </p:txBody>
      </p:sp>
    </p:spTree>
    <p:extLst>
      <p:ext uri="{BB962C8B-B14F-4D97-AF65-F5344CB8AC3E}">
        <p14:creationId xmlns:p14="http://schemas.microsoft.com/office/powerpoint/2010/main" val="2205940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0A565-4F08-6A3A-23F9-3C42C986B2C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E694F68-B534-8E8C-CD76-9630430DE4CD}"/>
              </a:ext>
            </a:extLst>
          </p:cNvPr>
          <p:cNvSpPr>
            <a:spLocks noGrp="1"/>
          </p:cNvSpPr>
          <p:nvPr>
            <p:ph idx="1"/>
          </p:nvPr>
        </p:nvSpPr>
        <p:spPr/>
        <p:txBody>
          <a:bodyPr/>
          <a:lstStyle/>
          <a:p>
            <a:r>
              <a:rPr lang="en-IN" dirty="0"/>
              <a:t>The machine learning model successfully predicted customer churn.</a:t>
            </a:r>
          </a:p>
          <a:p>
            <a:r>
              <a:rPr lang="en-IN" dirty="0"/>
              <a:t>Key insights for actionable recommendations to decrease client attrition:</a:t>
            </a:r>
          </a:p>
          <a:p>
            <a:pPr lvl="1"/>
            <a:r>
              <a:rPr lang="en-IN" dirty="0"/>
              <a:t>Customers with more interactions with customer service are more likely to churn.</a:t>
            </a:r>
          </a:p>
          <a:p>
            <a:pPr lvl="1"/>
            <a:r>
              <a:rPr lang="en-IN" dirty="0"/>
              <a:t>Higher usage customers and those on international plans are more likely to stay.</a:t>
            </a:r>
          </a:p>
          <a:p>
            <a:r>
              <a:rPr lang="en-IN" dirty="0"/>
              <a:t>Future Steps for the project: Continue refining the model and implement customer retention strategies.</a:t>
            </a:r>
          </a:p>
        </p:txBody>
      </p:sp>
      <p:sp>
        <p:nvSpPr>
          <p:cNvPr id="7" name="Slide Number Placeholder 6">
            <a:extLst>
              <a:ext uri="{FF2B5EF4-FFF2-40B4-BE49-F238E27FC236}">
                <a16:creationId xmlns:a16="http://schemas.microsoft.com/office/drawing/2014/main" id="{3BADD9F5-68BF-8BED-6CEB-5BF341F3C8F9}"/>
              </a:ext>
            </a:extLst>
          </p:cNvPr>
          <p:cNvSpPr>
            <a:spLocks noGrp="1"/>
          </p:cNvSpPr>
          <p:nvPr>
            <p:ph type="sldNum" sz="quarter" idx="4"/>
          </p:nvPr>
        </p:nvSpPr>
        <p:spPr/>
        <p:txBody>
          <a:bodyPr/>
          <a:lstStyle/>
          <a:p>
            <a:r>
              <a:rPr lang="en-IN" dirty="0"/>
              <a:t>SISPLINT: 121020894</a:t>
            </a:r>
          </a:p>
        </p:txBody>
      </p:sp>
      <p:sp>
        <p:nvSpPr>
          <p:cNvPr id="8" name="Date Placeholder 7">
            <a:extLst>
              <a:ext uri="{FF2B5EF4-FFF2-40B4-BE49-F238E27FC236}">
                <a16:creationId xmlns:a16="http://schemas.microsoft.com/office/drawing/2014/main" id="{61C43465-0B1E-974F-3AF5-AF17E1BE7DF9}"/>
              </a:ext>
            </a:extLst>
          </p:cNvPr>
          <p:cNvSpPr>
            <a:spLocks noGrp="1"/>
          </p:cNvSpPr>
          <p:nvPr>
            <p:ph type="dt" sz="half" idx="2"/>
          </p:nvPr>
        </p:nvSpPr>
        <p:spPr/>
        <p:txBody>
          <a:bodyPr/>
          <a:lstStyle/>
          <a:p>
            <a:r>
              <a:rPr lang="en-US" dirty="0"/>
              <a:t>By Abdul Majeed Abdul Shukoor</a:t>
            </a:r>
            <a:endParaRPr lang="en-IN" dirty="0"/>
          </a:p>
        </p:txBody>
      </p:sp>
    </p:spTree>
    <p:extLst>
      <p:ext uri="{BB962C8B-B14F-4D97-AF65-F5344CB8AC3E}">
        <p14:creationId xmlns:p14="http://schemas.microsoft.com/office/powerpoint/2010/main" val="2786375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497</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Customer Churn Analysis Prediction</vt:lpstr>
      <vt:lpstr>Abstract</vt:lpstr>
      <vt:lpstr>Introduction</vt:lpstr>
      <vt:lpstr>Data Description</vt:lpstr>
      <vt:lpstr>Data Preprocessing</vt:lpstr>
      <vt:lpstr>Modelling</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Abdul Majeed</dc:creator>
  <cp:lastModifiedBy>Abdul Majeed</cp:lastModifiedBy>
  <cp:revision>12</cp:revision>
  <dcterms:created xsi:type="dcterms:W3CDTF">2024-10-15T12:08:47Z</dcterms:created>
  <dcterms:modified xsi:type="dcterms:W3CDTF">2024-11-05T12:01:00Z</dcterms:modified>
</cp:coreProperties>
</file>