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56DB1-97A1-4EE2-9BA3-B58C510F319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B3E02-46C4-4B42-9AA7-BCFE94ED2CA8}">
      <dgm:prSet phldrT="[Text]"/>
      <dgm:spPr/>
      <dgm:t>
        <a:bodyPr/>
        <a:lstStyle/>
        <a:p>
          <a:r>
            <a:rPr lang="en-US" dirty="0"/>
            <a:t>08/06/18</a:t>
          </a:r>
        </a:p>
        <a:p>
          <a:r>
            <a:rPr lang="en-US" dirty="0"/>
            <a:t>Draft Content</a:t>
          </a:r>
        </a:p>
      </dgm:t>
    </dgm:pt>
    <dgm:pt modelId="{2919DD16-ECCF-42DF-9D11-F7A8B9DCC5CD}" type="parTrans" cxnId="{213802FD-AEB1-4243-8926-1548EEE5BE99}">
      <dgm:prSet/>
      <dgm:spPr/>
      <dgm:t>
        <a:bodyPr/>
        <a:lstStyle/>
        <a:p>
          <a:endParaRPr lang="en-US"/>
        </a:p>
      </dgm:t>
    </dgm:pt>
    <dgm:pt modelId="{80D423E9-3DB0-4664-BAC1-A39CFC463C61}" type="sibTrans" cxnId="{213802FD-AEB1-4243-8926-1548EEE5BE99}">
      <dgm:prSet/>
      <dgm:spPr/>
      <dgm:t>
        <a:bodyPr/>
        <a:lstStyle/>
        <a:p>
          <a:endParaRPr lang="en-US"/>
        </a:p>
      </dgm:t>
    </dgm:pt>
    <dgm:pt modelId="{E75A5411-61B8-40EE-B758-4B80B6E1CE84}">
      <dgm:prSet phldrT="[Text]"/>
      <dgm:spPr/>
      <dgm:t>
        <a:bodyPr/>
        <a:lstStyle/>
        <a:p>
          <a:r>
            <a:rPr lang="en-US" dirty="0"/>
            <a:t>Prepare draft content</a:t>
          </a:r>
        </a:p>
      </dgm:t>
    </dgm:pt>
    <dgm:pt modelId="{9F8507D2-73F7-411D-87D2-62F0B32DE91F}" type="parTrans" cxnId="{BAA56C2D-CBD3-487C-A547-40E7F75C3C72}">
      <dgm:prSet/>
      <dgm:spPr/>
      <dgm:t>
        <a:bodyPr/>
        <a:lstStyle/>
        <a:p>
          <a:endParaRPr lang="en-US"/>
        </a:p>
      </dgm:t>
    </dgm:pt>
    <dgm:pt modelId="{3DB12C2B-C10C-459C-82A3-29B446B7F949}" type="sibTrans" cxnId="{BAA56C2D-CBD3-487C-A547-40E7F75C3C72}">
      <dgm:prSet/>
      <dgm:spPr/>
      <dgm:t>
        <a:bodyPr/>
        <a:lstStyle/>
        <a:p>
          <a:endParaRPr lang="en-US"/>
        </a:p>
      </dgm:t>
    </dgm:pt>
    <dgm:pt modelId="{78D776CA-3629-4CEC-AEC9-AFED4FE71DA6}">
      <dgm:prSet phldrT="[Text]"/>
      <dgm:spPr/>
      <dgm:t>
        <a:bodyPr/>
        <a:lstStyle/>
        <a:p>
          <a:r>
            <a:rPr lang="en-US" dirty="0"/>
            <a:t>Submit draft content for ballot preview period.</a:t>
          </a:r>
        </a:p>
      </dgm:t>
    </dgm:pt>
    <dgm:pt modelId="{C1904C83-95C8-4FC6-B707-49874A6BBF61}" type="parTrans" cxnId="{5A878CFF-0D16-4A3B-904D-735E4273545E}">
      <dgm:prSet/>
      <dgm:spPr/>
      <dgm:t>
        <a:bodyPr/>
        <a:lstStyle/>
        <a:p>
          <a:endParaRPr lang="en-US"/>
        </a:p>
      </dgm:t>
    </dgm:pt>
    <dgm:pt modelId="{965CE8F2-7AD8-4902-AB7D-21D41FC382E5}" type="sibTrans" cxnId="{5A878CFF-0D16-4A3B-904D-735E4273545E}">
      <dgm:prSet/>
      <dgm:spPr/>
      <dgm:t>
        <a:bodyPr/>
        <a:lstStyle/>
        <a:p>
          <a:endParaRPr lang="en-US"/>
        </a:p>
      </dgm:t>
    </dgm:pt>
    <dgm:pt modelId="{763E1DC1-0BA8-48AE-8932-966C0DA2C7F7}">
      <dgm:prSet phldrT="[Text]"/>
      <dgm:spPr/>
      <dgm:t>
        <a:bodyPr/>
        <a:lstStyle/>
        <a:p>
          <a:r>
            <a:rPr lang="en-US" dirty="0"/>
            <a:t>08/17/18</a:t>
          </a:r>
          <a:br>
            <a:rPr lang="en-US" dirty="0"/>
          </a:br>
          <a:r>
            <a:rPr lang="en-US" dirty="0"/>
            <a:t>Final Content</a:t>
          </a:r>
        </a:p>
      </dgm:t>
    </dgm:pt>
    <dgm:pt modelId="{0FF7D47F-066D-42D0-90AA-7159858DAFA2}" type="parTrans" cxnId="{7B344FCA-4BC6-47C9-A835-C8F14D570AAF}">
      <dgm:prSet/>
      <dgm:spPr/>
      <dgm:t>
        <a:bodyPr/>
        <a:lstStyle/>
        <a:p>
          <a:endParaRPr lang="en-US"/>
        </a:p>
      </dgm:t>
    </dgm:pt>
    <dgm:pt modelId="{10FDCFCF-62E0-496E-A4B8-7C031E5F50F9}" type="sibTrans" cxnId="{7B344FCA-4BC6-47C9-A835-C8F14D570AAF}">
      <dgm:prSet/>
      <dgm:spPr/>
      <dgm:t>
        <a:bodyPr/>
        <a:lstStyle/>
        <a:p>
          <a:endParaRPr lang="en-US"/>
        </a:p>
      </dgm:t>
    </dgm:pt>
    <dgm:pt modelId="{2B696AB9-9108-4B06-95CC-B6BF1AD00806}">
      <dgm:prSet phldrT="[Text]"/>
      <dgm:spPr/>
      <dgm:t>
        <a:bodyPr/>
        <a:lstStyle/>
        <a:p>
          <a:r>
            <a:rPr lang="en-US" dirty="0"/>
            <a:t>Review ballot pre-view with PHWG</a:t>
          </a:r>
        </a:p>
      </dgm:t>
    </dgm:pt>
    <dgm:pt modelId="{BCCA5502-DA69-4A5F-A28B-7F1657A9E016}" type="parTrans" cxnId="{E9CFEBAA-CD37-4207-BA96-5A7CEE548F53}">
      <dgm:prSet/>
      <dgm:spPr/>
      <dgm:t>
        <a:bodyPr/>
        <a:lstStyle/>
        <a:p>
          <a:endParaRPr lang="en-US"/>
        </a:p>
      </dgm:t>
    </dgm:pt>
    <dgm:pt modelId="{83F526C1-16AD-4321-A5A0-1B238B3017ED}" type="sibTrans" cxnId="{E9CFEBAA-CD37-4207-BA96-5A7CEE548F53}">
      <dgm:prSet/>
      <dgm:spPr/>
      <dgm:t>
        <a:bodyPr/>
        <a:lstStyle/>
        <a:p>
          <a:endParaRPr lang="en-US"/>
        </a:p>
      </dgm:t>
    </dgm:pt>
    <dgm:pt modelId="{2305F260-D5BE-437B-A44F-5BA13CB16582}">
      <dgm:prSet phldrT="[Text]"/>
      <dgm:spPr/>
      <dgm:t>
        <a:bodyPr/>
        <a:lstStyle/>
        <a:p>
          <a:r>
            <a:rPr lang="en-US" dirty="0"/>
            <a:t>Prepare final content for ballot</a:t>
          </a:r>
        </a:p>
      </dgm:t>
    </dgm:pt>
    <dgm:pt modelId="{7103894E-9EF7-4FE5-9187-E7C5544A246D}" type="parTrans" cxnId="{403BB11E-CEF3-48DC-B1B1-BB2EA266CAB4}">
      <dgm:prSet/>
      <dgm:spPr/>
      <dgm:t>
        <a:bodyPr/>
        <a:lstStyle/>
        <a:p>
          <a:endParaRPr lang="en-US"/>
        </a:p>
      </dgm:t>
    </dgm:pt>
    <dgm:pt modelId="{DE67B795-4098-42F0-85D9-93A2891FA9FC}" type="sibTrans" cxnId="{403BB11E-CEF3-48DC-B1B1-BB2EA266CAB4}">
      <dgm:prSet/>
      <dgm:spPr/>
      <dgm:t>
        <a:bodyPr/>
        <a:lstStyle/>
        <a:p>
          <a:endParaRPr lang="en-US"/>
        </a:p>
      </dgm:t>
    </dgm:pt>
    <dgm:pt modelId="{345D4E32-43D1-420A-A1F6-83D90C661C1E}">
      <dgm:prSet phldrT="[Text]"/>
      <dgm:spPr/>
      <dgm:t>
        <a:bodyPr/>
        <a:lstStyle/>
        <a:p>
          <a:r>
            <a:rPr lang="en-US" dirty="0"/>
            <a:t>09/29/18</a:t>
          </a:r>
        </a:p>
        <a:p>
          <a:r>
            <a:rPr lang="en-US" dirty="0"/>
            <a:t>WGM</a:t>
          </a:r>
        </a:p>
      </dgm:t>
    </dgm:pt>
    <dgm:pt modelId="{FBF8ECF1-2884-446A-BF0B-8CA9A6F7E7FE}" type="parTrans" cxnId="{ACDAA13F-1A46-4296-98DC-6AB0F34C060D}">
      <dgm:prSet/>
      <dgm:spPr/>
      <dgm:t>
        <a:bodyPr/>
        <a:lstStyle/>
        <a:p>
          <a:endParaRPr lang="en-US"/>
        </a:p>
      </dgm:t>
    </dgm:pt>
    <dgm:pt modelId="{273339F0-7AF6-4137-966A-4CA7839352C6}" type="sibTrans" cxnId="{ACDAA13F-1A46-4296-98DC-6AB0F34C060D}">
      <dgm:prSet/>
      <dgm:spPr/>
      <dgm:t>
        <a:bodyPr/>
        <a:lstStyle/>
        <a:p>
          <a:endParaRPr lang="en-US"/>
        </a:p>
      </dgm:t>
    </dgm:pt>
    <dgm:pt modelId="{A735B714-1BCE-432C-95B2-8EFAC1200392}">
      <dgm:prSet phldrT="[Text]"/>
      <dgm:spPr/>
      <dgm:t>
        <a:bodyPr/>
        <a:lstStyle/>
        <a:p>
          <a:r>
            <a:rPr lang="en-US" dirty="0"/>
            <a:t>Solicit ballot review and collect comments</a:t>
          </a:r>
        </a:p>
      </dgm:t>
    </dgm:pt>
    <dgm:pt modelId="{837A1E73-A70E-472F-AD7A-9FBB83B8AD66}" type="parTrans" cxnId="{A077E40D-A36F-419E-8C7C-1DA79B53E460}">
      <dgm:prSet/>
      <dgm:spPr/>
      <dgm:t>
        <a:bodyPr/>
        <a:lstStyle/>
        <a:p>
          <a:endParaRPr lang="en-US"/>
        </a:p>
      </dgm:t>
    </dgm:pt>
    <dgm:pt modelId="{548CB96D-8401-4E97-B36F-0C8B833462BE}" type="sibTrans" cxnId="{A077E40D-A36F-419E-8C7C-1DA79B53E460}">
      <dgm:prSet/>
      <dgm:spPr/>
      <dgm:t>
        <a:bodyPr/>
        <a:lstStyle/>
        <a:p>
          <a:endParaRPr lang="en-US"/>
        </a:p>
      </dgm:t>
    </dgm:pt>
    <dgm:pt modelId="{5FD85DAF-8B48-441A-951D-4434072423A9}">
      <dgm:prSet phldrT="[Text]"/>
      <dgm:spPr/>
      <dgm:t>
        <a:bodyPr/>
        <a:lstStyle/>
        <a:p>
          <a:r>
            <a:rPr lang="en-US" dirty="0"/>
            <a:t>Prepare prototype implementation</a:t>
          </a:r>
        </a:p>
      </dgm:t>
    </dgm:pt>
    <dgm:pt modelId="{60100F45-19A1-4114-9C73-8A294E71BA97}" type="parTrans" cxnId="{230604CB-F638-4446-99AB-5EF69D76B44F}">
      <dgm:prSet/>
      <dgm:spPr/>
      <dgm:t>
        <a:bodyPr/>
        <a:lstStyle/>
        <a:p>
          <a:endParaRPr lang="en-US"/>
        </a:p>
      </dgm:t>
    </dgm:pt>
    <dgm:pt modelId="{EA8C0AC7-1F73-4D91-8A1C-1C780A656FB1}" type="sibTrans" cxnId="{230604CB-F638-4446-99AB-5EF69D76B44F}">
      <dgm:prSet/>
      <dgm:spPr/>
      <dgm:t>
        <a:bodyPr/>
        <a:lstStyle/>
        <a:p>
          <a:endParaRPr lang="en-US"/>
        </a:p>
      </dgm:t>
    </dgm:pt>
    <dgm:pt modelId="{A0A68913-9E80-465B-95E1-B145D43FB3CE}" type="pres">
      <dgm:prSet presAssocID="{3C656DB1-97A1-4EE2-9BA3-B58C510F319E}" presName="Name0" presStyleCnt="0">
        <dgm:presLayoutVars>
          <dgm:dir/>
          <dgm:animLvl val="lvl"/>
          <dgm:resizeHandles val="exact"/>
        </dgm:presLayoutVars>
      </dgm:prSet>
      <dgm:spPr/>
    </dgm:pt>
    <dgm:pt modelId="{466E91F1-A267-419A-BF6C-26E1DAF7D3B8}" type="pres">
      <dgm:prSet presAssocID="{3C656DB1-97A1-4EE2-9BA3-B58C510F319E}" presName="tSp" presStyleCnt="0"/>
      <dgm:spPr/>
    </dgm:pt>
    <dgm:pt modelId="{4D88C62E-AB19-4162-84C3-B04E85636E9F}" type="pres">
      <dgm:prSet presAssocID="{3C656DB1-97A1-4EE2-9BA3-B58C510F319E}" presName="bSp" presStyleCnt="0"/>
      <dgm:spPr/>
    </dgm:pt>
    <dgm:pt modelId="{B2561181-E856-47DC-867D-9A4202FDD679}" type="pres">
      <dgm:prSet presAssocID="{3C656DB1-97A1-4EE2-9BA3-B58C510F319E}" presName="process" presStyleCnt="0"/>
      <dgm:spPr/>
    </dgm:pt>
    <dgm:pt modelId="{46FC12A6-72AD-4594-A959-D80B9D07E055}" type="pres">
      <dgm:prSet presAssocID="{FE0B3E02-46C4-4B42-9AA7-BCFE94ED2CA8}" presName="composite1" presStyleCnt="0"/>
      <dgm:spPr/>
    </dgm:pt>
    <dgm:pt modelId="{4AF0A7B7-D4ED-47E0-8473-8BE3354A98E9}" type="pres">
      <dgm:prSet presAssocID="{FE0B3E02-46C4-4B42-9AA7-BCFE94ED2CA8}" presName="dummyNode1" presStyleLbl="node1" presStyleIdx="0" presStyleCnt="3"/>
      <dgm:spPr/>
    </dgm:pt>
    <dgm:pt modelId="{26F3C4EC-7E8B-4154-9C21-433C4178BE96}" type="pres">
      <dgm:prSet presAssocID="{FE0B3E02-46C4-4B42-9AA7-BCFE94ED2CA8}" presName="childNode1" presStyleLbl="bgAcc1" presStyleIdx="0" presStyleCnt="3">
        <dgm:presLayoutVars>
          <dgm:bulletEnabled val="1"/>
        </dgm:presLayoutVars>
      </dgm:prSet>
      <dgm:spPr/>
    </dgm:pt>
    <dgm:pt modelId="{BD82DC19-F54E-4682-A438-AF449F21BAD8}" type="pres">
      <dgm:prSet presAssocID="{FE0B3E02-46C4-4B42-9AA7-BCFE94ED2CA8}" presName="childNode1tx" presStyleLbl="bgAcc1" presStyleIdx="0" presStyleCnt="3">
        <dgm:presLayoutVars>
          <dgm:bulletEnabled val="1"/>
        </dgm:presLayoutVars>
      </dgm:prSet>
      <dgm:spPr/>
    </dgm:pt>
    <dgm:pt modelId="{C908A188-3567-4EA3-9071-B8E4A76A0A28}" type="pres">
      <dgm:prSet presAssocID="{FE0B3E02-46C4-4B42-9AA7-BCFE94ED2CA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C4911AC-982B-44E3-9142-E98451ECD76F}" type="pres">
      <dgm:prSet presAssocID="{FE0B3E02-46C4-4B42-9AA7-BCFE94ED2CA8}" presName="connSite1" presStyleCnt="0"/>
      <dgm:spPr/>
    </dgm:pt>
    <dgm:pt modelId="{0DA56867-6D67-44FB-BA38-14C9C96828BD}" type="pres">
      <dgm:prSet presAssocID="{80D423E9-3DB0-4664-BAC1-A39CFC463C61}" presName="Name9" presStyleLbl="sibTrans2D1" presStyleIdx="0" presStyleCnt="2"/>
      <dgm:spPr/>
    </dgm:pt>
    <dgm:pt modelId="{A7BD51E4-7BEA-48C3-88B6-6C019AC57EDF}" type="pres">
      <dgm:prSet presAssocID="{763E1DC1-0BA8-48AE-8932-966C0DA2C7F7}" presName="composite2" presStyleCnt="0"/>
      <dgm:spPr/>
    </dgm:pt>
    <dgm:pt modelId="{B0347D37-2275-4461-8368-32DD5CF7F3FF}" type="pres">
      <dgm:prSet presAssocID="{763E1DC1-0BA8-48AE-8932-966C0DA2C7F7}" presName="dummyNode2" presStyleLbl="node1" presStyleIdx="0" presStyleCnt="3"/>
      <dgm:spPr/>
    </dgm:pt>
    <dgm:pt modelId="{EC976D7C-A947-4017-8E5E-4D18458C0C4B}" type="pres">
      <dgm:prSet presAssocID="{763E1DC1-0BA8-48AE-8932-966C0DA2C7F7}" presName="childNode2" presStyleLbl="bgAcc1" presStyleIdx="1" presStyleCnt="3">
        <dgm:presLayoutVars>
          <dgm:bulletEnabled val="1"/>
        </dgm:presLayoutVars>
      </dgm:prSet>
      <dgm:spPr/>
    </dgm:pt>
    <dgm:pt modelId="{C26467CD-9811-446D-9FEB-1CC43347C122}" type="pres">
      <dgm:prSet presAssocID="{763E1DC1-0BA8-48AE-8932-966C0DA2C7F7}" presName="childNode2tx" presStyleLbl="bgAcc1" presStyleIdx="1" presStyleCnt="3">
        <dgm:presLayoutVars>
          <dgm:bulletEnabled val="1"/>
        </dgm:presLayoutVars>
      </dgm:prSet>
      <dgm:spPr/>
    </dgm:pt>
    <dgm:pt modelId="{E9CA5A31-831C-4289-AE80-F5BAD802834A}" type="pres">
      <dgm:prSet presAssocID="{763E1DC1-0BA8-48AE-8932-966C0DA2C7F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8884E4F-8C9B-4A21-ABB2-B3109C4D8F41}" type="pres">
      <dgm:prSet presAssocID="{763E1DC1-0BA8-48AE-8932-966C0DA2C7F7}" presName="connSite2" presStyleCnt="0"/>
      <dgm:spPr/>
    </dgm:pt>
    <dgm:pt modelId="{E2D7EF6C-AD14-4109-A9DA-621D1C907612}" type="pres">
      <dgm:prSet presAssocID="{10FDCFCF-62E0-496E-A4B8-7C031E5F50F9}" presName="Name18" presStyleLbl="sibTrans2D1" presStyleIdx="1" presStyleCnt="2"/>
      <dgm:spPr/>
    </dgm:pt>
    <dgm:pt modelId="{4A6F6099-B39C-47C7-A3E3-850B75B6482B}" type="pres">
      <dgm:prSet presAssocID="{345D4E32-43D1-420A-A1F6-83D90C661C1E}" presName="composite1" presStyleCnt="0"/>
      <dgm:spPr/>
    </dgm:pt>
    <dgm:pt modelId="{510025C9-664C-454B-A9DE-CC89EC4379B1}" type="pres">
      <dgm:prSet presAssocID="{345D4E32-43D1-420A-A1F6-83D90C661C1E}" presName="dummyNode1" presStyleLbl="node1" presStyleIdx="1" presStyleCnt="3"/>
      <dgm:spPr/>
    </dgm:pt>
    <dgm:pt modelId="{FF9BCA32-B0A8-4176-9FE8-A20B89747804}" type="pres">
      <dgm:prSet presAssocID="{345D4E32-43D1-420A-A1F6-83D90C661C1E}" presName="childNode1" presStyleLbl="bgAcc1" presStyleIdx="2" presStyleCnt="3" custScaleX="103688">
        <dgm:presLayoutVars>
          <dgm:bulletEnabled val="1"/>
        </dgm:presLayoutVars>
      </dgm:prSet>
      <dgm:spPr/>
    </dgm:pt>
    <dgm:pt modelId="{635B5ACB-DEC4-4CE7-AF1C-A1FBBE9D7883}" type="pres">
      <dgm:prSet presAssocID="{345D4E32-43D1-420A-A1F6-83D90C661C1E}" presName="childNode1tx" presStyleLbl="bgAcc1" presStyleIdx="2" presStyleCnt="3">
        <dgm:presLayoutVars>
          <dgm:bulletEnabled val="1"/>
        </dgm:presLayoutVars>
      </dgm:prSet>
      <dgm:spPr/>
    </dgm:pt>
    <dgm:pt modelId="{2B0C6D17-4406-46EA-938C-5E1BAE864DB2}" type="pres">
      <dgm:prSet presAssocID="{345D4E32-43D1-420A-A1F6-83D90C661C1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CD69F992-9737-475E-9F8E-A31B1C299E76}" type="pres">
      <dgm:prSet presAssocID="{345D4E32-43D1-420A-A1F6-83D90C661C1E}" presName="connSite1" presStyleCnt="0"/>
      <dgm:spPr/>
    </dgm:pt>
  </dgm:ptLst>
  <dgm:cxnLst>
    <dgm:cxn modelId="{A077E40D-A36F-419E-8C7C-1DA79B53E460}" srcId="{345D4E32-43D1-420A-A1F6-83D90C661C1E}" destId="{A735B714-1BCE-432C-95B2-8EFAC1200392}" srcOrd="0" destOrd="0" parTransId="{837A1E73-A70E-472F-AD7A-9FBB83B8AD66}" sibTransId="{548CB96D-8401-4E97-B36F-0C8B833462BE}"/>
    <dgm:cxn modelId="{403BB11E-CEF3-48DC-B1B1-BB2EA266CAB4}" srcId="{763E1DC1-0BA8-48AE-8932-966C0DA2C7F7}" destId="{2305F260-D5BE-437B-A44F-5BA13CB16582}" srcOrd="1" destOrd="0" parTransId="{7103894E-9EF7-4FE5-9187-E7C5544A246D}" sibTransId="{DE67B795-4098-42F0-85D9-93A2891FA9FC}"/>
    <dgm:cxn modelId="{BAA56C2D-CBD3-487C-A547-40E7F75C3C72}" srcId="{FE0B3E02-46C4-4B42-9AA7-BCFE94ED2CA8}" destId="{E75A5411-61B8-40EE-B758-4B80B6E1CE84}" srcOrd="0" destOrd="0" parTransId="{9F8507D2-73F7-411D-87D2-62F0B32DE91F}" sibTransId="{3DB12C2B-C10C-459C-82A3-29B446B7F949}"/>
    <dgm:cxn modelId="{BD3F9D36-D0CB-4645-8DF1-1563650B6928}" type="presOf" srcId="{E75A5411-61B8-40EE-B758-4B80B6E1CE84}" destId="{26F3C4EC-7E8B-4154-9C21-433C4178BE96}" srcOrd="0" destOrd="0" presId="urn:microsoft.com/office/officeart/2005/8/layout/hProcess4"/>
    <dgm:cxn modelId="{ACDAA13F-1A46-4296-98DC-6AB0F34C060D}" srcId="{3C656DB1-97A1-4EE2-9BA3-B58C510F319E}" destId="{345D4E32-43D1-420A-A1F6-83D90C661C1E}" srcOrd="2" destOrd="0" parTransId="{FBF8ECF1-2884-446A-BF0B-8CA9A6F7E7FE}" sibTransId="{273339F0-7AF6-4137-966A-4CA7839352C6}"/>
    <dgm:cxn modelId="{9E09B845-CA29-4254-B021-7DD2B14EB7DD}" type="presOf" srcId="{78D776CA-3629-4CEC-AEC9-AFED4FE71DA6}" destId="{BD82DC19-F54E-4682-A438-AF449F21BAD8}" srcOrd="1" destOrd="1" presId="urn:microsoft.com/office/officeart/2005/8/layout/hProcess4"/>
    <dgm:cxn modelId="{13FA8775-CCD9-4E2F-8D34-4B11CC7789CF}" type="presOf" srcId="{2B696AB9-9108-4B06-95CC-B6BF1AD00806}" destId="{EC976D7C-A947-4017-8E5E-4D18458C0C4B}" srcOrd="0" destOrd="0" presId="urn:microsoft.com/office/officeart/2005/8/layout/hProcess4"/>
    <dgm:cxn modelId="{5227CD7E-976F-4D5F-82FE-318DD47231A9}" type="presOf" srcId="{345D4E32-43D1-420A-A1F6-83D90C661C1E}" destId="{2B0C6D17-4406-46EA-938C-5E1BAE864DB2}" srcOrd="0" destOrd="0" presId="urn:microsoft.com/office/officeart/2005/8/layout/hProcess4"/>
    <dgm:cxn modelId="{9B02C183-DA73-406D-B178-53C807A32215}" type="presOf" srcId="{5FD85DAF-8B48-441A-951D-4434072423A9}" destId="{635B5ACB-DEC4-4CE7-AF1C-A1FBBE9D7883}" srcOrd="1" destOrd="1" presId="urn:microsoft.com/office/officeart/2005/8/layout/hProcess4"/>
    <dgm:cxn modelId="{FD25DE8D-EAF6-47F8-B41B-A271245F296B}" type="presOf" srcId="{2305F260-D5BE-437B-A44F-5BA13CB16582}" destId="{C26467CD-9811-446D-9FEB-1CC43347C122}" srcOrd="1" destOrd="1" presId="urn:microsoft.com/office/officeart/2005/8/layout/hProcess4"/>
    <dgm:cxn modelId="{E6F6FA8D-10B1-4DA9-AEC0-42D787FCB111}" type="presOf" srcId="{80D423E9-3DB0-4664-BAC1-A39CFC463C61}" destId="{0DA56867-6D67-44FB-BA38-14C9C96828BD}" srcOrd="0" destOrd="0" presId="urn:microsoft.com/office/officeart/2005/8/layout/hProcess4"/>
    <dgm:cxn modelId="{8CDEDFA5-35F8-463E-B717-5E2BFD6BF4BC}" type="presOf" srcId="{A735B714-1BCE-432C-95B2-8EFAC1200392}" destId="{635B5ACB-DEC4-4CE7-AF1C-A1FBBE9D7883}" srcOrd="1" destOrd="0" presId="urn:microsoft.com/office/officeart/2005/8/layout/hProcess4"/>
    <dgm:cxn modelId="{FA66E8A5-2289-461E-8891-3D6A267CB7A6}" type="presOf" srcId="{10FDCFCF-62E0-496E-A4B8-7C031E5F50F9}" destId="{E2D7EF6C-AD14-4109-A9DA-621D1C907612}" srcOrd="0" destOrd="0" presId="urn:microsoft.com/office/officeart/2005/8/layout/hProcess4"/>
    <dgm:cxn modelId="{E9CFEBAA-CD37-4207-BA96-5A7CEE548F53}" srcId="{763E1DC1-0BA8-48AE-8932-966C0DA2C7F7}" destId="{2B696AB9-9108-4B06-95CC-B6BF1AD00806}" srcOrd="0" destOrd="0" parTransId="{BCCA5502-DA69-4A5F-A28B-7F1657A9E016}" sibTransId="{83F526C1-16AD-4321-A5A0-1B238B3017ED}"/>
    <dgm:cxn modelId="{4939DFB8-635C-4021-A0EB-2DCA072FA39E}" type="presOf" srcId="{2B696AB9-9108-4B06-95CC-B6BF1AD00806}" destId="{C26467CD-9811-446D-9FEB-1CC43347C122}" srcOrd="1" destOrd="0" presId="urn:microsoft.com/office/officeart/2005/8/layout/hProcess4"/>
    <dgm:cxn modelId="{07CEA6C4-03CD-4CE2-B8C5-DCFB91503CC9}" type="presOf" srcId="{78D776CA-3629-4CEC-AEC9-AFED4FE71DA6}" destId="{26F3C4EC-7E8B-4154-9C21-433C4178BE96}" srcOrd="0" destOrd="1" presId="urn:microsoft.com/office/officeart/2005/8/layout/hProcess4"/>
    <dgm:cxn modelId="{DA05ABC4-FF0A-4AF6-98D4-23CFB180F448}" type="presOf" srcId="{763E1DC1-0BA8-48AE-8932-966C0DA2C7F7}" destId="{E9CA5A31-831C-4289-AE80-F5BAD802834A}" srcOrd="0" destOrd="0" presId="urn:microsoft.com/office/officeart/2005/8/layout/hProcess4"/>
    <dgm:cxn modelId="{0DECF4C9-DCD4-4798-8F6D-E61503812579}" type="presOf" srcId="{2305F260-D5BE-437B-A44F-5BA13CB16582}" destId="{EC976D7C-A947-4017-8E5E-4D18458C0C4B}" srcOrd="0" destOrd="1" presId="urn:microsoft.com/office/officeart/2005/8/layout/hProcess4"/>
    <dgm:cxn modelId="{7B344FCA-4BC6-47C9-A835-C8F14D570AAF}" srcId="{3C656DB1-97A1-4EE2-9BA3-B58C510F319E}" destId="{763E1DC1-0BA8-48AE-8932-966C0DA2C7F7}" srcOrd="1" destOrd="0" parTransId="{0FF7D47F-066D-42D0-90AA-7159858DAFA2}" sibTransId="{10FDCFCF-62E0-496E-A4B8-7C031E5F50F9}"/>
    <dgm:cxn modelId="{230604CB-F638-4446-99AB-5EF69D76B44F}" srcId="{345D4E32-43D1-420A-A1F6-83D90C661C1E}" destId="{5FD85DAF-8B48-441A-951D-4434072423A9}" srcOrd="1" destOrd="0" parTransId="{60100F45-19A1-4114-9C73-8A294E71BA97}" sibTransId="{EA8C0AC7-1F73-4D91-8A1C-1C780A656FB1}"/>
    <dgm:cxn modelId="{41A762D0-84A9-4C01-A4EB-CFFC49D73DF3}" type="presOf" srcId="{A735B714-1BCE-432C-95B2-8EFAC1200392}" destId="{FF9BCA32-B0A8-4176-9FE8-A20B89747804}" srcOrd="0" destOrd="0" presId="urn:microsoft.com/office/officeart/2005/8/layout/hProcess4"/>
    <dgm:cxn modelId="{493097D7-302C-4B1F-A04A-9D21BA2F81D0}" type="presOf" srcId="{E75A5411-61B8-40EE-B758-4B80B6E1CE84}" destId="{BD82DC19-F54E-4682-A438-AF449F21BAD8}" srcOrd="1" destOrd="0" presId="urn:microsoft.com/office/officeart/2005/8/layout/hProcess4"/>
    <dgm:cxn modelId="{85173DE3-BA75-483B-8341-70E2927FCCBF}" type="presOf" srcId="{FE0B3E02-46C4-4B42-9AA7-BCFE94ED2CA8}" destId="{C908A188-3567-4EA3-9071-B8E4A76A0A28}" srcOrd="0" destOrd="0" presId="urn:microsoft.com/office/officeart/2005/8/layout/hProcess4"/>
    <dgm:cxn modelId="{D7B765EF-25D4-4FBC-9217-847A8C74823A}" type="presOf" srcId="{5FD85DAF-8B48-441A-951D-4434072423A9}" destId="{FF9BCA32-B0A8-4176-9FE8-A20B89747804}" srcOrd="0" destOrd="1" presId="urn:microsoft.com/office/officeart/2005/8/layout/hProcess4"/>
    <dgm:cxn modelId="{0E69DEF7-C81C-401A-AD0B-4714273916AC}" type="presOf" srcId="{3C656DB1-97A1-4EE2-9BA3-B58C510F319E}" destId="{A0A68913-9E80-465B-95E1-B145D43FB3CE}" srcOrd="0" destOrd="0" presId="urn:microsoft.com/office/officeart/2005/8/layout/hProcess4"/>
    <dgm:cxn modelId="{213802FD-AEB1-4243-8926-1548EEE5BE99}" srcId="{3C656DB1-97A1-4EE2-9BA3-B58C510F319E}" destId="{FE0B3E02-46C4-4B42-9AA7-BCFE94ED2CA8}" srcOrd="0" destOrd="0" parTransId="{2919DD16-ECCF-42DF-9D11-F7A8B9DCC5CD}" sibTransId="{80D423E9-3DB0-4664-BAC1-A39CFC463C61}"/>
    <dgm:cxn modelId="{5A878CFF-0D16-4A3B-904D-735E4273545E}" srcId="{FE0B3E02-46C4-4B42-9AA7-BCFE94ED2CA8}" destId="{78D776CA-3629-4CEC-AEC9-AFED4FE71DA6}" srcOrd="1" destOrd="0" parTransId="{C1904C83-95C8-4FC6-B707-49874A6BBF61}" sibTransId="{965CE8F2-7AD8-4902-AB7D-21D41FC382E5}"/>
    <dgm:cxn modelId="{31CDF260-026A-4E18-A2DD-1753F8099B46}" type="presParOf" srcId="{A0A68913-9E80-465B-95E1-B145D43FB3CE}" destId="{466E91F1-A267-419A-BF6C-26E1DAF7D3B8}" srcOrd="0" destOrd="0" presId="urn:microsoft.com/office/officeart/2005/8/layout/hProcess4"/>
    <dgm:cxn modelId="{B82257BB-74F8-4625-8F1F-89EFE3B8ED78}" type="presParOf" srcId="{A0A68913-9E80-465B-95E1-B145D43FB3CE}" destId="{4D88C62E-AB19-4162-84C3-B04E85636E9F}" srcOrd="1" destOrd="0" presId="urn:microsoft.com/office/officeart/2005/8/layout/hProcess4"/>
    <dgm:cxn modelId="{9DDF0766-D554-4453-B4A9-5F432C087C82}" type="presParOf" srcId="{A0A68913-9E80-465B-95E1-B145D43FB3CE}" destId="{B2561181-E856-47DC-867D-9A4202FDD679}" srcOrd="2" destOrd="0" presId="urn:microsoft.com/office/officeart/2005/8/layout/hProcess4"/>
    <dgm:cxn modelId="{0BEAE02C-8241-4CC8-9C81-8BDCAF26E16D}" type="presParOf" srcId="{B2561181-E856-47DC-867D-9A4202FDD679}" destId="{46FC12A6-72AD-4594-A959-D80B9D07E055}" srcOrd="0" destOrd="0" presId="urn:microsoft.com/office/officeart/2005/8/layout/hProcess4"/>
    <dgm:cxn modelId="{8B3B57A2-B823-430E-AFA2-B7F0AD8BE72A}" type="presParOf" srcId="{46FC12A6-72AD-4594-A959-D80B9D07E055}" destId="{4AF0A7B7-D4ED-47E0-8473-8BE3354A98E9}" srcOrd="0" destOrd="0" presId="urn:microsoft.com/office/officeart/2005/8/layout/hProcess4"/>
    <dgm:cxn modelId="{455B010C-8362-4BCB-AB92-83A472CB1B98}" type="presParOf" srcId="{46FC12A6-72AD-4594-A959-D80B9D07E055}" destId="{26F3C4EC-7E8B-4154-9C21-433C4178BE96}" srcOrd="1" destOrd="0" presId="urn:microsoft.com/office/officeart/2005/8/layout/hProcess4"/>
    <dgm:cxn modelId="{55E03CE0-B3AE-4F42-A2D3-D82B22D8F233}" type="presParOf" srcId="{46FC12A6-72AD-4594-A959-D80B9D07E055}" destId="{BD82DC19-F54E-4682-A438-AF449F21BAD8}" srcOrd="2" destOrd="0" presId="urn:microsoft.com/office/officeart/2005/8/layout/hProcess4"/>
    <dgm:cxn modelId="{7290C22D-1CC2-4827-8B0D-8110AE6D72A4}" type="presParOf" srcId="{46FC12A6-72AD-4594-A959-D80B9D07E055}" destId="{C908A188-3567-4EA3-9071-B8E4A76A0A28}" srcOrd="3" destOrd="0" presId="urn:microsoft.com/office/officeart/2005/8/layout/hProcess4"/>
    <dgm:cxn modelId="{093E8115-2DB4-4ADC-9147-830A2774301E}" type="presParOf" srcId="{46FC12A6-72AD-4594-A959-D80B9D07E055}" destId="{0C4911AC-982B-44E3-9142-E98451ECD76F}" srcOrd="4" destOrd="0" presId="urn:microsoft.com/office/officeart/2005/8/layout/hProcess4"/>
    <dgm:cxn modelId="{18FE8520-E653-4094-B77A-25D06B0180E5}" type="presParOf" srcId="{B2561181-E856-47DC-867D-9A4202FDD679}" destId="{0DA56867-6D67-44FB-BA38-14C9C96828BD}" srcOrd="1" destOrd="0" presId="urn:microsoft.com/office/officeart/2005/8/layout/hProcess4"/>
    <dgm:cxn modelId="{181487AB-72B0-4ED4-872E-A7DD49380913}" type="presParOf" srcId="{B2561181-E856-47DC-867D-9A4202FDD679}" destId="{A7BD51E4-7BEA-48C3-88B6-6C019AC57EDF}" srcOrd="2" destOrd="0" presId="urn:microsoft.com/office/officeart/2005/8/layout/hProcess4"/>
    <dgm:cxn modelId="{9C268CD7-EE62-425F-A323-0447894A4A80}" type="presParOf" srcId="{A7BD51E4-7BEA-48C3-88B6-6C019AC57EDF}" destId="{B0347D37-2275-4461-8368-32DD5CF7F3FF}" srcOrd="0" destOrd="0" presId="urn:microsoft.com/office/officeart/2005/8/layout/hProcess4"/>
    <dgm:cxn modelId="{B53F1DA2-8644-4F23-848A-D7271BB03B1A}" type="presParOf" srcId="{A7BD51E4-7BEA-48C3-88B6-6C019AC57EDF}" destId="{EC976D7C-A947-4017-8E5E-4D18458C0C4B}" srcOrd="1" destOrd="0" presId="urn:microsoft.com/office/officeart/2005/8/layout/hProcess4"/>
    <dgm:cxn modelId="{205AB66F-D864-484E-8A32-FB92BFF41F02}" type="presParOf" srcId="{A7BD51E4-7BEA-48C3-88B6-6C019AC57EDF}" destId="{C26467CD-9811-446D-9FEB-1CC43347C122}" srcOrd="2" destOrd="0" presId="urn:microsoft.com/office/officeart/2005/8/layout/hProcess4"/>
    <dgm:cxn modelId="{6CEE1613-F5E8-4EE9-A408-AE8BADB8DCA8}" type="presParOf" srcId="{A7BD51E4-7BEA-48C3-88B6-6C019AC57EDF}" destId="{E9CA5A31-831C-4289-AE80-F5BAD802834A}" srcOrd="3" destOrd="0" presId="urn:microsoft.com/office/officeart/2005/8/layout/hProcess4"/>
    <dgm:cxn modelId="{0E6C2AFA-113A-4504-80D3-A7FBB6211F50}" type="presParOf" srcId="{A7BD51E4-7BEA-48C3-88B6-6C019AC57EDF}" destId="{D8884E4F-8C9B-4A21-ABB2-B3109C4D8F41}" srcOrd="4" destOrd="0" presId="urn:microsoft.com/office/officeart/2005/8/layout/hProcess4"/>
    <dgm:cxn modelId="{A0A7AD4C-0EB1-4DB3-A4DE-82566932FA0E}" type="presParOf" srcId="{B2561181-E856-47DC-867D-9A4202FDD679}" destId="{E2D7EF6C-AD14-4109-A9DA-621D1C907612}" srcOrd="3" destOrd="0" presId="urn:microsoft.com/office/officeart/2005/8/layout/hProcess4"/>
    <dgm:cxn modelId="{406239A3-663A-4164-AD1E-3CE7913D8E30}" type="presParOf" srcId="{B2561181-E856-47DC-867D-9A4202FDD679}" destId="{4A6F6099-B39C-47C7-A3E3-850B75B6482B}" srcOrd="4" destOrd="0" presId="urn:microsoft.com/office/officeart/2005/8/layout/hProcess4"/>
    <dgm:cxn modelId="{BD725681-E3E3-4613-AA38-76AC5FCAF010}" type="presParOf" srcId="{4A6F6099-B39C-47C7-A3E3-850B75B6482B}" destId="{510025C9-664C-454B-A9DE-CC89EC4379B1}" srcOrd="0" destOrd="0" presId="urn:microsoft.com/office/officeart/2005/8/layout/hProcess4"/>
    <dgm:cxn modelId="{6695E938-86B8-402D-9005-5891843AABA9}" type="presParOf" srcId="{4A6F6099-B39C-47C7-A3E3-850B75B6482B}" destId="{FF9BCA32-B0A8-4176-9FE8-A20B89747804}" srcOrd="1" destOrd="0" presId="urn:microsoft.com/office/officeart/2005/8/layout/hProcess4"/>
    <dgm:cxn modelId="{3CF6A763-0A6B-4504-9212-FAC2C1873CB0}" type="presParOf" srcId="{4A6F6099-B39C-47C7-A3E3-850B75B6482B}" destId="{635B5ACB-DEC4-4CE7-AF1C-A1FBBE9D7883}" srcOrd="2" destOrd="0" presId="urn:microsoft.com/office/officeart/2005/8/layout/hProcess4"/>
    <dgm:cxn modelId="{112231B7-5C2D-4D61-AD84-BCA464037F06}" type="presParOf" srcId="{4A6F6099-B39C-47C7-A3E3-850B75B6482B}" destId="{2B0C6D17-4406-46EA-938C-5E1BAE864DB2}" srcOrd="3" destOrd="0" presId="urn:microsoft.com/office/officeart/2005/8/layout/hProcess4"/>
    <dgm:cxn modelId="{23551EFE-AEDB-481E-B98E-3D5787AA13F6}" type="presParOf" srcId="{4A6F6099-B39C-47C7-A3E3-850B75B6482B}" destId="{CD69F992-9737-475E-9F8E-A31B1C299E7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3C4EC-7E8B-4154-9C21-433C4178BE96}">
      <dsp:nvSpPr>
        <dsp:cNvPr id="0" name=""/>
        <dsp:cNvSpPr/>
      </dsp:nvSpPr>
      <dsp:spPr>
        <a:xfrm>
          <a:off x="399708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Prepare draft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Submit draft content for ballot preview period.</a:t>
          </a:r>
        </a:p>
      </dsp:txBody>
      <dsp:txXfrm>
        <a:off x="448775" y="1158658"/>
        <a:ext cx="2486952" cy="1577131"/>
      </dsp:txXfrm>
    </dsp:sp>
    <dsp:sp modelId="{0DA56867-6D67-44FB-BA38-14C9C96828BD}">
      <dsp:nvSpPr>
        <dsp:cNvPr id="0" name=""/>
        <dsp:cNvSpPr/>
      </dsp:nvSpPr>
      <dsp:spPr>
        <a:xfrm>
          <a:off x="1822948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8A188-3567-4EA3-9071-B8E4A76A0A28}">
      <dsp:nvSpPr>
        <dsp:cNvPr id="0" name=""/>
        <dsp:cNvSpPr/>
      </dsp:nvSpPr>
      <dsp:spPr>
        <a:xfrm>
          <a:off x="974171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08/06/18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Draft Content</a:t>
          </a:r>
        </a:p>
      </dsp:txBody>
      <dsp:txXfrm>
        <a:off x="1000935" y="2811620"/>
        <a:ext cx="2244326" cy="860252"/>
      </dsp:txXfrm>
    </dsp:sp>
    <dsp:sp modelId="{EC976D7C-A947-4017-8E5E-4D18458C0C4B}">
      <dsp:nvSpPr>
        <dsp:cNvPr id="0" name=""/>
        <dsp:cNvSpPr/>
      </dsp:nvSpPr>
      <dsp:spPr>
        <a:xfrm>
          <a:off x="3797806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Review ballot pre-view with PHWG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Prepare final content for ballot</a:t>
          </a:r>
        </a:p>
      </dsp:txBody>
      <dsp:txXfrm>
        <a:off x="3846873" y="1615548"/>
        <a:ext cx="2486952" cy="1577131"/>
      </dsp:txXfrm>
    </dsp:sp>
    <dsp:sp modelId="{E2D7EF6C-AD14-4109-A9DA-621D1C907612}">
      <dsp:nvSpPr>
        <dsp:cNvPr id="0" name=""/>
        <dsp:cNvSpPr/>
      </dsp:nvSpPr>
      <dsp:spPr>
        <a:xfrm>
          <a:off x="5195928" y="-265000"/>
          <a:ext cx="3392586" cy="3392586"/>
        </a:xfrm>
        <a:prstGeom prst="circularArrow">
          <a:avLst>
            <a:gd name="adj1" fmla="val 3255"/>
            <a:gd name="adj2" fmla="val 401467"/>
            <a:gd name="adj3" fmla="val 19423022"/>
            <a:gd name="adj4" fmla="val 12575511"/>
            <a:gd name="adj5" fmla="val 37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A5A31-831C-4289-AE80-F5BAD802834A}">
      <dsp:nvSpPr>
        <dsp:cNvPr id="0" name=""/>
        <dsp:cNvSpPr/>
      </dsp:nvSpPr>
      <dsp:spPr>
        <a:xfrm>
          <a:off x="4372270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08/17/18</a:t>
          </a:r>
          <a:br>
            <a:rPr lang="en-US" sz="2300" kern="1200" dirty="0"/>
          </a:br>
          <a:r>
            <a:rPr lang="en-US" sz="2300" kern="1200" dirty="0"/>
            <a:t>Final Content</a:t>
          </a:r>
        </a:p>
      </dsp:txBody>
      <dsp:txXfrm>
        <a:off x="4399034" y="679464"/>
        <a:ext cx="2244326" cy="860252"/>
      </dsp:txXfrm>
    </dsp:sp>
    <dsp:sp modelId="{FF9BCA32-B0A8-4176-9FE8-A20B89747804}">
      <dsp:nvSpPr>
        <dsp:cNvPr id="0" name=""/>
        <dsp:cNvSpPr/>
      </dsp:nvSpPr>
      <dsp:spPr>
        <a:xfrm>
          <a:off x="7195904" y="1109591"/>
          <a:ext cx="2680424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Solicit ballot review and collect comments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Prepare prototype implementation</a:t>
          </a:r>
        </a:p>
      </dsp:txBody>
      <dsp:txXfrm>
        <a:off x="7244971" y="1158658"/>
        <a:ext cx="2582290" cy="1577131"/>
      </dsp:txXfrm>
    </dsp:sp>
    <dsp:sp modelId="{2B0C6D17-4406-46EA-938C-5E1BAE864DB2}">
      <dsp:nvSpPr>
        <dsp:cNvPr id="0" name=""/>
        <dsp:cNvSpPr/>
      </dsp:nvSpPr>
      <dsp:spPr>
        <a:xfrm>
          <a:off x="7818037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09/29/18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WGM</a:t>
          </a:r>
        </a:p>
      </dsp:txBody>
      <dsp:txXfrm>
        <a:off x="7844801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F6F8-1BE9-4696-9F90-97366590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3F4B6-F514-4330-8ADB-053CB2F8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352A-832B-445A-9DDF-7CBCEDEA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BDD0-88DB-4CAD-A925-918829FF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1B9E-427F-408F-AD8C-60F1833A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39A-1E9A-4143-AF5D-4A771D86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88F4-910B-4087-9D6A-B13A7F05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F41A-5519-45D4-84C4-58085DE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CE0F-F49A-458B-B95C-7DFCC841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C36B-4BD4-4278-BBF4-560ED17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ED8DA-0FDF-48D5-B5A6-8A01611BF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126EB-17F5-4731-84A7-84C6549D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653D-98D1-41D0-AAD1-B08BB5D8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ED2A-6CA5-4D66-99A0-AC96C56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FD5D-1E84-481C-8CF5-95B7B72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8840-E7C7-4D18-AD0B-302AAD4A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D1E8-2AC5-4E4E-934F-71DA56F1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7D84-B148-479F-890C-3F98CD7E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46F6-B197-4F78-8D17-BC9DA54E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2E9A-4869-43F0-89BA-9BC8BDE8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71EA-51D8-4046-9CCA-A3BD904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EE4D-046F-4EF3-A0FC-0276F6B18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A8E7-4108-4E54-A412-4DAD881B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331E-9148-445E-8C88-E8D46E24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1975-6BC3-4D2F-9B23-9CB0BEC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9CAC-65D7-42BD-B188-16E8434C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A32B-BD4A-438A-880E-539C683E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11AA-A6E1-4D98-A5AF-53D600DC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A09D-A09A-4493-A120-26E2F94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4A7F-49BA-4D00-AC37-E2AF8CC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08BF-06DD-424C-B58F-645B27B9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2DFA-1C91-4A76-A87E-0E2EA326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B7BBB-1FC5-4F6C-8BEE-D3F77390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D557-A816-4942-BBE9-62D43F4A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87C60-2C5F-44DE-8D72-76CCDDDC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AF55E-A389-4D08-9F36-118338D5A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A77B1-C7F9-490A-99D7-7F60FFF9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EE1FF-1F89-4C8A-94CC-386D0A3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6DD9-853E-478C-9C84-D9FAD8CB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56F8-C93E-4928-BDB2-3B904B83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5B57C-069E-4A5C-B80D-D2B620F4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3C18-A726-4F1F-9933-7BDD46D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AFA3-E650-4262-9B53-6FD9B919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8A2A-1871-48C5-A17B-DD402978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DDA64-AA37-4E39-9C88-5CA1B173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DA17-C65C-409C-8002-BF88E138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3BF9-1146-44D5-8D3A-D395871C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9942-D540-4A00-B3CC-FBC561D4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56D1D-7734-4D75-A237-0FA09A1C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6E1D6-707D-4382-8EF7-F54BD765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F3C3-3170-49F9-B533-E652DBD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8736-CAD8-43EE-B844-6F21402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B64B-081A-4CAF-82B7-B344D4ED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7E369-0838-4D82-85C0-D88665BA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FDB8-6845-440F-90A6-09CD381D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5A748-7E6D-4C44-9B78-990A31EA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58B00-F8A4-4F84-B054-4BC03A2B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3FE9-C969-45D5-BC7B-AC0E026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7964C-B8C1-4C4E-91F2-CF2F1E7A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A0B50-F1AD-4064-93D8-87A14A18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675C-AE97-47CD-9B2B-FE4EA1F7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28EA-0F9E-4D13-9E7C-D48A195A3B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A3A1-7483-479D-93F4-20C69CE3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5E4E-6D47-4BAD-A0BA-303DF405B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733F-CDA3-4414-8661-548A1976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riggs.id.au/jour/2013/07/sometimes-warnings-com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7BBA-E4E1-4BB8-A5F0-186061760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885D-2F44-4AB7-9EE2-CB9816535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6A81-11F0-43C5-9C32-5FFEA5F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Feedback Common and Program Specific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DC8A8-BD12-4DCB-93FF-94A3CA90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877" y="1825625"/>
            <a:ext cx="10482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F211C-3DC4-4D21-B776-9B56BD97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BSeR DAM Information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328F4-6DD1-41D6-8A5E-E9FA6103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66" y="1106528"/>
            <a:ext cx="8602901" cy="49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2F20-B6C8-4151-8CC1-DB03ED7D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Base FHIR Resources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5AE0CB-4DDD-4399-BFDC-BD9F5CEC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64" y="1845079"/>
            <a:ext cx="9668871" cy="476896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D8B7-369D-455B-9CA7-25935266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BSeR Specific FHIR Resource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42ADB-68A8-49B0-9C07-371690F8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64" y="1815897"/>
            <a:ext cx="9668871" cy="476896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53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88A3-D1B5-4709-B0E7-FE79489C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 Core FHIR Resource Profiles Reuse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5FCEA-2955-41DA-A2DF-04E9769A1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64" y="1825624"/>
            <a:ext cx="9668871" cy="476896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42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D702-05A4-4A2A-AF59-B7FFC4FE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Immediate 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DA5C3-5262-4304-9AB4-104DD2A30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41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10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1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E9CCA-32E0-405E-8A0F-04CBE435B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9269" y="559468"/>
            <a:ext cx="9447019" cy="57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A136-C44F-4545-A41E-64986463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BSeR Project Scope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F5C8D4-5104-420B-B642-27E7F810C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087" y="961812"/>
            <a:ext cx="66092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E8ECE9-D065-4188-8C9B-92ACE00E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4" y="99489"/>
            <a:ext cx="9841323" cy="67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3D4DF-6859-4026-BDFC-69E34C7C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Provider Referral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F7083-5E45-448E-88AB-42F05E83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043" y="739302"/>
            <a:ext cx="8835160" cy="56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D9461-7D00-4C70-A998-421B5CD7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Outcome Reporting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D870EA-3F2B-486E-B9BE-488CF067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27" y="961812"/>
            <a:ext cx="41941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517D-1320-4419-BC7C-9B9EE9C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BSeR Project Activity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87667-2775-4C56-9ECD-75F7888292A5}"/>
              </a:ext>
            </a:extLst>
          </p:cNvPr>
          <p:cNvSpPr txBox="1"/>
          <p:nvPr/>
        </p:nvSpPr>
        <p:spPr>
          <a:xfrm>
            <a:off x="541421" y="2165576"/>
            <a:ext cx="36911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Requirements Gathering and Domain Analysis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Specification Development and Ballot Submission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Specification Ballot Review, and Prototype Development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Ballot Reconciliation and Prototype Connect-a-thon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Specification Approval and Trial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4CCDB-612A-401B-B1E0-32C0CAC4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95" y="2540657"/>
            <a:ext cx="2270768" cy="3180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8AF249-8B11-4E20-81BE-6B1CA2FC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06" y="1851280"/>
            <a:ext cx="2064991" cy="445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66DF51-0A05-484E-81E0-80CBAB41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33" y="1905456"/>
            <a:ext cx="1517328" cy="4451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EE6D59-E6AE-4A66-B8D5-349ED4E22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697" y="2012781"/>
            <a:ext cx="1966321" cy="4236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07072C-83E2-4C37-9414-2BC2122EB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818" y="3119120"/>
            <a:ext cx="1142785" cy="19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74E1A-7B5A-4B42-B9F0-9A8385C2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Common, Transaction, and Program Specific Data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7C0533-2222-47C5-85AE-DED5BE47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447" y="962601"/>
            <a:ext cx="8583023" cy="4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A4AC-E8AE-4B47-9901-8D353604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Common Transaction Participant Data Items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EC36B-C0F8-4741-876E-2E7173353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79" y="1825625"/>
            <a:ext cx="10501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9AF9-8DCB-420F-AECE-6264D8A9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Referral Common and Program Specific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FE582-DDA2-4636-85A1-B3A7E099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11" y="1825625"/>
            <a:ext cx="10509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BSeR Project Scope</vt:lpstr>
      <vt:lpstr>PowerPoint Presentation</vt:lpstr>
      <vt:lpstr>Service Provider Referral</vt:lpstr>
      <vt:lpstr>Service Outcome Reporting</vt:lpstr>
      <vt:lpstr>BSeR Project Activity</vt:lpstr>
      <vt:lpstr>Common, Transaction, and Program Specific Data Items</vt:lpstr>
      <vt:lpstr>Common Transaction Participant Data Items</vt:lpstr>
      <vt:lpstr>Referral Common and Program Specific Data</vt:lpstr>
      <vt:lpstr>Feedback Common and Program Specific Data</vt:lpstr>
      <vt:lpstr>BSeR DAM Information Model</vt:lpstr>
      <vt:lpstr>Base FHIR Resources </vt:lpstr>
      <vt:lpstr>BSeR Specific FHIR Resource Profiles</vt:lpstr>
      <vt:lpstr>US Core FHIR Resource Profiles Reuse</vt:lpstr>
      <vt:lpstr>Immediate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AbdulMalik Shakir</dc:creator>
  <cp:lastModifiedBy>AbdulMalik Shakir</cp:lastModifiedBy>
  <cp:revision>12</cp:revision>
  <dcterms:created xsi:type="dcterms:W3CDTF">2018-08-03T05:02:39Z</dcterms:created>
  <dcterms:modified xsi:type="dcterms:W3CDTF">2018-08-03T07:15:28Z</dcterms:modified>
</cp:coreProperties>
</file>